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8557" y="435750"/>
            <a:ext cx="10739256" cy="14144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55430" y="2314454"/>
            <a:ext cx="7912734" cy="2263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6412844" cy="9509760"/>
            <a:chOff x="0" y="0"/>
            <a:chExt cx="16412844" cy="950976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3898265" cy="3729990"/>
            </a:xfrm>
            <a:custGeom>
              <a:avLst/>
              <a:gdLst/>
              <a:ahLst/>
              <a:cxnLst/>
              <a:rect l="l" t="t" r="r" b="b"/>
              <a:pathLst>
                <a:path w="3898265" h="3729990">
                  <a:moveTo>
                    <a:pt x="0" y="3190686"/>
                  </a:moveTo>
                  <a:lnTo>
                    <a:pt x="0" y="3727314"/>
                  </a:lnTo>
                  <a:lnTo>
                    <a:pt x="37997" y="3729418"/>
                  </a:lnTo>
                  <a:lnTo>
                    <a:pt x="398371" y="3729418"/>
                  </a:lnTo>
                  <a:lnTo>
                    <a:pt x="480739" y="3724531"/>
                  </a:lnTo>
                  <a:lnTo>
                    <a:pt x="529409" y="3720729"/>
                  </a:lnTo>
                  <a:lnTo>
                    <a:pt x="577999" y="3716284"/>
                  </a:lnTo>
                  <a:lnTo>
                    <a:pt x="626501" y="3711198"/>
                  </a:lnTo>
                  <a:lnTo>
                    <a:pt x="674910" y="3705472"/>
                  </a:lnTo>
                  <a:lnTo>
                    <a:pt x="723220" y="3699107"/>
                  </a:lnTo>
                  <a:lnTo>
                    <a:pt x="771423" y="3692106"/>
                  </a:lnTo>
                  <a:lnTo>
                    <a:pt x="819514" y="3684471"/>
                  </a:lnTo>
                  <a:lnTo>
                    <a:pt x="867486" y="3676202"/>
                  </a:lnTo>
                  <a:lnTo>
                    <a:pt x="915333" y="3667302"/>
                  </a:lnTo>
                  <a:lnTo>
                    <a:pt x="963049" y="3657772"/>
                  </a:lnTo>
                  <a:lnTo>
                    <a:pt x="1010626" y="3647614"/>
                  </a:lnTo>
                  <a:lnTo>
                    <a:pt x="1058060" y="3636829"/>
                  </a:lnTo>
                  <a:lnTo>
                    <a:pt x="1105344" y="3625420"/>
                  </a:lnTo>
                  <a:lnTo>
                    <a:pt x="1152470" y="3613387"/>
                  </a:lnTo>
                  <a:lnTo>
                    <a:pt x="1199434" y="3600733"/>
                  </a:lnTo>
                  <a:lnTo>
                    <a:pt x="1246228" y="3587459"/>
                  </a:lnTo>
                  <a:lnTo>
                    <a:pt x="1292847" y="3573567"/>
                  </a:lnTo>
                  <a:lnTo>
                    <a:pt x="1339283" y="3559059"/>
                  </a:lnTo>
                  <a:lnTo>
                    <a:pt x="1385531" y="3543935"/>
                  </a:lnTo>
                  <a:lnTo>
                    <a:pt x="1431585" y="3528199"/>
                  </a:lnTo>
                  <a:lnTo>
                    <a:pt x="1477437" y="3511851"/>
                  </a:lnTo>
                  <a:lnTo>
                    <a:pt x="1523082" y="3494893"/>
                  </a:lnTo>
                  <a:lnTo>
                    <a:pt x="1568513" y="3477326"/>
                  </a:lnTo>
                  <a:lnTo>
                    <a:pt x="1613724" y="3459154"/>
                  </a:lnTo>
                  <a:lnTo>
                    <a:pt x="1658709" y="3440376"/>
                  </a:lnTo>
                  <a:lnTo>
                    <a:pt x="1703461" y="3420995"/>
                  </a:lnTo>
                  <a:lnTo>
                    <a:pt x="1747974" y="3401013"/>
                  </a:lnTo>
                  <a:lnTo>
                    <a:pt x="1792242" y="3380430"/>
                  </a:lnTo>
                  <a:lnTo>
                    <a:pt x="1836258" y="3359250"/>
                  </a:lnTo>
                  <a:lnTo>
                    <a:pt x="1880016" y="3337473"/>
                  </a:lnTo>
                  <a:lnTo>
                    <a:pt x="1923510" y="3315101"/>
                  </a:lnTo>
                  <a:lnTo>
                    <a:pt x="1966732" y="3292135"/>
                  </a:lnTo>
                  <a:lnTo>
                    <a:pt x="2009678" y="3268578"/>
                  </a:lnTo>
                  <a:lnTo>
                    <a:pt x="2052341" y="3244432"/>
                  </a:lnTo>
                  <a:lnTo>
                    <a:pt x="2094713" y="3219696"/>
                  </a:lnTo>
                  <a:lnTo>
                    <a:pt x="2130311" y="3198274"/>
                  </a:lnTo>
                  <a:lnTo>
                    <a:pt x="198929" y="3198274"/>
                  </a:lnTo>
                  <a:lnTo>
                    <a:pt x="150029" y="3197585"/>
                  </a:lnTo>
                  <a:lnTo>
                    <a:pt x="101093" y="3196132"/>
                  </a:lnTo>
                  <a:lnTo>
                    <a:pt x="52131" y="3193914"/>
                  </a:lnTo>
                  <a:lnTo>
                    <a:pt x="3151" y="3190928"/>
                  </a:lnTo>
                  <a:lnTo>
                    <a:pt x="0" y="3190686"/>
                  </a:lnTo>
                  <a:close/>
                </a:path>
                <a:path w="3898265" h="3729990">
                  <a:moveTo>
                    <a:pt x="3897433" y="0"/>
                  </a:moveTo>
                  <a:lnTo>
                    <a:pt x="3361802" y="0"/>
                  </a:lnTo>
                  <a:lnTo>
                    <a:pt x="3362288" y="32095"/>
                  </a:lnTo>
                  <a:lnTo>
                    <a:pt x="3362186" y="85989"/>
                  </a:lnTo>
                  <a:lnTo>
                    <a:pt x="3361460" y="130698"/>
                  </a:lnTo>
                  <a:lnTo>
                    <a:pt x="3359889" y="179872"/>
                  </a:lnTo>
                  <a:lnTo>
                    <a:pt x="3357553" y="228949"/>
                  </a:lnTo>
                  <a:lnTo>
                    <a:pt x="3354453" y="277922"/>
                  </a:lnTo>
                  <a:lnTo>
                    <a:pt x="3350594" y="326783"/>
                  </a:lnTo>
                  <a:lnTo>
                    <a:pt x="3345978" y="375522"/>
                  </a:lnTo>
                  <a:lnTo>
                    <a:pt x="3340609" y="424132"/>
                  </a:lnTo>
                  <a:lnTo>
                    <a:pt x="3334490" y="472605"/>
                  </a:lnTo>
                  <a:lnTo>
                    <a:pt x="3327624" y="520932"/>
                  </a:lnTo>
                  <a:lnTo>
                    <a:pt x="3320016" y="569105"/>
                  </a:lnTo>
                  <a:lnTo>
                    <a:pt x="3311667" y="617116"/>
                  </a:lnTo>
                  <a:lnTo>
                    <a:pt x="3302582" y="664956"/>
                  </a:lnTo>
                  <a:lnTo>
                    <a:pt x="3292763" y="712618"/>
                  </a:lnTo>
                  <a:lnTo>
                    <a:pt x="3282214" y="760093"/>
                  </a:lnTo>
                  <a:lnTo>
                    <a:pt x="3270939" y="807373"/>
                  </a:lnTo>
                  <a:lnTo>
                    <a:pt x="3258940" y="854449"/>
                  </a:lnTo>
                  <a:lnTo>
                    <a:pt x="3246221" y="901313"/>
                  </a:lnTo>
                  <a:lnTo>
                    <a:pt x="3232785" y="947958"/>
                  </a:lnTo>
                  <a:lnTo>
                    <a:pt x="3218635" y="994375"/>
                  </a:lnTo>
                  <a:lnTo>
                    <a:pt x="3203775" y="1040555"/>
                  </a:lnTo>
                  <a:lnTo>
                    <a:pt x="3188208" y="1086490"/>
                  </a:lnTo>
                  <a:lnTo>
                    <a:pt x="3171938" y="1132173"/>
                  </a:lnTo>
                  <a:lnTo>
                    <a:pt x="3154967" y="1177594"/>
                  </a:lnTo>
                  <a:lnTo>
                    <a:pt x="3137299" y="1222746"/>
                  </a:lnTo>
                  <a:lnTo>
                    <a:pt x="3118938" y="1267620"/>
                  </a:lnTo>
                  <a:lnTo>
                    <a:pt x="3099886" y="1312209"/>
                  </a:lnTo>
                  <a:lnTo>
                    <a:pt x="3080147" y="1356503"/>
                  </a:lnTo>
                  <a:lnTo>
                    <a:pt x="3059723" y="1400495"/>
                  </a:lnTo>
                  <a:lnTo>
                    <a:pt x="3038620" y="1444176"/>
                  </a:lnTo>
                  <a:lnTo>
                    <a:pt x="3016839" y="1487539"/>
                  </a:lnTo>
                  <a:lnTo>
                    <a:pt x="2994384" y="1530574"/>
                  </a:lnTo>
                  <a:lnTo>
                    <a:pt x="2971259" y="1573274"/>
                  </a:lnTo>
                  <a:lnTo>
                    <a:pt x="2947466" y="1615630"/>
                  </a:lnTo>
                  <a:lnTo>
                    <a:pt x="2923009" y="1657634"/>
                  </a:lnTo>
                  <a:lnTo>
                    <a:pt x="2897891" y="1699279"/>
                  </a:lnTo>
                  <a:lnTo>
                    <a:pt x="2872116" y="1740555"/>
                  </a:lnTo>
                  <a:lnTo>
                    <a:pt x="2845687" y="1781454"/>
                  </a:lnTo>
                  <a:lnTo>
                    <a:pt x="2818606" y="1821969"/>
                  </a:lnTo>
                  <a:lnTo>
                    <a:pt x="2790879" y="1862090"/>
                  </a:lnTo>
                  <a:lnTo>
                    <a:pt x="2762507" y="1901810"/>
                  </a:lnTo>
                  <a:lnTo>
                    <a:pt x="2733494" y="1941121"/>
                  </a:lnTo>
                  <a:lnTo>
                    <a:pt x="2703843" y="1980013"/>
                  </a:lnTo>
                  <a:lnTo>
                    <a:pt x="2673558" y="2018480"/>
                  </a:lnTo>
                  <a:lnTo>
                    <a:pt x="2642642" y="2056512"/>
                  </a:lnTo>
                  <a:lnTo>
                    <a:pt x="2611098" y="2094102"/>
                  </a:lnTo>
                  <a:lnTo>
                    <a:pt x="2578930" y="2131241"/>
                  </a:lnTo>
                  <a:lnTo>
                    <a:pt x="2546141" y="2167920"/>
                  </a:lnTo>
                  <a:lnTo>
                    <a:pt x="2512733" y="2204133"/>
                  </a:lnTo>
                  <a:lnTo>
                    <a:pt x="2478712" y="2239870"/>
                  </a:lnTo>
                  <a:lnTo>
                    <a:pt x="2444079" y="2275123"/>
                  </a:lnTo>
                  <a:lnTo>
                    <a:pt x="2408837" y="2309884"/>
                  </a:lnTo>
                  <a:lnTo>
                    <a:pt x="2372992" y="2344145"/>
                  </a:lnTo>
                  <a:lnTo>
                    <a:pt x="2336545" y="2377897"/>
                  </a:lnTo>
                  <a:lnTo>
                    <a:pt x="2299499" y="2411132"/>
                  </a:lnTo>
                  <a:lnTo>
                    <a:pt x="2261934" y="2443779"/>
                  </a:lnTo>
                  <a:lnTo>
                    <a:pt x="2223930" y="2475768"/>
                  </a:lnTo>
                  <a:lnTo>
                    <a:pt x="2185496" y="2507097"/>
                  </a:lnTo>
                  <a:lnTo>
                    <a:pt x="2146640" y="2537764"/>
                  </a:lnTo>
                  <a:lnTo>
                    <a:pt x="2107371" y="2567767"/>
                  </a:lnTo>
                  <a:lnTo>
                    <a:pt x="2067698" y="2597104"/>
                  </a:lnTo>
                  <a:lnTo>
                    <a:pt x="2027629" y="2625771"/>
                  </a:lnTo>
                  <a:lnTo>
                    <a:pt x="1987173" y="2653768"/>
                  </a:lnTo>
                  <a:lnTo>
                    <a:pt x="1946338" y="2681092"/>
                  </a:lnTo>
                  <a:lnTo>
                    <a:pt x="1905133" y="2707740"/>
                  </a:lnTo>
                  <a:lnTo>
                    <a:pt x="1863567" y="2733711"/>
                  </a:lnTo>
                  <a:lnTo>
                    <a:pt x="1821648" y="2759001"/>
                  </a:lnTo>
                  <a:lnTo>
                    <a:pt x="1779385" y="2783609"/>
                  </a:lnTo>
                  <a:lnTo>
                    <a:pt x="1736786" y="2807533"/>
                  </a:lnTo>
                  <a:lnTo>
                    <a:pt x="1693860" y="2830770"/>
                  </a:lnTo>
                  <a:lnTo>
                    <a:pt x="1650615" y="2853318"/>
                  </a:lnTo>
                  <a:lnTo>
                    <a:pt x="1607061" y="2875175"/>
                  </a:lnTo>
                  <a:lnTo>
                    <a:pt x="1563205" y="2896338"/>
                  </a:lnTo>
                  <a:lnTo>
                    <a:pt x="1519056" y="2916806"/>
                  </a:lnTo>
                  <a:lnTo>
                    <a:pt x="1474624" y="2936575"/>
                  </a:lnTo>
                  <a:lnTo>
                    <a:pt x="1429915" y="2955644"/>
                  </a:lnTo>
                  <a:lnTo>
                    <a:pt x="1384940" y="2974011"/>
                  </a:lnTo>
                  <a:lnTo>
                    <a:pt x="1339707" y="2991673"/>
                  </a:lnTo>
                  <a:lnTo>
                    <a:pt x="1294223" y="3008628"/>
                  </a:lnTo>
                  <a:lnTo>
                    <a:pt x="1248499" y="3024874"/>
                  </a:lnTo>
                  <a:lnTo>
                    <a:pt x="1202542" y="3040408"/>
                  </a:lnTo>
                  <a:lnTo>
                    <a:pt x="1156361" y="3055229"/>
                  </a:lnTo>
                  <a:lnTo>
                    <a:pt x="1109965" y="3069333"/>
                  </a:lnTo>
                  <a:lnTo>
                    <a:pt x="1063361" y="3082719"/>
                  </a:lnTo>
                  <a:lnTo>
                    <a:pt x="1016560" y="3095385"/>
                  </a:lnTo>
                  <a:lnTo>
                    <a:pt x="969569" y="3107327"/>
                  </a:lnTo>
                  <a:lnTo>
                    <a:pt x="922397" y="3118545"/>
                  </a:lnTo>
                  <a:lnTo>
                    <a:pt x="875052" y="3129036"/>
                  </a:lnTo>
                  <a:lnTo>
                    <a:pt x="827543" y="3138796"/>
                  </a:lnTo>
                  <a:lnTo>
                    <a:pt x="779880" y="3147826"/>
                  </a:lnTo>
                  <a:lnTo>
                    <a:pt x="732069" y="3156121"/>
                  </a:lnTo>
                  <a:lnTo>
                    <a:pt x="684121" y="3163679"/>
                  </a:lnTo>
                  <a:lnTo>
                    <a:pt x="636043" y="3170500"/>
                  </a:lnTo>
                  <a:lnTo>
                    <a:pt x="587844" y="3176579"/>
                  </a:lnTo>
                  <a:lnTo>
                    <a:pt x="539532" y="3181915"/>
                  </a:lnTo>
                  <a:lnTo>
                    <a:pt x="491117" y="3186506"/>
                  </a:lnTo>
                  <a:lnTo>
                    <a:pt x="442607" y="3190350"/>
                  </a:lnTo>
                  <a:lnTo>
                    <a:pt x="394010" y="3193443"/>
                  </a:lnTo>
                  <a:lnTo>
                    <a:pt x="345336" y="3195785"/>
                  </a:lnTo>
                  <a:lnTo>
                    <a:pt x="296591" y="3197372"/>
                  </a:lnTo>
                  <a:lnTo>
                    <a:pt x="247786" y="3198202"/>
                  </a:lnTo>
                  <a:lnTo>
                    <a:pt x="198929" y="3198274"/>
                  </a:lnTo>
                  <a:lnTo>
                    <a:pt x="2130311" y="3198274"/>
                  </a:lnTo>
                  <a:lnTo>
                    <a:pt x="2178565" y="3168468"/>
                  </a:lnTo>
                  <a:lnTo>
                    <a:pt x="2220030" y="3141978"/>
                  </a:lnTo>
                  <a:lnTo>
                    <a:pt x="2261181" y="3114906"/>
                  </a:lnTo>
                  <a:lnTo>
                    <a:pt x="2302010" y="3087255"/>
                  </a:lnTo>
                  <a:lnTo>
                    <a:pt x="2342512" y="3059025"/>
                  </a:lnTo>
                  <a:lnTo>
                    <a:pt x="2382680" y="3030219"/>
                  </a:lnTo>
                  <a:lnTo>
                    <a:pt x="2422507" y="3000837"/>
                  </a:lnTo>
                  <a:lnTo>
                    <a:pt x="2461988" y="2970882"/>
                  </a:lnTo>
                  <a:lnTo>
                    <a:pt x="2501115" y="2940356"/>
                  </a:lnTo>
                  <a:lnTo>
                    <a:pt x="2539884" y="2909259"/>
                  </a:lnTo>
                  <a:lnTo>
                    <a:pt x="2578286" y="2877595"/>
                  </a:lnTo>
                  <a:lnTo>
                    <a:pt x="2616317" y="2845363"/>
                  </a:lnTo>
                  <a:lnTo>
                    <a:pt x="2653969" y="2812567"/>
                  </a:lnTo>
                  <a:lnTo>
                    <a:pt x="2691174" y="2779263"/>
                  </a:lnTo>
                  <a:lnTo>
                    <a:pt x="2727865" y="2745514"/>
                  </a:lnTo>
                  <a:lnTo>
                    <a:pt x="2764040" y="2711326"/>
                  </a:lnTo>
                  <a:lnTo>
                    <a:pt x="2799696" y="2676704"/>
                  </a:lnTo>
                  <a:lnTo>
                    <a:pt x="2834831" y="2641656"/>
                  </a:lnTo>
                  <a:lnTo>
                    <a:pt x="2869443" y="2606186"/>
                  </a:lnTo>
                  <a:lnTo>
                    <a:pt x="2903528" y="2570301"/>
                  </a:lnTo>
                  <a:lnTo>
                    <a:pt x="2937085" y="2534008"/>
                  </a:lnTo>
                  <a:lnTo>
                    <a:pt x="2970111" y="2497312"/>
                  </a:lnTo>
                  <a:lnTo>
                    <a:pt x="3002604" y="2460218"/>
                  </a:lnTo>
                  <a:lnTo>
                    <a:pt x="3034561" y="2422735"/>
                  </a:lnTo>
                  <a:lnTo>
                    <a:pt x="3065980" y="2384866"/>
                  </a:lnTo>
                  <a:lnTo>
                    <a:pt x="3096859" y="2346620"/>
                  </a:lnTo>
                  <a:lnTo>
                    <a:pt x="3127194" y="2308000"/>
                  </a:lnTo>
                  <a:lnTo>
                    <a:pt x="3156984" y="2269015"/>
                  </a:lnTo>
                  <a:lnTo>
                    <a:pt x="3186226" y="2229669"/>
                  </a:lnTo>
                  <a:lnTo>
                    <a:pt x="3214918" y="2189969"/>
                  </a:lnTo>
                  <a:lnTo>
                    <a:pt x="3243057" y="2149921"/>
                  </a:lnTo>
                  <a:lnTo>
                    <a:pt x="3270641" y="2109530"/>
                  </a:lnTo>
                  <a:lnTo>
                    <a:pt x="3297667" y="2068804"/>
                  </a:lnTo>
                  <a:lnTo>
                    <a:pt x="3324133" y="2027748"/>
                  </a:lnTo>
                  <a:lnTo>
                    <a:pt x="3350037" y="1986368"/>
                  </a:lnTo>
                  <a:lnTo>
                    <a:pt x="3375376" y="1944671"/>
                  </a:lnTo>
                  <a:lnTo>
                    <a:pt x="3400147" y="1902661"/>
                  </a:lnTo>
                  <a:lnTo>
                    <a:pt x="3424349" y="1860346"/>
                  </a:lnTo>
                  <a:lnTo>
                    <a:pt x="3447978" y="1817732"/>
                  </a:lnTo>
                  <a:lnTo>
                    <a:pt x="3471033" y="1774824"/>
                  </a:lnTo>
                  <a:lnTo>
                    <a:pt x="3493511" y="1731629"/>
                  </a:lnTo>
                  <a:lnTo>
                    <a:pt x="3515409" y="1688153"/>
                  </a:lnTo>
                  <a:lnTo>
                    <a:pt x="3536726" y="1644401"/>
                  </a:lnTo>
                  <a:lnTo>
                    <a:pt x="3557458" y="1600380"/>
                  </a:lnTo>
                  <a:lnTo>
                    <a:pt x="3577603" y="1556097"/>
                  </a:lnTo>
                  <a:lnTo>
                    <a:pt x="3597159" y="1511556"/>
                  </a:lnTo>
                  <a:lnTo>
                    <a:pt x="3616123" y="1466764"/>
                  </a:lnTo>
                  <a:lnTo>
                    <a:pt x="3634493" y="1421728"/>
                  </a:lnTo>
                  <a:lnTo>
                    <a:pt x="3652267" y="1376453"/>
                  </a:lnTo>
                  <a:lnTo>
                    <a:pt x="3669442" y="1330945"/>
                  </a:lnTo>
                  <a:lnTo>
                    <a:pt x="3686015" y="1285211"/>
                  </a:lnTo>
                  <a:lnTo>
                    <a:pt x="3701984" y="1239256"/>
                  </a:lnTo>
                  <a:lnTo>
                    <a:pt x="3717348" y="1193086"/>
                  </a:lnTo>
                  <a:lnTo>
                    <a:pt x="3732102" y="1146709"/>
                  </a:lnTo>
                  <a:lnTo>
                    <a:pt x="3746246" y="1100129"/>
                  </a:lnTo>
                  <a:lnTo>
                    <a:pt x="3759775" y="1053353"/>
                  </a:lnTo>
                  <a:lnTo>
                    <a:pt x="3772689" y="1006386"/>
                  </a:lnTo>
                  <a:lnTo>
                    <a:pt x="3784985" y="959236"/>
                  </a:lnTo>
                  <a:lnTo>
                    <a:pt x="3796659" y="911908"/>
                  </a:lnTo>
                  <a:lnTo>
                    <a:pt x="3807711" y="864408"/>
                  </a:lnTo>
                  <a:lnTo>
                    <a:pt x="3818136" y="816742"/>
                  </a:lnTo>
                  <a:lnTo>
                    <a:pt x="3827934" y="768916"/>
                  </a:lnTo>
                  <a:lnTo>
                    <a:pt x="3837100" y="720937"/>
                  </a:lnTo>
                  <a:lnTo>
                    <a:pt x="3845634" y="672810"/>
                  </a:lnTo>
                  <a:lnTo>
                    <a:pt x="3853533" y="624542"/>
                  </a:lnTo>
                  <a:lnTo>
                    <a:pt x="3860793" y="576138"/>
                  </a:lnTo>
                  <a:lnTo>
                    <a:pt x="3867413" y="527605"/>
                  </a:lnTo>
                  <a:lnTo>
                    <a:pt x="3873391" y="478948"/>
                  </a:lnTo>
                  <a:lnTo>
                    <a:pt x="3878723" y="430175"/>
                  </a:lnTo>
                  <a:lnTo>
                    <a:pt x="3883408" y="381290"/>
                  </a:lnTo>
                  <a:lnTo>
                    <a:pt x="3887442" y="332300"/>
                  </a:lnTo>
                  <a:lnTo>
                    <a:pt x="3890824" y="283212"/>
                  </a:lnTo>
                  <a:lnTo>
                    <a:pt x="3893552" y="234030"/>
                  </a:lnTo>
                  <a:lnTo>
                    <a:pt x="3895621" y="184762"/>
                  </a:lnTo>
                  <a:lnTo>
                    <a:pt x="3897032" y="135413"/>
                  </a:lnTo>
                  <a:lnTo>
                    <a:pt x="3897780" y="85989"/>
                  </a:lnTo>
                  <a:lnTo>
                    <a:pt x="3897811" y="32095"/>
                  </a:lnTo>
                  <a:lnTo>
                    <a:pt x="3897433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39199" y="821156"/>
              <a:ext cx="15456535" cy="8688070"/>
            </a:xfrm>
            <a:custGeom>
              <a:avLst/>
              <a:gdLst/>
              <a:ahLst/>
              <a:cxnLst/>
              <a:rect l="l" t="t" r="r" b="b"/>
              <a:pathLst>
                <a:path w="15456535" h="8688070">
                  <a:moveTo>
                    <a:pt x="15455967" y="0"/>
                  </a:moveTo>
                  <a:lnTo>
                    <a:pt x="0" y="0"/>
                  </a:lnTo>
                  <a:lnTo>
                    <a:pt x="0" y="7239965"/>
                  </a:lnTo>
                  <a:lnTo>
                    <a:pt x="862" y="7289961"/>
                  </a:lnTo>
                  <a:lnTo>
                    <a:pt x="3438" y="7339738"/>
                  </a:lnTo>
                  <a:lnTo>
                    <a:pt x="7712" y="7389257"/>
                  </a:lnTo>
                  <a:lnTo>
                    <a:pt x="13666" y="7438478"/>
                  </a:lnTo>
                  <a:lnTo>
                    <a:pt x="21284" y="7487361"/>
                  </a:lnTo>
                  <a:lnTo>
                    <a:pt x="30550" y="7535866"/>
                  </a:lnTo>
                  <a:lnTo>
                    <a:pt x="41447" y="7583952"/>
                  </a:lnTo>
                  <a:lnTo>
                    <a:pt x="53958" y="7631581"/>
                  </a:lnTo>
                  <a:lnTo>
                    <a:pt x="68068" y="7678711"/>
                  </a:lnTo>
                  <a:lnTo>
                    <a:pt x="83758" y="7725304"/>
                  </a:lnTo>
                  <a:lnTo>
                    <a:pt x="101014" y="7771319"/>
                  </a:lnTo>
                  <a:lnTo>
                    <a:pt x="119818" y="7816715"/>
                  </a:lnTo>
                  <a:lnTo>
                    <a:pt x="140154" y="7861454"/>
                  </a:lnTo>
                  <a:lnTo>
                    <a:pt x="162004" y="7905495"/>
                  </a:lnTo>
                  <a:lnTo>
                    <a:pt x="185354" y="7948799"/>
                  </a:lnTo>
                  <a:lnTo>
                    <a:pt x="210185" y="7991324"/>
                  </a:lnTo>
                  <a:lnTo>
                    <a:pt x="236483" y="8033032"/>
                  </a:lnTo>
                  <a:lnTo>
                    <a:pt x="264229" y="8073883"/>
                  </a:lnTo>
                  <a:lnTo>
                    <a:pt x="293407" y="8113835"/>
                  </a:lnTo>
                  <a:lnTo>
                    <a:pt x="324002" y="8152850"/>
                  </a:lnTo>
                  <a:lnTo>
                    <a:pt x="355995" y="8190888"/>
                  </a:lnTo>
                  <a:lnTo>
                    <a:pt x="389372" y="8227908"/>
                  </a:lnTo>
                  <a:lnTo>
                    <a:pt x="424115" y="8263871"/>
                  </a:lnTo>
                  <a:lnTo>
                    <a:pt x="460077" y="8298613"/>
                  </a:lnTo>
                  <a:lnTo>
                    <a:pt x="497097" y="8331990"/>
                  </a:lnTo>
                  <a:lnTo>
                    <a:pt x="535135" y="8363984"/>
                  </a:lnTo>
                  <a:lnTo>
                    <a:pt x="574150" y="8394578"/>
                  </a:lnTo>
                  <a:lnTo>
                    <a:pt x="614102" y="8423757"/>
                  </a:lnTo>
                  <a:lnTo>
                    <a:pt x="654952" y="8451503"/>
                  </a:lnTo>
                  <a:lnTo>
                    <a:pt x="696660" y="8477800"/>
                  </a:lnTo>
                  <a:lnTo>
                    <a:pt x="739186" y="8502631"/>
                  </a:lnTo>
                  <a:lnTo>
                    <a:pt x="782490" y="8525981"/>
                  </a:lnTo>
                  <a:lnTo>
                    <a:pt x="826531" y="8547832"/>
                  </a:lnTo>
                  <a:lnTo>
                    <a:pt x="871270" y="8568167"/>
                  </a:lnTo>
                  <a:lnTo>
                    <a:pt x="916667" y="8586971"/>
                  </a:lnTo>
                  <a:lnTo>
                    <a:pt x="962682" y="8604227"/>
                  </a:lnTo>
                  <a:lnTo>
                    <a:pt x="1009276" y="8619918"/>
                  </a:lnTo>
                  <a:lnTo>
                    <a:pt x="1056407" y="8634027"/>
                  </a:lnTo>
                  <a:lnTo>
                    <a:pt x="1104036" y="8646538"/>
                  </a:lnTo>
                  <a:lnTo>
                    <a:pt x="1152123" y="8657435"/>
                  </a:lnTo>
                  <a:lnTo>
                    <a:pt x="1200629" y="8666701"/>
                  </a:lnTo>
                  <a:lnTo>
                    <a:pt x="1249513" y="8674320"/>
                  </a:lnTo>
                  <a:lnTo>
                    <a:pt x="1298735" y="8680274"/>
                  </a:lnTo>
                  <a:lnTo>
                    <a:pt x="1348256" y="8684547"/>
                  </a:lnTo>
                  <a:lnTo>
                    <a:pt x="1398035" y="8687123"/>
                  </a:lnTo>
                  <a:lnTo>
                    <a:pt x="1448032" y="8687986"/>
                  </a:lnTo>
                  <a:lnTo>
                    <a:pt x="15455967" y="8687986"/>
                  </a:lnTo>
                  <a:lnTo>
                    <a:pt x="1545596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002513" y="7813675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50" h="1695450">
                  <a:moveTo>
                    <a:pt x="1698751" y="0"/>
                  </a:moveTo>
                  <a:lnTo>
                    <a:pt x="1650604" y="855"/>
                  </a:lnTo>
                  <a:lnTo>
                    <a:pt x="1602788" y="3031"/>
                  </a:lnTo>
                  <a:lnTo>
                    <a:pt x="1555323" y="6511"/>
                  </a:lnTo>
                  <a:lnTo>
                    <a:pt x="1508226" y="11277"/>
                  </a:lnTo>
                  <a:lnTo>
                    <a:pt x="1461514" y="17312"/>
                  </a:lnTo>
                  <a:lnTo>
                    <a:pt x="1415205" y="24598"/>
                  </a:lnTo>
                  <a:lnTo>
                    <a:pt x="1369316" y="33117"/>
                  </a:lnTo>
                  <a:lnTo>
                    <a:pt x="1323867" y="42853"/>
                  </a:lnTo>
                  <a:lnTo>
                    <a:pt x="1278873" y="53786"/>
                  </a:lnTo>
                  <a:lnTo>
                    <a:pt x="1234352" y="65901"/>
                  </a:lnTo>
                  <a:lnTo>
                    <a:pt x="1190323" y="79179"/>
                  </a:lnTo>
                  <a:lnTo>
                    <a:pt x="1146803" y="93602"/>
                  </a:lnTo>
                  <a:lnTo>
                    <a:pt x="1103809" y="109154"/>
                  </a:lnTo>
                  <a:lnTo>
                    <a:pt x="1061359" y="125816"/>
                  </a:lnTo>
                  <a:lnTo>
                    <a:pt x="1019471" y="143572"/>
                  </a:lnTo>
                  <a:lnTo>
                    <a:pt x="978163" y="162403"/>
                  </a:lnTo>
                  <a:lnTo>
                    <a:pt x="937451" y="182291"/>
                  </a:lnTo>
                  <a:lnTo>
                    <a:pt x="897354" y="203221"/>
                  </a:lnTo>
                  <a:lnTo>
                    <a:pt x="857890" y="225173"/>
                  </a:lnTo>
                  <a:lnTo>
                    <a:pt x="819075" y="248130"/>
                  </a:lnTo>
                  <a:lnTo>
                    <a:pt x="780929" y="272075"/>
                  </a:lnTo>
                  <a:lnTo>
                    <a:pt x="743467" y="296990"/>
                  </a:lnTo>
                  <a:lnTo>
                    <a:pt x="706708" y="322858"/>
                  </a:lnTo>
                  <a:lnTo>
                    <a:pt x="670670" y="349660"/>
                  </a:lnTo>
                  <a:lnTo>
                    <a:pt x="635370" y="377380"/>
                  </a:lnTo>
                  <a:lnTo>
                    <a:pt x="600825" y="406001"/>
                  </a:lnTo>
                  <a:lnTo>
                    <a:pt x="567055" y="435503"/>
                  </a:lnTo>
                  <a:lnTo>
                    <a:pt x="534075" y="465870"/>
                  </a:lnTo>
                  <a:lnTo>
                    <a:pt x="501903" y="497085"/>
                  </a:lnTo>
                  <a:lnTo>
                    <a:pt x="470559" y="529129"/>
                  </a:lnTo>
                  <a:lnTo>
                    <a:pt x="440058" y="561986"/>
                  </a:lnTo>
                  <a:lnTo>
                    <a:pt x="410418" y="595636"/>
                  </a:lnTo>
                  <a:lnTo>
                    <a:pt x="381658" y="630064"/>
                  </a:lnTo>
                  <a:lnTo>
                    <a:pt x="353795" y="665252"/>
                  </a:lnTo>
                  <a:lnTo>
                    <a:pt x="326847" y="701181"/>
                  </a:lnTo>
                  <a:lnTo>
                    <a:pt x="300830" y="737835"/>
                  </a:lnTo>
                  <a:lnTo>
                    <a:pt x="275764" y="775195"/>
                  </a:lnTo>
                  <a:lnTo>
                    <a:pt x="251664" y="813245"/>
                  </a:lnTo>
                  <a:lnTo>
                    <a:pt x="228550" y="851966"/>
                  </a:lnTo>
                  <a:lnTo>
                    <a:pt x="206439" y="891342"/>
                  </a:lnTo>
                  <a:lnTo>
                    <a:pt x="185347" y="931354"/>
                  </a:lnTo>
                  <a:lnTo>
                    <a:pt x="165294" y="971985"/>
                  </a:lnTo>
                  <a:lnTo>
                    <a:pt x="146297" y="1013218"/>
                  </a:lnTo>
                  <a:lnTo>
                    <a:pt x="128372" y="1055034"/>
                  </a:lnTo>
                  <a:lnTo>
                    <a:pt x="111539" y="1097417"/>
                  </a:lnTo>
                  <a:lnTo>
                    <a:pt x="95814" y="1140348"/>
                  </a:lnTo>
                  <a:lnTo>
                    <a:pt x="81215" y="1183811"/>
                  </a:lnTo>
                  <a:lnTo>
                    <a:pt x="67760" y="1227787"/>
                  </a:lnTo>
                  <a:lnTo>
                    <a:pt x="55467" y="1272260"/>
                  </a:lnTo>
                  <a:lnTo>
                    <a:pt x="44352" y="1317211"/>
                  </a:lnTo>
                  <a:lnTo>
                    <a:pt x="34434" y="1362623"/>
                  </a:lnTo>
                  <a:lnTo>
                    <a:pt x="25731" y="1408479"/>
                  </a:lnTo>
                  <a:lnTo>
                    <a:pt x="18260" y="1454760"/>
                  </a:lnTo>
                  <a:lnTo>
                    <a:pt x="12038" y="1501450"/>
                  </a:lnTo>
                  <a:lnTo>
                    <a:pt x="7083" y="1548530"/>
                  </a:lnTo>
                  <a:lnTo>
                    <a:pt x="3414" y="1595984"/>
                  </a:lnTo>
                  <a:lnTo>
                    <a:pt x="1046" y="1643793"/>
                  </a:lnTo>
                  <a:lnTo>
                    <a:pt x="0" y="1691940"/>
                  </a:lnTo>
                  <a:lnTo>
                    <a:pt x="440936" y="1695438"/>
                  </a:lnTo>
                  <a:lnTo>
                    <a:pt x="853810" y="1695438"/>
                  </a:lnTo>
                  <a:lnTo>
                    <a:pt x="855399" y="1650787"/>
                  </a:lnTo>
                  <a:lnTo>
                    <a:pt x="859706" y="1603573"/>
                  </a:lnTo>
                  <a:lnTo>
                    <a:pt x="866544" y="1557139"/>
                  </a:lnTo>
                  <a:lnTo>
                    <a:pt x="875842" y="1511556"/>
                  </a:lnTo>
                  <a:lnTo>
                    <a:pt x="887532" y="1466894"/>
                  </a:lnTo>
                  <a:lnTo>
                    <a:pt x="901541" y="1423224"/>
                  </a:lnTo>
                  <a:lnTo>
                    <a:pt x="917800" y="1380614"/>
                  </a:lnTo>
                  <a:lnTo>
                    <a:pt x="936238" y="1339136"/>
                  </a:lnTo>
                  <a:lnTo>
                    <a:pt x="956785" y="1298860"/>
                  </a:lnTo>
                  <a:lnTo>
                    <a:pt x="979371" y="1259855"/>
                  </a:lnTo>
                  <a:lnTo>
                    <a:pt x="1003924" y="1222193"/>
                  </a:lnTo>
                  <a:lnTo>
                    <a:pt x="1030375" y="1185942"/>
                  </a:lnTo>
                  <a:lnTo>
                    <a:pt x="1058654" y="1151173"/>
                  </a:lnTo>
                  <a:lnTo>
                    <a:pt x="1088689" y="1117957"/>
                  </a:lnTo>
                  <a:lnTo>
                    <a:pt x="1120411" y="1086363"/>
                  </a:lnTo>
                  <a:lnTo>
                    <a:pt x="1153749" y="1056462"/>
                  </a:lnTo>
                  <a:lnTo>
                    <a:pt x="1188633" y="1028324"/>
                  </a:lnTo>
                  <a:lnTo>
                    <a:pt x="1224992" y="1002018"/>
                  </a:lnTo>
                  <a:lnTo>
                    <a:pt x="1262756" y="977616"/>
                  </a:lnTo>
                  <a:lnTo>
                    <a:pt x="1301854" y="955187"/>
                  </a:lnTo>
                  <a:lnTo>
                    <a:pt x="1342217" y="934801"/>
                  </a:lnTo>
                  <a:lnTo>
                    <a:pt x="1383773" y="916529"/>
                  </a:lnTo>
                  <a:lnTo>
                    <a:pt x="1426453" y="900440"/>
                  </a:lnTo>
                  <a:lnTo>
                    <a:pt x="1470186" y="886605"/>
                  </a:lnTo>
                  <a:lnTo>
                    <a:pt x="1514901" y="875094"/>
                  </a:lnTo>
                  <a:lnTo>
                    <a:pt x="1560529" y="865978"/>
                  </a:lnTo>
                  <a:lnTo>
                    <a:pt x="1606998" y="859325"/>
                  </a:lnTo>
                  <a:lnTo>
                    <a:pt x="1654239" y="855207"/>
                  </a:lnTo>
                  <a:lnTo>
                    <a:pt x="1702180" y="853693"/>
                  </a:lnTo>
                  <a:lnTo>
                    <a:pt x="3183248" y="853693"/>
                  </a:lnTo>
                  <a:lnTo>
                    <a:pt x="3175687" y="840473"/>
                  </a:lnTo>
                  <a:lnTo>
                    <a:pt x="3152269" y="801933"/>
                  </a:lnTo>
                  <a:lnTo>
                    <a:pt x="3127872" y="764073"/>
                  </a:lnTo>
                  <a:lnTo>
                    <a:pt x="3102512" y="726909"/>
                  </a:lnTo>
                  <a:lnTo>
                    <a:pt x="3076208" y="690459"/>
                  </a:lnTo>
                  <a:lnTo>
                    <a:pt x="3048978" y="654741"/>
                  </a:lnTo>
                  <a:lnTo>
                    <a:pt x="3020839" y="619773"/>
                  </a:lnTo>
                  <a:lnTo>
                    <a:pt x="2991810" y="585570"/>
                  </a:lnTo>
                  <a:lnTo>
                    <a:pt x="2961907" y="552152"/>
                  </a:lnTo>
                  <a:lnTo>
                    <a:pt x="2931148" y="519534"/>
                  </a:lnTo>
                  <a:lnTo>
                    <a:pt x="2899552" y="487736"/>
                  </a:lnTo>
                  <a:lnTo>
                    <a:pt x="2867136" y="456773"/>
                  </a:lnTo>
                  <a:lnTo>
                    <a:pt x="2833918" y="426664"/>
                  </a:lnTo>
                  <a:lnTo>
                    <a:pt x="2799916" y="397426"/>
                  </a:lnTo>
                  <a:lnTo>
                    <a:pt x="2765147" y="369076"/>
                  </a:lnTo>
                  <a:lnTo>
                    <a:pt x="2729629" y="341633"/>
                  </a:lnTo>
                  <a:lnTo>
                    <a:pt x="2693381" y="315112"/>
                  </a:lnTo>
                  <a:lnTo>
                    <a:pt x="2656418" y="289532"/>
                  </a:lnTo>
                  <a:lnTo>
                    <a:pt x="2618761" y="264910"/>
                  </a:lnTo>
                  <a:lnTo>
                    <a:pt x="2580426" y="241263"/>
                  </a:lnTo>
                  <a:lnTo>
                    <a:pt x="2541430" y="218609"/>
                  </a:lnTo>
                  <a:lnTo>
                    <a:pt x="2501793" y="196966"/>
                  </a:lnTo>
                  <a:lnTo>
                    <a:pt x="2461531" y="176350"/>
                  </a:lnTo>
                  <a:lnTo>
                    <a:pt x="2420662" y="156780"/>
                  </a:lnTo>
                  <a:lnTo>
                    <a:pt x="2379204" y="138272"/>
                  </a:lnTo>
                  <a:lnTo>
                    <a:pt x="2337176" y="120844"/>
                  </a:lnTo>
                  <a:lnTo>
                    <a:pt x="2294594" y="104513"/>
                  </a:lnTo>
                  <a:lnTo>
                    <a:pt x="2251476" y="89297"/>
                  </a:lnTo>
                  <a:lnTo>
                    <a:pt x="2207840" y="75213"/>
                  </a:lnTo>
                  <a:lnTo>
                    <a:pt x="2163705" y="62279"/>
                  </a:lnTo>
                  <a:lnTo>
                    <a:pt x="2119087" y="50512"/>
                  </a:lnTo>
                  <a:lnTo>
                    <a:pt x="2074004" y="39929"/>
                  </a:lnTo>
                  <a:lnTo>
                    <a:pt x="2028475" y="30549"/>
                  </a:lnTo>
                  <a:lnTo>
                    <a:pt x="1982516" y="22387"/>
                  </a:lnTo>
                  <a:lnTo>
                    <a:pt x="1936147" y="15463"/>
                  </a:lnTo>
                  <a:lnTo>
                    <a:pt x="1889384" y="9792"/>
                  </a:lnTo>
                  <a:lnTo>
                    <a:pt x="1842245" y="5393"/>
                  </a:lnTo>
                  <a:lnTo>
                    <a:pt x="1794748" y="2283"/>
                  </a:lnTo>
                  <a:lnTo>
                    <a:pt x="1746911" y="479"/>
                  </a:lnTo>
                  <a:lnTo>
                    <a:pt x="1698751" y="0"/>
                  </a:lnTo>
                  <a:close/>
                </a:path>
                <a:path w="3409950" h="1695450">
                  <a:moveTo>
                    <a:pt x="3183248" y="853693"/>
                  </a:moveTo>
                  <a:lnTo>
                    <a:pt x="1702180" y="853693"/>
                  </a:lnTo>
                  <a:lnTo>
                    <a:pt x="1750120" y="854832"/>
                  </a:lnTo>
                  <a:lnTo>
                    <a:pt x="1797379" y="858582"/>
                  </a:lnTo>
                  <a:lnTo>
                    <a:pt x="1843888" y="864871"/>
                  </a:lnTo>
                  <a:lnTo>
                    <a:pt x="1889575" y="873631"/>
                  </a:lnTo>
                  <a:lnTo>
                    <a:pt x="1934369" y="884793"/>
                  </a:lnTo>
                  <a:lnTo>
                    <a:pt x="1978200" y="898286"/>
                  </a:lnTo>
                  <a:lnTo>
                    <a:pt x="2020996" y="914041"/>
                  </a:lnTo>
                  <a:lnTo>
                    <a:pt x="2062687" y="931989"/>
                  </a:lnTo>
                  <a:lnTo>
                    <a:pt x="2103201" y="952059"/>
                  </a:lnTo>
                  <a:lnTo>
                    <a:pt x="2142467" y="974183"/>
                  </a:lnTo>
                  <a:lnTo>
                    <a:pt x="2180415" y="998290"/>
                  </a:lnTo>
                  <a:lnTo>
                    <a:pt x="2216974" y="1024311"/>
                  </a:lnTo>
                  <a:lnTo>
                    <a:pt x="2252072" y="1052177"/>
                  </a:lnTo>
                  <a:lnTo>
                    <a:pt x="2285640" y="1081817"/>
                  </a:lnTo>
                  <a:lnTo>
                    <a:pt x="2317605" y="1113163"/>
                  </a:lnTo>
                  <a:lnTo>
                    <a:pt x="2347896" y="1146144"/>
                  </a:lnTo>
                  <a:lnTo>
                    <a:pt x="2376444" y="1180691"/>
                  </a:lnTo>
                  <a:lnTo>
                    <a:pt x="2403176" y="1216735"/>
                  </a:lnTo>
                  <a:lnTo>
                    <a:pt x="2428023" y="1254205"/>
                  </a:lnTo>
                  <a:lnTo>
                    <a:pt x="2450912" y="1293033"/>
                  </a:lnTo>
                  <a:lnTo>
                    <a:pt x="2471774" y="1333148"/>
                  </a:lnTo>
                  <a:lnTo>
                    <a:pt x="2490536" y="1374481"/>
                  </a:lnTo>
                  <a:lnTo>
                    <a:pt x="2507129" y="1416962"/>
                  </a:lnTo>
                  <a:lnTo>
                    <a:pt x="2521481" y="1460523"/>
                  </a:lnTo>
                  <a:lnTo>
                    <a:pt x="2533521" y="1505092"/>
                  </a:lnTo>
                  <a:lnTo>
                    <a:pt x="2543178" y="1550601"/>
                  </a:lnTo>
                  <a:lnTo>
                    <a:pt x="2550382" y="1596980"/>
                  </a:lnTo>
                  <a:lnTo>
                    <a:pt x="2555061" y="1644159"/>
                  </a:lnTo>
                  <a:lnTo>
                    <a:pt x="2557144" y="1692069"/>
                  </a:lnTo>
                  <a:lnTo>
                    <a:pt x="3409949" y="1678654"/>
                  </a:lnTo>
                  <a:lnTo>
                    <a:pt x="3409949" y="1648642"/>
                  </a:lnTo>
                  <a:lnTo>
                    <a:pt x="3409412" y="1630502"/>
                  </a:lnTo>
                  <a:lnTo>
                    <a:pt x="3406668" y="1582712"/>
                  </a:lnTo>
                  <a:lnTo>
                    <a:pt x="3402624" y="1535288"/>
                  </a:lnTo>
                  <a:lnTo>
                    <a:pt x="3397299" y="1488248"/>
                  </a:lnTo>
                  <a:lnTo>
                    <a:pt x="3390710" y="1441608"/>
                  </a:lnTo>
                  <a:lnTo>
                    <a:pt x="3382874" y="1395386"/>
                  </a:lnTo>
                  <a:lnTo>
                    <a:pt x="3373810" y="1349600"/>
                  </a:lnTo>
                  <a:lnTo>
                    <a:pt x="3363536" y="1304266"/>
                  </a:lnTo>
                  <a:lnTo>
                    <a:pt x="3352068" y="1259403"/>
                  </a:lnTo>
                  <a:lnTo>
                    <a:pt x="3339425" y="1215028"/>
                  </a:lnTo>
                  <a:lnTo>
                    <a:pt x="3325625" y="1171158"/>
                  </a:lnTo>
                  <a:lnTo>
                    <a:pt x="3310685" y="1127810"/>
                  </a:lnTo>
                  <a:lnTo>
                    <a:pt x="3294623" y="1085003"/>
                  </a:lnTo>
                  <a:lnTo>
                    <a:pt x="3277457" y="1042752"/>
                  </a:lnTo>
                  <a:lnTo>
                    <a:pt x="3259205" y="1001077"/>
                  </a:lnTo>
                  <a:lnTo>
                    <a:pt x="3239884" y="959994"/>
                  </a:lnTo>
                  <a:lnTo>
                    <a:pt x="3219512" y="919521"/>
                  </a:lnTo>
                  <a:lnTo>
                    <a:pt x="3198107" y="879675"/>
                  </a:lnTo>
                  <a:lnTo>
                    <a:pt x="3183248" y="853693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92654" y="1528839"/>
            <a:ext cx="11652885" cy="187515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038350" marR="5080" indent="-2026285">
              <a:lnSpc>
                <a:spcPct val="100200"/>
              </a:lnSpc>
              <a:spcBef>
                <a:spcPts val="110"/>
              </a:spcBef>
            </a:pPr>
            <a:r>
              <a:rPr dirty="0" sz="6050" spc="-254">
                <a:latin typeface="Verdana"/>
                <a:cs typeface="Verdana"/>
              </a:rPr>
              <a:t>DATA</a:t>
            </a:r>
            <a:r>
              <a:rPr dirty="0" sz="6050" spc="-350">
                <a:latin typeface="Verdana"/>
                <a:cs typeface="Verdana"/>
              </a:rPr>
              <a:t> EXTRACTION </a:t>
            </a:r>
            <a:r>
              <a:rPr dirty="0" sz="6050" spc="-75">
                <a:latin typeface="Verdana"/>
                <a:cs typeface="Verdana"/>
              </a:rPr>
              <a:t>AND</a:t>
            </a:r>
            <a:r>
              <a:rPr dirty="0" sz="6050" spc="-375">
                <a:latin typeface="Verdana"/>
                <a:cs typeface="Verdana"/>
              </a:rPr>
              <a:t> </a:t>
            </a:r>
            <a:r>
              <a:rPr dirty="0" sz="6050" spc="-25">
                <a:latin typeface="Verdana"/>
                <a:cs typeface="Verdana"/>
              </a:rPr>
              <a:t>NLP </a:t>
            </a:r>
            <a:r>
              <a:rPr dirty="0" sz="6050" spc="-330">
                <a:latin typeface="Verdana"/>
                <a:cs typeface="Verdana"/>
              </a:rPr>
              <a:t>TEST</a:t>
            </a:r>
            <a:r>
              <a:rPr dirty="0" sz="6050" spc="-350">
                <a:latin typeface="Verdana"/>
                <a:cs typeface="Verdana"/>
              </a:rPr>
              <a:t> </a:t>
            </a:r>
            <a:r>
              <a:rPr dirty="0" sz="6050" spc="-380">
                <a:latin typeface="Verdana"/>
                <a:cs typeface="Verdana"/>
              </a:rPr>
              <a:t>ASSIGNMENT</a:t>
            </a:r>
            <a:endParaRPr sz="60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41223" y="4281563"/>
            <a:ext cx="13173710" cy="631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50" spc="-145" b="1">
                <a:solidFill>
                  <a:srgbClr val="27316F"/>
                </a:solidFill>
                <a:latin typeface="Verdana"/>
                <a:cs typeface="Verdana"/>
              </a:rPr>
              <a:t>COMPREHENSIVE</a:t>
            </a:r>
            <a:r>
              <a:rPr dirty="0" sz="3950" spc="-229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950" spc="-300" b="1">
                <a:solidFill>
                  <a:srgbClr val="27316F"/>
                </a:solidFill>
                <a:latin typeface="Verdana"/>
                <a:cs typeface="Verdana"/>
              </a:rPr>
              <a:t>ANALYSIS</a:t>
            </a:r>
            <a:r>
              <a:rPr dirty="0" sz="3950" spc="-229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950" b="1">
                <a:solidFill>
                  <a:srgbClr val="27316F"/>
                </a:solidFill>
                <a:latin typeface="Verdana"/>
                <a:cs typeface="Verdana"/>
              </a:rPr>
              <a:t>OF</a:t>
            </a:r>
            <a:r>
              <a:rPr dirty="0" sz="3950" spc="-225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950" spc="-254" b="1">
                <a:solidFill>
                  <a:srgbClr val="27316F"/>
                </a:solidFill>
                <a:latin typeface="Verdana"/>
                <a:cs typeface="Verdana"/>
              </a:rPr>
              <a:t>FINANCIAL</a:t>
            </a:r>
            <a:r>
              <a:rPr dirty="0" sz="3950" spc="-229" b="1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950" spc="-140" b="1">
                <a:solidFill>
                  <a:srgbClr val="27316F"/>
                </a:solidFill>
                <a:latin typeface="Verdana"/>
                <a:cs typeface="Verdana"/>
              </a:rPr>
              <a:t>TEXTS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675420" y="7790472"/>
            <a:ext cx="619188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>
                <a:latin typeface="Verdana"/>
                <a:cs typeface="Verdana"/>
              </a:rPr>
              <a:t>By</a:t>
            </a:r>
            <a:r>
              <a:rPr dirty="0" sz="3300" spc="-140">
                <a:latin typeface="Verdana"/>
                <a:cs typeface="Verdana"/>
              </a:rPr>
              <a:t> </a:t>
            </a:r>
            <a:r>
              <a:rPr dirty="0" sz="3300" spc="-810">
                <a:latin typeface="Verdana"/>
                <a:cs typeface="Verdana"/>
              </a:rPr>
              <a:t>:</a:t>
            </a:r>
            <a:r>
              <a:rPr dirty="0" sz="3300" spc="-14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Deependra</a:t>
            </a:r>
            <a:r>
              <a:rPr dirty="0" sz="3300" spc="-14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Singh</a:t>
            </a:r>
            <a:r>
              <a:rPr dirty="0" sz="3300" spc="-140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Parihar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35337" y="0"/>
            <a:ext cx="9152890" cy="10287000"/>
            <a:chOff x="9135337" y="0"/>
            <a:chExt cx="915289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9135337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9152660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52660" y="10286997"/>
                  </a:lnTo>
                  <a:lnTo>
                    <a:pt x="915266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50" y="1704238"/>
            <a:ext cx="4830445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 spc="-95">
                <a:solidFill>
                  <a:srgbClr val="FBBC00"/>
                </a:solidFill>
                <a:latin typeface="Verdana"/>
                <a:cs typeface="Verdana"/>
              </a:rPr>
              <a:t>PROJECT</a:t>
            </a:r>
            <a:r>
              <a:rPr dirty="0" sz="3450" spc="-185">
                <a:solidFill>
                  <a:srgbClr val="FBBC00"/>
                </a:solidFill>
                <a:latin typeface="Verdana"/>
                <a:cs typeface="Verdana"/>
              </a:rPr>
              <a:t> </a:t>
            </a:r>
            <a:r>
              <a:rPr dirty="0" sz="3450" spc="-150">
                <a:solidFill>
                  <a:srgbClr val="FBBC00"/>
                </a:solidFill>
                <a:latin typeface="Verdana"/>
                <a:cs typeface="Verdana"/>
              </a:rPr>
              <a:t>OVERVIEW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10905" y="2772924"/>
            <a:ext cx="5863590" cy="45878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80"/>
              </a:spcBef>
            </a:pPr>
            <a:r>
              <a:rPr dirty="0" sz="2850" b="1">
                <a:solidFill>
                  <a:srgbClr val="27316F"/>
                </a:solidFill>
                <a:latin typeface="Tahoma"/>
                <a:cs typeface="Tahoma"/>
              </a:rPr>
              <a:t>Objective: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dirty="0" sz="2850" spc="-2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primary</a:t>
            </a:r>
            <a:r>
              <a:rPr dirty="0" sz="2850" spc="-2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goal</a:t>
            </a:r>
            <a:r>
              <a:rPr dirty="0" sz="2850" spc="-204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7316F"/>
                </a:solidFill>
                <a:latin typeface="Verdana"/>
                <a:cs typeface="Verdana"/>
              </a:rPr>
              <a:t>of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this</a:t>
            </a:r>
            <a:r>
              <a:rPr dirty="0" sz="2850" spc="-24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project</a:t>
            </a:r>
            <a:r>
              <a:rPr dirty="0" sz="2850" spc="-24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10">
                <a:solidFill>
                  <a:srgbClr val="27316F"/>
                </a:solidFill>
                <a:latin typeface="Verdana"/>
                <a:cs typeface="Verdana"/>
              </a:rPr>
              <a:t>was</a:t>
            </a:r>
            <a:r>
              <a:rPr dirty="0" sz="2850" spc="-23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to</a:t>
            </a:r>
            <a:r>
              <a:rPr dirty="0" sz="2850" spc="-24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50">
                <a:solidFill>
                  <a:srgbClr val="27316F"/>
                </a:solidFill>
                <a:latin typeface="Verdana"/>
                <a:cs typeface="Verdana"/>
              </a:rPr>
              <a:t>extract</a:t>
            </a:r>
            <a:r>
              <a:rPr dirty="0" sz="2850" spc="-23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45">
                <a:solidFill>
                  <a:srgbClr val="27316F"/>
                </a:solidFill>
                <a:latin typeface="Verdana"/>
                <a:cs typeface="Verdana"/>
              </a:rPr>
              <a:t>and </a:t>
            </a:r>
            <a:r>
              <a:rPr dirty="0" sz="2850" spc="-40">
                <a:solidFill>
                  <a:srgbClr val="27316F"/>
                </a:solidFill>
                <a:latin typeface="Verdana"/>
                <a:cs typeface="Verdana"/>
              </a:rPr>
              <a:t>analyze</a:t>
            </a:r>
            <a:r>
              <a:rPr dirty="0" sz="2850" spc="-21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60">
                <a:solidFill>
                  <a:srgbClr val="27316F"/>
                </a:solidFill>
                <a:latin typeface="Verdana"/>
                <a:cs typeface="Verdana"/>
              </a:rPr>
              <a:t>text</a:t>
            </a:r>
            <a:r>
              <a:rPr dirty="0" sz="2850" spc="-2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data</a:t>
            </a:r>
            <a:r>
              <a:rPr dirty="0" sz="2850" spc="-2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from</a:t>
            </a:r>
            <a:r>
              <a:rPr dirty="0" sz="2850" spc="-2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2850" spc="-2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30">
                <a:solidFill>
                  <a:srgbClr val="27316F"/>
                </a:solidFill>
                <a:latin typeface="Verdana"/>
                <a:cs typeface="Verdana"/>
              </a:rPr>
              <a:t>set</a:t>
            </a:r>
            <a:r>
              <a:rPr dirty="0" sz="2850" spc="-2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7316F"/>
                </a:solidFill>
                <a:latin typeface="Verdana"/>
                <a:cs typeface="Verdana"/>
              </a:rPr>
              <a:t>of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URLs</a:t>
            </a:r>
            <a:r>
              <a:rPr dirty="0" sz="2850" spc="-1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10">
                <a:solidFill>
                  <a:srgbClr val="27316F"/>
                </a:solidFill>
                <a:latin typeface="Verdana"/>
                <a:cs typeface="Verdana"/>
              </a:rPr>
              <a:t>related</a:t>
            </a:r>
            <a:r>
              <a:rPr dirty="0" sz="2850" spc="-1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to</a:t>
            </a:r>
            <a:r>
              <a:rPr dirty="0" sz="2850" spc="-1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ﬁnancial</a:t>
            </a:r>
            <a:r>
              <a:rPr dirty="0" sz="2850" spc="-1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20">
                <a:solidFill>
                  <a:srgbClr val="27316F"/>
                </a:solidFill>
                <a:latin typeface="Verdana"/>
                <a:cs typeface="Verdana"/>
              </a:rPr>
              <a:t>news </a:t>
            </a:r>
            <a:r>
              <a:rPr dirty="0" sz="2850" spc="-70">
                <a:solidFill>
                  <a:srgbClr val="27316F"/>
                </a:solidFill>
                <a:latin typeface="Verdana"/>
                <a:cs typeface="Verdana"/>
              </a:rPr>
              <a:t>articles.</a:t>
            </a:r>
            <a:r>
              <a:rPr dirty="0" sz="2850" spc="-24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dirty="0" sz="2850" spc="-24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50">
                <a:solidFill>
                  <a:srgbClr val="27316F"/>
                </a:solidFill>
                <a:latin typeface="Verdana"/>
                <a:cs typeface="Verdana"/>
              </a:rPr>
              <a:t>analysis</a:t>
            </a:r>
            <a:r>
              <a:rPr dirty="0" sz="2850" spc="-24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60">
                <a:solidFill>
                  <a:srgbClr val="27316F"/>
                </a:solidFill>
                <a:latin typeface="Verdana"/>
                <a:cs typeface="Verdana"/>
              </a:rPr>
              <a:t>aimed</a:t>
            </a:r>
            <a:r>
              <a:rPr dirty="0" sz="2850" spc="-24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7316F"/>
                </a:solidFill>
                <a:latin typeface="Verdana"/>
                <a:cs typeface="Verdana"/>
              </a:rPr>
              <a:t>to </a:t>
            </a:r>
            <a:r>
              <a:rPr dirty="0" sz="2850" spc="80">
                <a:solidFill>
                  <a:srgbClr val="27316F"/>
                </a:solidFill>
                <a:latin typeface="Verdana"/>
                <a:cs typeface="Verdana"/>
              </a:rPr>
              <a:t>compute</a:t>
            </a:r>
            <a:r>
              <a:rPr dirty="0" sz="2850" spc="-2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55">
                <a:solidFill>
                  <a:srgbClr val="27316F"/>
                </a:solidFill>
                <a:latin typeface="Verdana"/>
                <a:cs typeface="Verdana"/>
              </a:rPr>
              <a:t>various</a:t>
            </a:r>
            <a:r>
              <a:rPr dirty="0" sz="2850" spc="-2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7316F"/>
                </a:solidFill>
                <a:latin typeface="Verdana"/>
                <a:cs typeface="Verdana"/>
              </a:rPr>
              <a:t>readability</a:t>
            </a:r>
            <a:r>
              <a:rPr dirty="0" sz="2850" spc="-2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45">
                <a:solidFill>
                  <a:srgbClr val="27316F"/>
                </a:solidFill>
                <a:latin typeface="Verdana"/>
                <a:cs typeface="Verdana"/>
              </a:rPr>
              <a:t>and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sentiment-based</a:t>
            </a:r>
            <a:r>
              <a:rPr dirty="0" sz="2850" spc="-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metrics</a:t>
            </a:r>
            <a:r>
              <a:rPr dirty="0" sz="2850" spc="-7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7316F"/>
                </a:solidFill>
                <a:latin typeface="Verdana"/>
                <a:cs typeface="Verdana"/>
              </a:rPr>
              <a:t>to </a:t>
            </a:r>
            <a:r>
              <a:rPr dirty="0" sz="2850" spc="-85">
                <a:solidFill>
                  <a:srgbClr val="27316F"/>
                </a:solidFill>
                <a:latin typeface="Verdana"/>
                <a:cs typeface="Verdana"/>
              </a:rPr>
              <a:t>assess</a:t>
            </a:r>
            <a:r>
              <a:rPr dirty="0" sz="2850" spc="-22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5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dirty="0" sz="2850" spc="-22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complexity</a:t>
            </a:r>
            <a:r>
              <a:rPr dirty="0" sz="2850" spc="-22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45">
                <a:solidFill>
                  <a:srgbClr val="27316F"/>
                </a:solidFill>
                <a:latin typeface="Verdana"/>
                <a:cs typeface="Verdana"/>
              </a:rPr>
              <a:t>and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emotional</a:t>
            </a:r>
            <a:r>
              <a:rPr dirty="0" sz="2850" spc="-13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tone</a:t>
            </a:r>
            <a:r>
              <a:rPr dirty="0" sz="2850" spc="-12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of</a:t>
            </a:r>
            <a:r>
              <a:rPr dirty="0" sz="2850" spc="-12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5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dirty="0" sz="2850" spc="-13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10">
                <a:solidFill>
                  <a:srgbClr val="27316F"/>
                </a:solidFill>
                <a:latin typeface="Verdana"/>
                <a:cs typeface="Verdana"/>
              </a:rPr>
              <a:t>texts.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417999" y="689203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751" y="1733550"/>
                  </a:lnTo>
                  <a:lnTo>
                    <a:pt x="7338348" y="1731044"/>
                  </a:lnTo>
                  <a:lnTo>
                    <a:pt x="7392521" y="1723650"/>
                  </a:lnTo>
                  <a:lnTo>
                    <a:pt x="7444614" y="1711555"/>
                  </a:lnTo>
                  <a:lnTo>
                    <a:pt x="7493969" y="1694943"/>
                  </a:lnTo>
                  <a:lnTo>
                    <a:pt x="7539929" y="1674002"/>
                  </a:lnTo>
                  <a:lnTo>
                    <a:pt x="7581836" y="1648917"/>
                  </a:lnTo>
                  <a:lnTo>
                    <a:pt x="7625181" y="1614221"/>
                  </a:lnTo>
                  <a:lnTo>
                    <a:pt x="7659713" y="1575666"/>
                  </a:lnTo>
                  <a:lnTo>
                    <a:pt x="7684961" y="1534029"/>
                  </a:lnTo>
                  <a:lnTo>
                    <a:pt x="7700455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9645" rIns="0" bIns="0" rtlCol="0" vert="horz">
            <a:spAutoFit/>
          </a:bodyPr>
          <a:lstStyle/>
          <a:p>
            <a:pPr marL="3479800">
              <a:lnSpc>
                <a:spcPct val="100000"/>
              </a:lnSpc>
              <a:spcBef>
                <a:spcPts val="100"/>
              </a:spcBef>
            </a:pPr>
            <a:r>
              <a:rPr dirty="0" sz="5100" spc="-290">
                <a:solidFill>
                  <a:srgbClr val="FFFFFF"/>
                </a:solidFill>
                <a:latin typeface="Verdana"/>
                <a:cs typeface="Verdana"/>
              </a:rPr>
              <a:t>Key</a:t>
            </a:r>
            <a:r>
              <a:rPr dirty="0" sz="51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100" spc="-120">
                <a:solidFill>
                  <a:srgbClr val="FFFFFF"/>
                </a:solidFill>
                <a:latin typeface="Verdana"/>
                <a:cs typeface="Verdana"/>
              </a:rPr>
              <a:t>Components</a:t>
            </a:r>
            <a:endParaRPr sz="5100">
              <a:latin typeface="Verdana"/>
              <a:cs typeface="Verdan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347533" y="3151162"/>
            <a:ext cx="15829915" cy="6279515"/>
          </a:xfrm>
          <a:custGeom>
            <a:avLst/>
            <a:gdLst/>
            <a:ahLst/>
            <a:cxnLst/>
            <a:rect l="l" t="t" r="r" b="b"/>
            <a:pathLst>
              <a:path w="15829915" h="6279515">
                <a:moveTo>
                  <a:pt x="10553687" y="347332"/>
                </a:moveTo>
                <a:lnTo>
                  <a:pt x="10551084" y="304812"/>
                </a:lnTo>
                <a:lnTo>
                  <a:pt x="10543286" y="262940"/>
                </a:lnTo>
                <a:lnTo>
                  <a:pt x="10530421" y="222338"/>
                </a:lnTo>
                <a:lnTo>
                  <a:pt x="10512692" y="183603"/>
                </a:lnTo>
                <a:lnTo>
                  <a:pt x="10490340" y="147345"/>
                </a:lnTo>
                <a:lnTo>
                  <a:pt x="10463720" y="114084"/>
                </a:lnTo>
                <a:lnTo>
                  <a:pt x="10433240" y="84340"/>
                </a:lnTo>
                <a:lnTo>
                  <a:pt x="10399344" y="58534"/>
                </a:lnTo>
                <a:lnTo>
                  <a:pt x="10362527" y="37096"/>
                </a:lnTo>
                <a:lnTo>
                  <a:pt x="10323385" y="20307"/>
                </a:lnTo>
                <a:lnTo>
                  <a:pt x="10282479" y="8458"/>
                </a:lnTo>
                <a:lnTo>
                  <a:pt x="10240416" y="1676"/>
                </a:lnTo>
                <a:lnTo>
                  <a:pt x="10206380" y="0"/>
                </a:lnTo>
                <a:lnTo>
                  <a:pt x="347332" y="0"/>
                </a:lnTo>
                <a:lnTo>
                  <a:pt x="304800" y="2628"/>
                </a:lnTo>
                <a:lnTo>
                  <a:pt x="262940" y="10426"/>
                </a:lnTo>
                <a:lnTo>
                  <a:pt x="222326" y="23279"/>
                </a:lnTo>
                <a:lnTo>
                  <a:pt x="183591" y="41021"/>
                </a:lnTo>
                <a:lnTo>
                  <a:pt x="147332" y="63373"/>
                </a:lnTo>
                <a:lnTo>
                  <a:pt x="114071" y="89979"/>
                </a:lnTo>
                <a:lnTo>
                  <a:pt x="84328" y="120472"/>
                </a:lnTo>
                <a:lnTo>
                  <a:pt x="58534" y="154368"/>
                </a:lnTo>
                <a:lnTo>
                  <a:pt x="37084" y="191185"/>
                </a:lnTo>
                <a:lnTo>
                  <a:pt x="20307" y="230327"/>
                </a:lnTo>
                <a:lnTo>
                  <a:pt x="8445" y="271233"/>
                </a:lnTo>
                <a:lnTo>
                  <a:pt x="1663" y="313283"/>
                </a:lnTo>
                <a:lnTo>
                  <a:pt x="0" y="347332"/>
                </a:lnTo>
                <a:lnTo>
                  <a:pt x="0" y="1433855"/>
                </a:lnTo>
                <a:lnTo>
                  <a:pt x="2616" y="1476375"/>
                </a:lnTo>
                <a:lnTo>
                  <a:pt x="10414" y="1518246"/>
                </a:lnTo>
                <a:lnTo>
                  <a:pt x="23279" y="1558848"/>
                </a:lnTo>
                <a:lnTo>
                  <a:pt x="41008" y="1597583"/>
                </a:lnTo>
                <a:lnTo>
                  <a:pt x="63360" y="1633855"/>
                </a:lnTo>
                <a:lnTo>
                  <a:pt x="89979" y="1667103"/>
                </a:lnTo>
                <a:lnTo>
                  <a:pt x="120459" y="1696847"/>
                </a:lnTo>
                <a:lnTo>
                  <a:pt x="154355" y="1722640"/>
                </a:lnTo>
                <a:lnTo>
                  <a:pt x="191173" y="1744103"/>
                </a:lnTo>
                <a:lnTo>
                  <a:pt x="230314" y="1760880"/>
                </a:lnTo>
                <a:lnTo>
                  <a:pt x="271221" y="1772742"/>
                </a:lnTo>
                <a:lnTo>
                  <a:pt x="313283" y="1779511"/>
                </a:lnTo>
                <a:lnTo>
                  <a:pt x="347332" y="1781175"/>
                </a:lnTo>
                <a:lnTo>
                  <a:pt x="10206380" y="1781175"/>
                </a:lnTo>
                <a:lnTo>
                  <a:pt x="10248900" y="1778571"/>
                </a:lnTo>
                <a:lnTo>
                  <a:pt x="10290759" y="1770773"/>
                </a:lnTo>
                <a:lnTo>
                  <a:pt x="10331374" y="1757908"/>
                </a:lnTo>
                <a:lnTo>
                  <a:pt x="10370109" y="1740166"/>
                </a:lnTo>
                <a:lnTo>
                  <a:pt x="10406367" y="1717827"/>
                </a:lnTo>
                <a:lnTo>
                  <a:pt x="10439629" y="1691208"/>
                </a:lnTo>
                <a:lnTo>
                  <a:pt x="10469372" y="1660728"/>
                </a:lnTo>
                <a:lnTo>
                  <a:pt x="10495153" y="1626819"/>
                </a:lnTo>
                <a:lnTo>
                  <a:pt x="10516616" y="1590014"/>
                </a:lnTo>
                <a:lnTo>
                  <a:pt x="10533393" y="1550873"/>
                </a:lnTo>
                <a:lnTo>
                  <a:pt x="10545255" y="1509966"/>
                </a:lnTo>
                <a:lnTo>
                  <a:pt x="10552036" y="1467891"/>
                </a:lnTo>
                <a:lnTo>
                  <a:pt x="10553687" y="1433855"/>
                </a:lnTo>
                <a:lnTo>
                  <a:pt x="10553687" y="347332"/>
                </a:lnTo>
                <a:close/>
              </a:path>
              <a:path w="15829915" h="6279515">
                <a:moveTo>
                  <a:pt x="10554310" y="4871847"/>
                </a:moveTo>
                <a:lnTo>
                  <a:pt x="10551490" y="4826076"/>
                </a:lnTo>
                <a:lnTo>
                  <a:pt x="10543083" y="4780978"/>
                </a:lnTo>
                <a:lnTo>
                  <a:pt x="10529240" y="4737239"/>
                </a:lnTo>
                <a:lnTo>
                  <a:pt x="10510139" y="4695520"/>
                </a:lnTo>
                <a:lnTo>
                  <a:pt x="10486060" y="4656480"/>
                </a:lnTo>
                <a:lnTo>
                  <a:pt x="10457396" y="4620653"/>
                </a:lnTo>
                <a:lnTo>
                  <a:pt x="10424566" y="4588624"/>
                </a:lnTo>
                <a:lnTo>
                  <a:pt x="10388054" y="4560849"/>
                </a:lnTo>
                <a:lnTo>
                  <a:pt x="10348430" y="4537748"/>
                </a:lnTo>
                <a:lnTo>
                  <a:pt x="10306266" y="4519676"/>
                </a:lnTo>
                <a:lnTo>
                  <a:pt x="10262210" y="4506900"/>
                </a:lnTo>
                <a:lnTo>
                  <a:pt x="10216921" y="4499610"/>
                </a:lnTo>
                <a:lnTo>
                  <a:pt x="10180256" y="4497806"/>
                </a:lnTo>
                <a:lnTo>
                  <a:pt x="374637" y="4497806"/>
                </a:lnTo>
                <a:lnTo>
                  <a:pt x="328853" y="4500626"/>
                </a:lnTo>
                <a:lnTo>
                  <a:pt x="283756" y="4509020"/>
                </a:lnTo>
                <a:lnTo>
                  <a:pt x="240030" y="4522876"/>
                </a:lnTo>
                <a:lnTo>
                  <a:pt x="198323" y="4541977"/>
                </a:lnTo>
                <a:lnTo>
                  <a:pt x="159258" y="4566043"/>
                </a:lnTo>
                <a:lnTo>
                  <a:pt x="123456" y="4594707"/>
                </a:lnTo>
                <a:lnTo>
                  <a:pt x="91414" y="4627537"/>
                </a:lnTo>
                <a:lnTo>
                  <a:pt x="63639" y="4664049"/>
                </a:lnTo>
                <a:lnTo>
                  <a:pt x="40538" y="4703686"/>
                </a:lnTo>
                <a:lnTo>
                  <a:pt x="22466" y="4745850"/>
                </a:lnTo>
                <a:lnTo>
                  <a:pt x="9690" y="4789906"/>
                </a:lnTo>
                <a:lnTo>
                  <a:pt x="2413" y="4835195"/>
                </a:lnTo>
                <a:lnTo>
                  <a:pt x="609" y="4871847"/>
                </a:lnTo>
                <a:lnTo>
                  <a:pt x="609" y="5904941"/>
                </a:lnTo>
                <a:lnTo>
                  <a:pt x="3416" y="5950737"/>
                </a:lnTo>
                <a:lnTo>
                  <a:pt x="11811" y="5995822"/>
                </a:lnTo>
                <a:lnTo>
                  <a:pt x="25666" y="6039548"/>
                </a:lnTo>
                <a:lnTo>
                  <a:pt x="44767" y="6081268"/>
                </a:lnTo>
                <a:lnTo>
                  <a:pt x="68834" y="6120320"/>
                </a:lnTo>
                <a:lnTo>
                  <a:pt x="97497" y="6156134"/>
                </a:lnTo>
                <a:lnTo>
                  <a:pt x="130327" y="6188164"/>
                </a:lnTo>
                <a:lnTo>
                  <a:pt x="166839" y="6215951"/>
                </a:lnTo>
                <a:lnTo>
                  <a:pt x="206463" y="6239053"/>
                </a:lnTo>
                <a:lnTo>
                  <a:pt x="248627" y="6257125"/>
                </a:lnTo>
                <a:lnTo>
                  <a:pt x="292684" y="6269901"/>
                </a:lnTo>
                <a:lnTo>
                  <a:pt x="337985" y="6277191"/>
                </a:lnTo>
                <a:lnTo>
                  <a:pt x="374650" y="6278994"/>
                </a:lnTo>
                <a:lnTo>
                  <a:pt x="10180256" y="6278994"/>
                </a:lnTo>
                <a:lnTo>
                  <a:pt x="10226040" y="6276175"/>
                </a:lnTo>
                <a:lnTo>
                  <a:pt x="10271138" y="6267780"/>
                </a:lnTo>
                <a:lnTo>
                  <a:pt x="10314864" y="6253924"/>
                </a:lnTo>
                <a:lnTo>
                  <a:pt x="10356583" y="6234823"/>
                </a:lnTo>
                <a:lnTo>
                  <a:pt x="10395636" y="6210757"/>
                </a:lnTo>
                <a:lnTo>
                  <a:pt x="10431450" y="6182093"/>
                </a:lnTo>
                <a:lnTo>
                  <a:pt x="10463479" y="6149264"/>
                </a:lnTo>
                <a:lnTo>
                  <a:pt x="10491267" y="6112751"/>
                </a:lnTo>
                <a:lnTo>
                  <a:pt x="10514368" y="6073114"/>
                </a:lnTo>
                <a:lnTo>
                  <a:pt x="10532428" y="6030950"/>
                </a:lnTo>
                <a:lnTo>
                  <a:pt x="10545204" y="5986894"/>
                </a:lnTo>
                <a:lnTo>
                  <a:pt x="10552506" y="5941606"/>
                </a:lnTo>
                <a:lnTo>
                  <a:pt x="10554310" y="5904941"/>
                </a:lnTo>
                <a:lnTo>
                  <a:pt x="10554310" y="4871847"/>
                </a:lnTo>
                <a:close/>
              </a:path>
              <a:path w="15829915" h="6279515">
                <a:moveTo>
                  <a:pt x="15829725" y="3656025"/>
                </a:moveTo>
                <a:lnTo>
                  <a:pt x="15829712" y="2622956"/>
                </a:lnTo>
                <a:lnTo>
                  <a:pt x="15826943" y="2577173"/>
                </a:lnTo>
                <a:lnTo>
                  <a:pt x="15818523" y="2532062"/>
                </a:lnTo>
                <a:lnTo>
                  <a:pt x="15804680" y="2488336"/>
                </a:lnTo>
                <a:lnTo>
                  <a:pt x="15785529" y="2446629"/>
                </a:lnTo>
                <a:lnTo>
                  <a:pt x="15761513" y="2407577"/>
                </a:lnTo>
                <a:lnTo>
                  <a:pt x="15732849" y="2371763"/>
                </a:lnTo>
                <a:lnTo>
                  <a:pt x="15699994" y="2339721"/>
                </a:lnTo>
                <a:lnTo>
                  <a:pt x="15663482" y="2311933"/>
                </a:lnTo>
                <a:lnTo>
                  <a:pt x="15623832" y="2288844"/>
                </a:lnTo>
                <a:lnTo>
                  <a:pt x="15581706" y="2270772"/>
                </a:lnTo>
                <a:lnTo>
                  <a:pt x="15537676" y="2257996"/>
                </a:lnTo>
                <a:lnTo>
                  <a:pt x="15492413" y="2250706"/>
                </a:lnTo>
                <a:lnTo>
                  <a:pt x="15455710" y="2248903"/>
                </a:lnTo>
                <a:lnTo>
                  <a:pt x="5650090" y="2248903"/>
                </a:lnTo>
                <a:lnTo>
                  <a:pt x="5604294" y="2251722"/>
                </a:lnTo>
                <a:lnTo>
                  <a:pt x="5559196" y="2260117"/>
                </a:lnTo>
                <a:lnTo>
                  <a:pt x="5515470" y="2273973"/>
                </a:lnTo>
                <a:lnTo>
                  <a:pt x="5473776" y="2293074"/>
                </a:lnTo>
                <a:lnTo>
                  <a:pt x="5434698" y="2317140"/>
                </a:lnTo>
                <a:lnTo>
                  <a:pt x="5398897" y="2345804"/>
                </a:lnTo>
                <a:lnTo>
                  <a:pt x="5366855" y="2378633"/>
                </a:lnTo>
                <a:lnTo>
                  <a:pt x="5339080" y="2415146"/>
                </a:lnTo>
                <a:lnTo>
                  <a:pt x="5315978" y="2454783"/>
                </a:lnTo>
                <a:lnTo>
                  <a:pt x="5297906" y="2496947"/>
                </a:lnTo>
                <a:lnTo>
                  <a:pt x="5285130" y="2540990"/>
                </a:lnTo>
                <a:lnTo>
                  <a:pt x="5277853" y="2586291"/>
                </a:lnTo>
                <a:lnTo>
                  <a:pt x="5276050" y="2622956"/>
                </a:lnTo>
                <a:lnTo>
                  <a:pt x="5276050" y="3656025"/>
                </a:lnTo>
                <a:lnTo>
                  <a:pt x="5278856" y="3701821"/>
                </a:lnTo>
                <a:lnTo>
                  <a:pt x="5287251" y="3746919"/>
                </a:lnTo>
                <a:lnTo>
                  <a:pt x="5301107" y="3790658"/>
                </a:lnTo>
                <a:lnTo>
                  <a:pt x="5320208" y="3832352"/>
                </a:lnTo>
                <a:lnTo>
                  <a:pt x="5344274" y="3871417"/>
                </a:lnTo>
                <a:lnTo>
                  <a:pt x="5372938" y="3907231"/>
                </a:lnTo>
                <a:lnTo>
                  <a:pt x="5405767" y="3939273"/>
                </a:lnTo>
                <a:lnTo>
                  <a:pt x="5442280" y="3967048"/>
                </a:lnTo>
                <a:lnTo>
                  <a:pt x="5481917" y="3990149"/>
                </a:lnTo>
                <a:lnTo>
                  <a:pt x="5524068" y="4008221"/>
                </a:lnTo>
                <a:lnTo>
                  <a:pt x="5568124" y="4020997"/>
                </a:lnTo>
                <a:lnTo>
                  <a:pt x="5613425" y="4028275"/>
                </a:lnTo>
                <a:lnTo>
                  <a:pt x="5650090" y="4030078"/>
                </a:lnTo>
                <a:lnTo>
                  <a:pt x="15455697" y="4030078"/>
                </a:lnTo>
                <a:lnTo>
                  <a:pt x="15501531" y="4027271"/>
                </a:lnTo>
                <a:lnTo>
                  <a:pt x="15546604" y="4018877"/>
                </a:lnTo>
                <a:lnTo>
                  <a:pt x="15590304" y="4005021"/>
                </a:lnTo>
                <a:lnTo>
                  <a:pt x="15631986" y="3985907"/>
                </a:lnTo>
                <a:lnTo>
                  <a:pt x="15671038" y="3961854"/>
                </a:lnTo>
                <a:lnTo>
                  <a:pt x="15706878" y="3933190"/>
                </a:lnTo>
                <a:lnTo>
                  <a:pt x="15738920" y="3900360"/>
                </a:lnTo>
                <a:lnTo>
                  <a:pt x="15766733" y="3863835"/>
                </a:lnTo>
                <a:lnTo>
                  <a:pt x="15789783" y="3824211"/>
                </a:lnTo>
                <a:lnTo>
                  <a:pt x="15807855" y="3782047"/>
                </a:lnTo>
                <a:lnTo>
                  <a:pt x="15820682" y="3738003"/>
                </a:lnTo>
                <a:lnTo>
                  <a:pt x="15827947" y="3692690"/>
                </a:lnTo>
                <a:lnTo>
                  <a:pt x="15829725" y="3656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730019" y="3534689"/>
            <a:ext cx="13750290" cy="557022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46050" marR="4244340">
              <a:lnSpc>
                <a:spcPct val="100699"/>
              </a:lnSpc>
              <a:spcBef>
                <a:spcPts val="70"/>
              </a:spcBef>
            </a:pPr>
            <a:r>
              <a:rPr dirty="0" sz="3600" spc="85" b="1">
                <a:latin typeface="Tahoma"/>
                <a:cs typeface="Tahoma"/>
              </a:rPr>
              <a:t>Data</a:t>
            </a:r>
            <a:r>
              <a:rPr dirty="0" sz="3600" spc="-105" b="1">
                <a:latin typeface="Tahoma"/>
                <a:cs typeface="Tahoma"/>
              </a:rPr>
              <a:t> </a:t>
            </a:r>
            <a:r>
              <a:rPr dirty="0" sz="3600" b="1">
                <a:latin typeface="Tahoma"/>
                <a:cs typeface="Tahoma"/>
              </a:rPr>
              <a:t>Extraction:</a:t>
            </a:r>
            <a:r>
              <a:rPr dirty="0" sz="3600" spc="-80" b="1">
                <a:latin typeface="Tahoma"/>
                <a:cs typeface="Tahoma"/>
              </a:rPr>
              <a:t> </a:t>
            </a:r>
            <a:r>
              <a:rPr dirty="0" sz="3600">
                <a:latin typeface="Verdana"/>
                <a:cs typeface="Verdana"/>
              </a:rPr>
              <a:t>Extracting</a:t>
            </a:r>
            <a:r>
              <a:rPr dirty="0" sz="3600" spc="-325">
                <a:latin typeface="Verdana"/>
                <a:cs typeface="Verdana"/>
              </a:rPr>
              <a:t> </a:t>
            </a:r>
            <a:r>
              <a:rPr dirty="0" sz="3600" spc="85">
                <a:latin typeface="Verdana"/>
                <a:cs typeface="Verdana"/>
              </a:rPr>
              <a:t>and</a:t>
            </a:r>
            <a:r>
              <a:rPr dirty="0" sz="3600" spc="-325">
                <a:latin typeface="Verdana"/>
                <a:cs typeface="Verdana"/>
              </a:rPr>
              <a:t> </a:t>
            </a:r>
            <a:r>
              <a:rPr dirty="0" sz="3600" spc="45">
                <a:latin typeface="Verdana"/>
                <a:cs typeface="Verdana"/>
              </a:rPr>
              <a:t>cleaning </a:t>
            </a:r>
            <a:r>
              <a:rPr dirty="0" sz="3600" spc="-65">
                <a:latin typeface="Verdana"/>
                <a:cs typeface="Verdana"/>
              </a:rPr>
              <a:t>text</a:t>
            </a:r>
            <a:r>
              <a:rPr dirty="0" sz="3600" spc="-215">
                <a:latin typeface="Verdana"/>
                <a:cs typeface="Verdana"/>
              </a:rPr>
              <a:t> </a:t>
            </a:r>
            <a:r>
              <a:rPr dirty="0" sz="3600">
                <a:latin typeface="Verdana"/>
                <a:cs typeface="Verdana"/>
              </a:rPr>
              <a:t>data</a:t>
            </a:r>
            <a:r>
              <a:rPr dirty="0" sz="3600" spc="-215">
                <a:latin typeface="Verdana"/>
                <a:cs typeface="Verdana"/>
              </a:rPr>
              <a:t> </a:t>
            </a:r>
            <a:r>
              <a:rPr dirty="0" sz="3600">
                <a:latin typeface="Verdana"/>
                <a:cs typeface="Verdana"/>
              </a:rPr>
              <a:t>from</a:t>
            </a:r>
            <a:r>
              <a:rPr dirty="0" sz="3600" spc="-215">
                <a:latin typeface="Verdana"/>
                <a:cs typeface="Verdana"/>
              </a:rPr>
              <a:t> </a:t>
            </a:r>
            <a:r>
              <a:rPr dirty="0" sz="3600" spc="-10">
                <a:latin typeface="Verdana"/>
                <a:cs typeface="Verdana"/>
              </a:rPr>
              <a:t>URLs.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Verdana"/>
              <a:cs typeface="Verdana"/>
            </a:endParaRPr>
          </a:p>
          <a:p>
            <a:pPr marL="5288280" marR="5080" indent="119380">
              <a:lnSpc>
                <a:spcPct val="100699"/>
              </a:lnSpc>
            </a:pPr>
            <a:r>
              <a:rPr dirty="0" sz="3600" spc="-10" b="1">
                <a:latin typeface="Tahoma"/>
                <a:cs typeface="Tahoma"/>
              </a:rPr>
              <a:t>Analysis:</a:t>
            </a:r>
            <a:r>
              <a:rPr dirty="0" sz="3600" spc="-110" b="1">
                <a:latin typeface="Tahoma"/>
                <a:cs typeface="Tahoma"/>
              </a:rPr>
              <a:t> </a:t>
            </a:r>
            <a:r>
              <a:rPr dirty="0" sz="3600" spc="70">
                <a:latin typeface="Verdana"/>
                <a:cs typeface="Verdana"/>
              </a:rPr>
              <a:t>Performing</a:t>
            </a:r>
            <a:r>
              <a:rPr dirty="0" sz="3600" spc="-325">
                <a:latin typeface="Verdana"/>
                <a:cs typeface="Verdana"/>
              </a:rPr>
              <a:t> </a:t>
            </a:r>
            <a:r>
              <a:rPr dirty="0" sz="3600" spc="-20">
                <a:latin typeface="Verdana"/>
                <a:cs typeface="Verdana"/>
              </a:rPr>
              <a:t>readability</a:t>
            </a:r>
            <a:r>
              <a:rPr dirty="0" sz="3600" spc="-325">
                <a:latin typeface="Verdana"/>
                <a:cs typeface="Verdana"/>
              </a:rPr>
              <a:t> </a:t>
            </a:r>
            <a:r>
              <a:rPr dirty="0" sz="3600" spc="60">
                <a:latin typeface="Verdana"/>
                <a:cs typeface="Verdana"/>
              </a:rPr>
              <a:t>and sentiment</a:t>
            </a:r>
            <a:r>
              <a:rPr dirty="0" sz="3600" spc="-325">
                <a:latin typeface="Verdana"/>
                <a:cs typeface="Verdana"/>
              </a:rPr>
              <a:t> </a:t>
            </a:r>
            <a:r>
              <a:rPr dirty="0" sz="3600" spc="-10">
                <a:latin typeface="Verdana"/>
                <a:cs typeface="Verdana"/>
              </a:rPr>
              <a:t>analysis.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Verdana"/>
              <a:cs typeface="Verdana"/>
            </a:endParaRPr>
          </a:p>
          <a:p>
            <a:pPr marL="12700" marR="4000500">
              <a:lnSpc>
                <a:spcPct val="100699"/>
              </a:lnSpc>
            </a:pPr>
            <a:r>
              <a:rPr dirty="0" sz="3600" spc="125" b="1">
                <a:latin typeface="Tahoma"/>
                <a:cs typeface="Tahoma"/>
              </a:rPr>
              <a:t>Output</a:t>
            </a:r>
            <a:r>
              <a:rPr dirty="0" sz="3600" spc="-35" b="1">
                <a:latin typeface="Tahoma"/>
                <a:cs typeface="Tahoma"/>
              </a:rPr>
              <a:t> </a:t>
            </a:r>
            <a:r>
              <a:rPr dirty="0" sz="3600" b="1">
                <a:latin typeface="Tahoma"/>
                <a:cs typeface="Tahoma"/>
              </a:rPr>
              <a:t>Generation:</a:t>
            </a:r>
            <a:r>
              <a:rPr dirty="0" sz="3600" spc="-85" b="1">
                <a:latin typeface="Tahoma"/>
                <a:cs typeface="Tahoma"/>
              </a:rPr>
              <a:t> </a:t>
            </a:r>
            <a:r>
              <a:rPr dirty="0" sz="3600" spc="80">
                <a:latin typeface="Verdana"/>
                <a:cs typeface="Verdana"/>
              </a:rPr>
              <a:t>Compiling</a:t>
            </a:r>
            <a:r>
              <a:rPr dirty="0" sz="3600" spc="-295">
                <a:latin typeface="Verdana"/>
                <a:cs typeface="Verdana"/>
              </a:rPr>
              <a:t> </a:t>
            </a:r>
            <a:r>
              <a:rPr dirty="0" sz="3600" spc="-45">
                <a:latin typeface="Verdana"/>
                <a:cs typeface="Verdana"/>
              </a:rPr>
              <a:t>results</a:t>
            </a:r>
            <a:r>
              <a:rPr dirty="0" sz="3600" spc="-290">
                <a:latin typeface="Verdana"/>
                <a:cs typeface="Verdana"/>
              </a:rPr>
              <a:t> </a:t>
            </a:r>
            <a:r>
              <a:rPr dirty="0" sz="3600" spc="-20">
                <a:latin typeface="Verdana"/>
                <a:cs typeface="Verdana"/>
              </a:rPr>
              <a:t>into </a:t>
            </a:r>
            <a:r>
              <a:rPr dirty="0" sz="3600" spc="-50">
                <a:latin typeface="Verdana"/>
                <a:cs typeface="Verdana"/>
              </a:rPr>
              <a:t>a</a:t>
            </a:r>
            <a:r>
              <a:rPr dirty="0" sz="3600" spc="-204">
                <a:latin typeface="Verdana"/>
                <a:cs typeface="Verdana"/>
              </a:rPr>
              <a:t> </a:t>
            </a:r>
            <a:r>
              <a:rPr dirty="0" sz="3600">
                <a:latin typeface="Verdana"/>
                <a:cs typeface="Verdana"/>
              </a:rPr>
              <a:t>structured</a:t>
            </a:r>
            <a:r>
              <a:rPr dirty="0" sz="3600" spc="-204">
                <a:latin typeface="Verdana"/>
                <a:cs typeface="Verdana"/>
              </a:rPr>
              <a:t> </a:t>
            </a:r>
            <a:r>
              <a:rPr dirty="0" sz="3600" spc="-70">
                <a:latin typeface="Verdana"/>
                <a:cs typeface="Verdana"/>
              </a:rPr>
              <a:t>CSV</a:t>
            </a:r>
            <a:r>
              <a:rPr dirty="0" sz="3600" spc="-200">
                <a:latin typeface="Verdana"/>
                <a:cs typeface="Verdana"/>
              </a:rPr>
              <a:t> </a:t>
            </a:r>
            <a:r>
              <a:rPr dirty="0" sz="3600" spc="-20">
                <a:latin typeface="Verdana"/>
                <a:cs typeface="Verdana"/>
              </a:rPr>
              <a:t>ﬁle.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414905" cy="2363470"/>
          </a:xfrm>
          <a:custGeom>
            <a:avLst/>
            <a:gdLst/>
            <a:ahLst/>
            <a:cxnLst/>
            <a:rect l="l" t="t" r="r" b="b"/>
            <a:pathLst>
              <a:path w="2414905" h="2363470">
                <a:moveTo>
                  <a:pt x="0" y="1939312"/>
                </a:moveTo>
                <a:lnTo>
                  <a:pt x="0" y="2362847"/>
                </a:lnTo>
                <a:lnTo>
                  <a:pt x="120318" y="2362847"/>
                </a:lnTo>
                <a:lnTo>
                  <a:pt x="191911" y="2359117"/>
                </a:lnTo>
                <a:lnTo>
                  <a:pt x="242022" y="2355129"/>
                </a:lnTo>
                <a:lnTo>
                  <a:pt x="291961" y="2350095"/>
                </a:lnTo>
                <a:lnTo>
                  <a:pt x="341712" y="2344022"/>
                </a:lnTo>
                <a:lnTo>
                  <a:pt x="391261" y="2336914"/>
                </a:lnTo>
                <a:lnTo>
                  <a:pt x="440592" y="2328779"/>
                </a:lnTo>
                <a:lnTo>
                  <a:pt x="489689" y="2319622"/>
                </a:lnTo>
                <a:lnTo>
                  <a:pt x="538538" y="2309451"/>
                </a:lnTo>
                <a:lnTo>
                  <a:pt x="587123" y="2298270"/>
                </a:lnTo>
                <a:lnTo>
                  <a:pt x="635429" y="2286086"/>
                </a:lnTo>
                <a:lnTo>
                  <a:pt x="683441" y="2272905"/>
                </a:lnTo>
                <a:lnTo>
                  <a:pt x="731143" y="2258734"/>
                </a:lnTo>
                <a:lnTo>
                  <a:pt x="778520" y="2243578"/>
                </a:lnTo>
                <a:lnTo>
                  <a:pt x="825556" y="2227443"/>
                </a:lnTo>
                <a:lnTo>
                  <a:pt x="872238" y="2210337"/>
                </a:lnTo>
                <a:lnTo>
                  <a:pt x="918548" y="2192264"/>
                </a:lnTo>
                <a:lnTo>
                  <a:pt x="964472" y="2173231"/>
                </a:lnTo>
                <a:lnTo>
                  <a:pt x="1009995" y="2153245"/>
                </a:lnTo>
                <a:lnTo>
                  <a:pt x="1055101" y="2132311"/>
                </a:lnTo>
                <a:lnTo>
                  <a:pt x="1099775" y="2110435"/>
                </a:lnTo>
                <a:lnTo>
                  <a:pt x="1144002" y="2087624"/>
                </a:lnTo>
                <a:lnTo>
                  <a:pt x="1187766" y="2063884"/>
                </a:lnTo>
                <a:lnTo>
                  <a:pt x="1231053" y="2039221"/>
                </a:lnTo>
                <a:lnTo>
                  <a:pt x="1273846" y="2013641"/>
                </a:lnTo>
                <a:lnTo>
                  <a:pt x="1316131" y="1987150"/>
                </a:lnTo>
                <a:lnTo>
                  <a:pt x="1357892" y="1959755"/>
                </a:lnTo>
                <a:lnTo>
                  <a:pt x="1387468" y="1939455"/>
                </a:lnTo>
                <a:lnTo>
                  <a:pt x="46137" y="1939455"/>
                </a:lnTo>
                <a:lnTo>
                  <a:pt x="0" y="1939312"/>
                </a:lnTo>
                <a:close/>
              </a:path>
              <a:path w="2414905" h="2363470">
                <a:moveTo>
                  <a:pt x="2414850" y="0"/>
                </a:moveTo>
                <a:lnTo>
                  <a:pt x="1989571" y="0"/>
                </a:lnTo>
                <a:lnTo>
                  <a:pt x="1989477" y="14560"/>
                </a:lnTo>
                <a:lnTo>
                  <a:pt x="1987918" y="63839"/>
                </a:lnTo>
                <a:lnTo>
                  <a:pt x="1985130" y="112953"/>
                </a:lnTo>
                <a:lnTo>
                  <a:pt x="1981121" y="161881"/>
                </a:lnTo>
                <a:lnTo>
                  <a:pt x="1975900" y="210602"/>
                </a:lnTo>
                <a:lnTo>
                  <a:pt x="1969475" y="259096"/>
                </a:lnTo>
                <a:lnTo>
                  <a:pt x="1961856" y="307341"/>
                </a:lnTo>
                <a:lnTo>
                  <a:pt x="1953051" y="355317"/>
                </a:lnTo>
                <a:lnTo>
                  <a:pt x="1943068" y="403003"/>
                </a:lnTo>
                <a:lnTo>
                  <a:pt x="1931916" y="450377"/>
                </a:lnTo>
                <a:lnTo>
                  <a:pt x="1919605" y="497418"/>
                </a:lnTo>
                <a:lnTo>
                  <a:pt x="1906141" y="544106"/>
                </a:lnTo>
                <a:lnTo>
                  <a:pt x="1891535" y="590420"/>
                </a:lnTo>
                <a:lnTo>
                  <a:pt x="1875795" y="636339"/>
                </a:lnTo>
                <a:lnTo>
                  <a:pt x="1858929" y="681841"/>
                </a:lnTo>
                <a:lnTo>
                  <a:pt x="1840947" y="726906"/>
                </a:lnTo>
                <a:lnTo>
                  <a:pt x="1821856" y="771513"/>
                </a:lnTo>
                <a:lnTo>
                  <a:pt x="1801666" y="815641"/>
                </a:lnTo>
                <a:lnTo>
                  <a:pt x="1780385" y="859269"/>
                </a:lnTo>
                <a:lnTo>
                  <a:pt x="1758022" y="902375"/>
                </a:lnTo>
                <a:lnTo>
                  <a:pt x="1734585" y="944940"/>
                </a:lnTo>
                <a:lnTo>
                  <a:pt x="1710083" y="986942"/>
                </a:lnTo>
                <a:lnTo>
                  <a:pt x="1684526" y="1028360"/>
                </a:lnTo>
                <a:lnTo>
                  <a:pt x="1657920" y="1069172"/>
                </a:lnTo>
                <a:lnTo>
                  <a:pt x="1630276" y="1109359"/>
                </a:lnTo>
                <a:lnTo>
                  <a:pt x="1601601" y="1148900"/>
                </a:lnTo>
                <a:lnTo>
                  <a:pt x="1571905" y="1187772"/>
                </a:lnTo>
                <a:lnTo>
                  <a:pt x="1541196" y="1225956"/>
                </a:lnTo>
                <a:lnTo>
                  <a:pt x="1509483" y="1263430"/>
                </a:lnTo>
                <a:lnTo>
                  <a:pt x="1476774" y="1300173"/>
                </a:lnTo>
                <a:lnTo>
                  <a:pt x="1443078" y="1336164"/>
                </a:lnTo>
                <a:lnTo>
                  <a:pt x="1408404" y="1371384"/>
                </a:lnTo>
                <a:lnTo>
                  <a:pt x="1372856" y="1405719"/>
                </a:lnTo>
                <a:lnTo>
                  <a:pt x="1336545" y="1439070"/>
                </a:lnTo>
                <a:lnTo>
                  <a:pt x="1299492" y="1471426"/>
                </a:lnTo>
                <a:lnTo>
                  <a:pt x="1261718" y="1502779"/>
                </a:lnTo>
                <a:lnTo>
                  <a:pt x="1223244" y="1533122"/>
                </a:lnTo>
                <a:lnTo>
                  <a:pt x="1184091" y="1562445"/>
                </a:lnTo>
                <a:lnTo>
                  <a:pt x="1144280" y="1590741"/>
                </a:lnTo>
                <a:lnTo>
                  <a:pt x="1103832" y="1617999"/>
                </a:lnTo>
                <a:lnTo>
                  <a:pt x="1062768" y="1644214"/>
                </a:lnTo>
                <a:lnTo>
                  <a:pt x="1021109" y="1669374"/>
                </a:lnTo>
                <a:lnTo>
                  <a:pt x="978877" y="1693473"/>
                </a:lnTo>
                <a:lnTo>
                  <a:pt x="936091" y="1716502"/>
                </a:lnTo>
                <a:lnTo>
                  <a:pt x="892775" y="1738452"/>
                </a:lnTo>
                <a:lnTo>
                  <a:pt x="848947" y="1759316"/>
                </a:lnTo>
                <a:lnTo>
                  <a:pt x="804630" y="1779083"/>
                </a:lnTo>
                <a:lnTo>
                  <a:pt x="759844" y="1797746"/>
                </a:lnTo>
                <a:lnTo>
                  <a:pt x="714611" y="1815297"/>
                </a:lnTo>
                <a:lnTo>
                  <a:pt x="668951" y="1831727"/>
                </a:lnTo>
                <a:lnTo>
                  <a:pt x="622886" y="1847027"/>
                </a:lnTo>
                <a:lnTo>
                  <a:pt x="576436" y="1861190"/>
                </a:lnTo>
                <a:lnTo>
                  <a:pt x="529623" y="1874206"/>
                </a:lnTo>
                <a:lnTo>
                  <a:pt x="482468" y="1886067"/>
                </a:lnTo>
                <a:lnTo>
                  <a:pt x="434991" y="1896765"/>
                </a:lnTo>
                <a:lnTo>
                  <a:pt x="387214" y="1906291"/>
                </a:lnTo>
                <a:lnTo>
                  <a:pt x="339158" y="1914637"/>
                </a:lnTo>
                <a:lnTo>
                  <a:pt x="290844" y="1921795"/>
                </a:lnTo>
                <a:lnTo>
                  <a:pt x="242292" y="1927755"/>
                </a:lnTo>
                <a:lnTo>
                  <a:pt x="193525" y="1932509"/>
                </a:lnTo>
                <a:lnTo>
                  <a:pt x="144562" y="1936050"/>
                </a:lnTo>
                <a:lnTo>
                  <a:pt x="95426" y="1938368"/>
                </a:lnTo>
                <a:lnTo>
                  <a:pt x="46137" y="1939455"/>
                </a:lnTo>
                <a:lnTo>
                  <a:pt x="1387468" y="1939455"/>
                </a:lnTo>
                <a:lnTo>
                  <a:pt x="1439782" y="1902275"/>
                </a:lnTo>
                <a:lnTo>
                  <a:pt x="1479881" y="1872202"/>
                </a:lnTo>
                <a:lnTo>
                  <a:pt x="1519394" y="1841250"/>
                </a:lnTo>
                <a:lnTo>
                  <a:pt x="1558308" y="1809424"/>
                </a:lnTo>
                <a:lnTo>
                  <a:pt x="1596606" y="1776730"/>
                </a:lnTo>
                <a:lnTo>
                  <a:pt x="1634273" y="1743175"/>
                </a:lnTo>
                <a:lnTo>
                  <a:pt x="1671294" y="1708764"/>
                </a:lnTo>
                <a:lnTo>
                  <a:pt x="1707654" y="1673504"/>
                </a:lnTo>
                <a:lnTo>
                  <a:pt x="1743257" y="1637483"/>
                </a:lnTo>
                <a:lnTo>
                  <a:pt x="1778018" y="1600793"/>
                </a:lnTo>
                <a:lnTo>
                  <a:pt x="1811930" y="1563449"/>
                </a:lnTo>
                <a:lnTo>
                  <a:pt x="1844986" y="1525466"/>
                </a:lnTo>
                <a:lnTo>
                  <a:pt x="1877181" y="1486859"/>
                </a:lnTo>
                <a:lnTo>
                  <a:pt x="1908507" y="1447643"/>
                </a:lnTo>
                <a:lnTo>
                  <a:pt x="1938960" y="1407834"/>
                </a:lnTo>
                <a:lnTo>
                  <a:pt x="1968532" y="1367447"/>
                </a:lnTo>
                <a:lnTo>
                  <a:pt x="1997217" y="1326496"/>
                </a:lnTo>
                <a:lnTo>
                  <a:pt x="2025009" y="1284999"/>
                </a:lnTo>
                <a:lnTo>
                  <a:pt x="2051902" y="1242968"/>
                </a:lnTo>
                <a:lnTo>
                  <a:pt x="2077889" y="1200421"/>
                </a:lnTo>
                <a:lnTo>
                  <a:pt x="2102964" y="1157372"/>
                </a:lnTo>
                <a:lnTo>
                  <a:pt x="2127121" y="1113835"/>
                </a:lnTo>
                <a:lnTo>
                  <a:pt x="2150353" y="1069828"/>
                </a:lnTo>
                <a:lnTo>
                  <a:pt x="2172655" y="1025364"/>
                </a:lnTo>
                <a:lnTo>
                  <a:pt x="2194019" y="980459"/>
                </a:lnTo>
                <a:lnTo>
                  <a:pt x="2214439" y="935128"/>
                </a:lnTo>
                <a:lnTo>
                  <a:pt x="2233910" y="889387"/>
                </a:lnTo>
                <a:lnTo>
                  <a:pt x="2252425" y="843250"/>
                </a:lnTo>
                <a:lnTo>
                  <a:pt x="2269977" y="796733"/>
                </a:lnTo>
                <a:lnTo>
                  <a:pt x="2286561" y="749852"/>
                </a:lnTo>
                <a:lnTo>
                  <a:pt x="2302170" y="702620"/>
                </a:lnTo>
                <a:lnTo>
                  <a:pt x="2316797" y="655054"/>
                </a:lnTo>
                <a:lnTo>
                  <a:pt x="2330437" y="607169"/>
                </a:lnTo>
                <a:lnTo>
                  <a:pt x="2343083" y="558980"/>
                </a:lnTo>
                <a:lnTo>
                  <a:pt x="2354729" y="510503"/>
                </a:lnTo>
                <a:lnTo>
                  <a:pt x="2365368" y="461751"/>
                </a:lnTo>
                <a:lnTo>
                  <a:pt x="2374995" y="412742"/>
                </a:lnTo>
                <a:lnTo>
                  <a:pt x="2383602" y="363489"/>
                </a:lnTo>
                <a:lnTo>
                  <a:pt x="2391184" y="314009"/>
                </a:lnTo>
                <a:lnTo>
                  <a:pt x="2397734" y="264316"/>
                </a:lnTo>
                <a:lnTo>
                  <a:pt x="2403247" y="214426"/>
                </a:lnTo>
                <a:lnTo>
                  <a:pt x="2407715" y="164353"/>
                </a:lnTo>
                <a:lnTo>
                  <a:pt x="2411132" y="114114"/>
                </a:lnTo>
                <a:lnTo>
                  <a:pt x="2413493" y="63723"/>
                </a:lnTo>
                <a:lnTo>
                  <a:pt x="2414756" y="14560"/>
                </a:lnTo>
                <a:lnTo>
                  <a:pt x="241485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932" y="3251835"/>
            <a:ext cx="142871" cy="14287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135" y="1269998"/>
            <a:ext cx="10391863" cy="9017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36900">
              <a:lnSpc>
                <a:spcPct val="100000"/>
              </a:lnSpc>
              <a:spcBef>
                <a:spcPts val="100"/>
              </a:spcBef>
            </a:pPr>
            <a:r>
              <a:rPr dirty="0" sz="6000" spc="-285">
                <a:latin typeface="Verdana"/>
                <a:cs typeface="Verdana"/>
              </a:rPr>
              <a:t>DATA</a:t>
            </a:r>
            <a:r>
              <a:rPr dirty="0" sz="6000" spc="-350">
                <a:latin typeface="Verdana"/>
                <a:cs typeface="Verdana"/>
              </a:rPr>
              <a:t> </a:t>
            </a:r>
            <a:r>
              <a:rPr dirty="0" sz="6000" spc="-370">
                <a:latin typeface="Verdana"/>
                <a:cs typeface="Verdana"/>
              </a:rPr>
              <a:t>EXTRACTION</a:t>
            </a:r>
            <a:endParaRPr sz="6000">
              <a:latin typeface="Verdana"/>
              <a:cs typeface="Verdan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2712" y="5604497"/>
            <a:ext cx="161922" cy="16192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2712" y="6833222"/>
            <a:ext cx="161922" cy="16192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2712" y="8061947"/>
            <a:ext cx="161922" cy="16192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20207" y="2208721"/>
            <a:ext cx="12004040" cy="680529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4350" b="1">
                <a:latin typeface="Tahoma"/>
                <a:cs typeface="Tahoma"/>
              </a:rPr>
              <a:t>Input</a:t>
            </a:r>
            <a:r>
              <a:rPr dirty="0" sz="4350" spc="-254" b="1">
                <a:latin typeface="Tahoma"/>
                <a:cs typeface="Tahoma"/>
              </a:rPr>
              <a:t> </a:t>
            </a:r>
            <a:r>
              <a:rPr dirty="0" sz="4350" spc="-10" b="1">
                <a:latin typeface="Tahoma"/>
                <a:cs typeface="Tahoma"/>
              </a:rPr>
              <a:t>File:</a:t>
            </a:r>
            <a:r>
              <a:rPr dirty="0" sz="4350" spc="-250" b="1">
                <a:latin typeface="Tahoma"/>
                <a:cs typeface="Tahoma"/>
              </a:rPr>
              <a:t> </a:t>
            </a:r>
            <a:r>
              <a:rPr dirty="0" sz="4350" spc="-10" b="1">
                <a:latin typeface="Tahoma"/>
                <a:cs typeface="Tahoma"/>
              </a:rPr>
              <a:t>Input.xlsx</a:t>
            </a:r>
            <a:endParaRPr sz="4350">
              <a:latin typeface="Tahoma"/>
              <a:cs typeface="Tahoma"/>
            </a:endParaRPr>
          </a:p>
          <a:p>
            <a:pPr marL="560705">
              <a:lnSpc>
                <a:spcPct val="100000"/>
              </a:lnSpc>
              <a:spcBef>
                <a:spcPts val="630"/>
              </a:spcBef>
            </a:pPr>
            <a:r>
              <a:rPr dirty="0" sz="3000" spc="-40">
                <a:latin typeface="Verdana"/>
                <a:cs typeface="Verdana"/>
              </a:rPr>
              <a:t>Purpose: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35">
                <a:latin typeface="Verdana"/>
                <a:cs typeface="Verdana"/>
              </a:rPr>
              <a:t>Lists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55">
                <a:latin typeface="Verdana"/>
                <a:cs typeface="Verdana"/>
              </a:rPr>
              <a:t>URLs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for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60">
                <a:latin typeface="Verdana"/>
                <a:cs typeface="Verdana"/>
              </a:rPr>
              <a:t>text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extraction.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85"/>
              </a:spcBef>
            </a:pPr>
            <a:endParaRPr sz="300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</a:pPr>
            <a:r>
              <a:rPr dirty="0" sz="4000" spc="75" b="1">
                <a:latin typeface="Tahoma"/>
                <a:cs typeface="Tahoma"/>
              </a:rPr>
              <a:t>Process</a:t>
            </a:r>
            <a:r>
              <a:rPr dirty="0" sz="4000" spc="-55" b="1">
                <a:latin typeface="Tahoma"/>
                <a:cs typeface="Tahoma"/>
              </a:rPr>
              <a:t> </a:t>
            </a:r>
            <a:r>
              <a:rPr dirty="0" sz="4000" spc="-10" b="1">
                <a:latin typeface="Tahoma"/>
                <a:cs typeface="Tahoma"/>
              </a:rPr>
              <a:t>Overview:</a:t>
            </a:r>
            <a:endParaRPr sz="4000">
              <a:latin typeface="Tahoma"/>
              <a:cs typeface="Tahoma"/>
            </a:endParaRPr>
          </a:p>
          <a:p>
            <a:pPr marL="630555" marR="741045">
              <a:lnSpc>
                <a:spcPts val="4800"/>
              </a:lnSpc>
              <a:spcBef>
                <a:spcPts val="235"/>
              </a:spcBef>
            </a:pPr>
            <a:r>
              <a:rPr dirty="0" sz="3600" spc="-90">
                <a:latin typeface="Verdana"/>
                <a:cs typeface="Verdana"/>
              </a:rPr>
              <a:t>Scraping:</a:t>
            </a:r>
            <a:r>
              <a:rPr dirty="0" sz="3600" spc="-225">
                <a:latin typeface="Verdana"/>
                <a:cs typeface="Verdana"/>
              </a:rPr>
              <a:t> </a:t>
            </a:r>
            <a:r>
              <a:rPr dirty="0" sz="3600" spc="65">
                <a:latin typeface="Verdana"/>
                <a:cs typeface="Verdana"/>
              </a:rPr>
              <a:t>Used</a:t>
            </a:r>
            <a:r>
              <a:rPr dirty="0" sz="3600" spc="-220">
                <a:latin typeface="Verdana"/>
                <a:cs typeface="Verdana"/>
              </a:rPr>
              <a:t> </a:t>
            </a:r>
            <a:r>
              <a:rPr dirty="0" sz="3600">
                <a:latin typeface="Verdana"/>
                <a:cs typeface="Verdana"/>
              </a:rPr>
              <a:t>BeautifulSoup</a:t>
            </a:r>
            <a:r>
              <a:rPr dirty="0" sz="3600" spc="-220">
                <a:latin typeface="Verdana"/>
                <a:cs typeface="Verdana"/>
              </a:rPr>
              <a:t> </a:t>
            </a:r>
            <a:r>
              <a:rPr dirty="0" sz="3600">
                <a:latin typeface="Verdana"/>
                <a:cs typeface="Verdana"/>
              </a:rPr>
              <a:t>to</a:t>
            </a:r>
            <a:r>
              <a:rPr dirty="0" sz="3600" spc="-220">
                <a:latin typeface="Verdana"/>
                <a:cs typeface="Verdana"/>
              </a:rPr>
              <a:t> </a:t>
            </a:r>
            <a:r>
              <a:rPr dirty="0" sz="3600" spc="-55">
                <a:latin typeface="Verdana"/>
                <a:cs typeface="Verdana"/>
              </a:rPr>
              <a:t>extract</a:t>
            </a:r>
            <a:r>
              <a:rPr dirty="0" sz="3600" spc="-220">
                <a:latin typeface="Verdana"/>
                <a:cs typeface="Verdana"/>
              </a:rPr>
              <a:t> </a:t>
            </a:r>
            <a:r>
              <a:rPr dirty="0" sz="3600" spc="-10">
                <a:latin typeface="Verdana"/>
                <a:cs typeface="Verdana"/>
              </a:rPr>
              <a:t>article </a:t>
            </a:r>
            <a:r>
              <a:rPr dirty="0" sz="3600" spc="-20">
                <a:latin typeface="Verdana"/>
                <a:cs typeface="Verdana"/>
              </a:rPr>
              <a:t>titles</a:t>
            </a:r>
            <a:r>
              <a:rPr dirty="0" sz="3600" spc="-305">
                <a:latin typeface="Verdana"/>
                <a:cs typeface="Verdana"/>
              </a:rPr>
              <a:t> </a:t>
            </a:r>
            <a:r>
              <a:rPr dirty="0" sz="3600" spc="85">
                <a:latin typeface="Verdana"/>
                <a:cs typeface="Verdana"/>
              </a:rPr>
              <a:t>and</a:t>
            </a:r>
            <a:r>
              <a:rPr dirty="0" sz="3600" spc="-305">
                <a:latin typeface="Verdana"/>
                <a:cs typeface="Verdana"/>
              </a:rPr>
              <a:t> </a:t>
            </a:r>
            <a:r>
              <a:rPr dirty="0" sz="3600" spc="-10">
                <a:latin typeface="Verdana"/>
                <a:cs typeface="Verdana"/>
              </a:rPr>
              <a:t>bodies.</a:t>
            </a:r>
            <a:endParaRPr sz="3600">
              <a:latin typeface="Verdana"/>
              <a:cs typeface="Verdana"/>
            </a:endParaRPr>
          </a:p>
          <a:p>
            <a:pPr marL="630555" marR="5080">
              <a:lnSpc>
                <a:spcPts val="4800"/>
              </a:lnSpc>
              <a:spcBef>
                <a:spcPts val="75"/>
              </a:spcBef>
            </a:pPr>
            <a:r>
              <a:rPr dirty="0" sz="3600" spc="-60">
                <a:latin typeface="Verdana"/>
                <a:cs typeface="Verdana"/>
              </a:rPr>
              <a:t>Filtering:</a:t>
            </a:r>
            <a:r>
              <a:rPr dirty="0" sz="3600" spc="-245">
                <a:latin typeface="Verdana"/>
                <a:cs typeface="Verdana"/>
              </a:rPr>
              <a:t> </a:t>
            </a:r>
            <a:r>
              <a:rPr dirty="0" sz="3600">
                <a:latin typeface="Verdana"/>
                <a:cs typeface="Verdana"/>
              </a:rPr>
              <a:t>Removed</a:t>
            </a:r>
            <a:r>
              <a:rPr dirty="0" sz="3600" spc="-250">
                <a:latin typeface="Verdana"/>
                <a:cs typeface="Verdana"/>
              </a:rPr>
              <a:t> </a:t>
            </a:r>
            <a:r>
              <a:rPr dirty="0" sz="3600" spc="-55">
                <a:latin typeface="Verdana"/>
                <a:cs typeface="Verdana"/>
              </a:rPr>
              <a:t>irrelevant</a:t>
            </a:r>
            <a:r>
              <a:rPr dirty="0" sz="3600" spc="-245">
                <a:latin typeface="Verdana"/>
                <a:cs typeface="Verdana"/>
              </a:rPr>
              <a:t> </a:t>
            </a:r>
            <a:r>
              <a:rPr dirty="0" sz="3600" spc="65">
                <a:latin typeface="Verdana"/>
                <a:cs typeface="Verdana"/>
              </a:rPr>
              <a:t>content</a:t>
            </a:r>
            <a:r>
              <a:rPr dirty="0" sz="3600" spc="-245">
                <a:latin typeface="Verdana"/>
                <a:cs typeface="Verdana"/>
              </a:rPr>
              <a:t> </a:t>
            </a:r>
            <a:r>
              <a:rPr dirty="0" sz="3600" spc="-20">
                <a:latin typeface="Verdana"/>
                <a:cs typeface="Verdana"/>
              </a:rPr>
              <a:t>like</a:t>
            </a:r>
            <a:r>
              <a:rPr dirty="0" sz="3600" spc="-245">
                <a:latin typeface="Verdana"/>
                <a:cs typeface="Verdana"/>
              </a:rPr>
              <a:t> </a:t>
            </a:r>
            <a:r>
              <a:rPr dirty="0" sz="3600">
                <a:latin typeface="Verdana"/>
                <a:cs typeface="Verdana"/>
              </a:rPr>
              <a:t>ads</a:t>
            </a:r>
            <a:r>
              <a:rPr dirty="0" sz="3600" spc="-245">
                <a:latin typeface="Verdana"/>
                <a:cs typeface="Verdana"/>
              </a:rPr>
              <a:t> </a:t>
            </a:r>
            <a:r>
              <a:rPr dirty="0" sz="3600" spc="60">
                <a:latin typeface="Verdana"/>
                <a:cs typeface="Verdana"/>
              </a:rPr>
              <a:t>and </a:t>
            </a:r>
            <a:r>
              <a:rPr dirty="0" sz="3600" spc="-10">
                <a:latin typeface="Verdana"/>
                <a:cs typeface="Verdana"/>
              </a:rPr>
              <a:t>headers.</a:t>
            </a:r>
            <a:endParaRPr sz="3600">
              <a:latin typeface="Verdana"/>
              <a:cs typeface="Verdana"/>
            </a:endParaRPr>
          </a:p>
          <a:p>
            <a:pPr marL="630555" marR="332740">
              <a:lnSpc>
                <a:spcPts val="4800"/>
              </a:lnSpc>
            </a:pPr>
            <a:r>
              <a:rPr dirty="0" sz="3600" spc="-165">
                <a:latin typeface="Verdana"/>
                <a:cs typeface="Verdana"/>
              </a:rPr>
              <a:t>Saving:</a:t>
            </a:r>
            <a:r>
              <a:rPr dirty="0" sz="3600" spc="-305">
                <a:latin typeface="Verdana"/>
                <a:cs typeface="Verdana"/>
              </a:rPr>
              <a:t> </a:t>
            </a:r>
            <a:r>
              <a:rPr dirty="0" sz="3600" spc="-35">
                <a:latin typeface="Verdana"/>
                <a:cs typeface="Verdana"/>
              </a:rPr>
              <a:t>Stored</a:t>
            </a:r>
            <a:r>
              <a:rPr dirty="0" sz="3600" spc="-300">
                <a:latin typeface="Verdana"/>
                <a:cs typeface="Verdana"/>
              </a:rPr>
              <a:t> </a:t>
            </a:r>
            <a:r>
              <a:rPr dirty="0" sz="3600" spc="45">
                <a:latin typeface="Verdana"/>
                <a:cs typeface="Verdana"/>
              </a:rPr>
              <a:t>cleaned</a:t>
            </a:r>
            <a:r>
              <a:rPr dirty="0" sz="3600" spc="-300">
                <a:latin typeface="Verdana"/>
                <a:cs typeface="Verdana"/>
              </a:rPr>
              <a:t> </a:t>
            </a:r>
            <a:r>
              <a:rPr dirty="0" sz="3600" spc="-65">
                <a:latin typeface="Verdana"/>
                <a:cs typeface="Verdana"/>
              </a:rPr>
              <a:t>text</a:t>
            </a:r>
            <a:r>
              <a:rPr dirty="0" sz="3600" spc="-300">
                <a:latin typeface="Verdana"/>
                <a:cs typeface="Verdana"/>
              </a:rPr>
              <a:t> </a:t>
            </a:r>
            <a:r>
              <a:rPr dirty="0" sz="3600" spc="65">
                <a:latin typeface="Verdana"/>
                <a:cs typeface="Verdana"/>
              </a:rPr>
              <a:t>in</a:t>
            </a:r>
            <a:r>
              <a:rPr dirty="0" sz="3600" spc="-300">
                <a:latin typeface="Verdana"/>
                <a:cs typeface="Verdana"/>
              </a:rPr>
              <a:t> </a:t>
            </a:r>
            <a:r>
              <a:rPr dirty="0" sz="3600" spc="-190">
                <a:latin typeface="Verdana"/>
                <a:cs typeface="Verdana"/>
              </a:rPr>
              <a:t>.txt</a:t>
            </a:r>
            <a:r>
              <a:rPr dirty="0" sz="3600" spc="-300">
                <a:latin typeface="Verdana"/>
                <a:cs typeface="Verdana"/>
              </a:rPr>
              <a:t> </a:t>
            </a:r>
            <a:r>
              <a:rPr dirty="0" sz="3600" spc="-60">
                <a:latin typeface="Verdana"/>
                <a:cs typeface="Verdana"/>
              </a:rPr>
              <a:t>ﬁles</a:t>
            </a:r>
            <a:r>
              <a:rPr dirty="0" sz="3600" spc="-300">
                <a:latin typeface="Verdana"/>
                <a:cs typeface="Verdana"/>
              </a:rPr>
              <a:t> </a:t>
            </a:r>
            <a:r>
              <a:rPr dirty="0" sz="3600" spc="120">
                <a:latin typeface="Verdana"/>
                <a:cs typeface="Verdana"/>
              </a:rPr>
              <a:t>named</a:t>
            </a:r>
            <a:r>
              <a:rPr dirty="0" sz="3600" spc="-300">
                <a:latin typeface="Verdana"/>
                <a:cs typeface="Verdana"/>
              </a:rPr>
              <a:t> </a:t>
            </a:r>
            <a:r>
              <a:rPr dirty="0" sz="3600" spc="-25">
                <a:latin typeface="Verdana"/>
                <a:cs typeface="Verdana"/>
              </a:rPr>
              <a:t>by </a:t>
            </a:r>
            <a:r>
              <a:rPr dirty="0" sz="3600" spc="-10">
                <a:latin typeface="Verdana"/>
                <a:cs typeface="Verdana"/>
              </a:rPr>
              <a:t>URL_ID.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2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23742" y="10286997"/>
                  </a:lnTo>
                  <a:lnTo>
                    <a:pt x="9123742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089" y="1925837"/>
              <a:ext cx="6943725" cy="69342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42049" y="612724"/>
            <a:ext cx="55200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BBC00"/>
                </a:solidFill>
              </a:rPr>
              <a:t>READABILITY</a:t>
            </a:r>
            <a:r>
              <a:rPr dirty="0" spc="60">
                <a:solidFill>
                  <a:srgbClr val="FBBC00"/>
                </a:solidFill>
              </a:rPr>
              <a:t> </a:t>
            </a:r>
            <a:r>
              <a:rPr dirty="0" spc="-10">
                <a:solidFill>
                  <a:srgbClr val="FBBC00"/>
                </a:solidFill>
              </a:rPr>
              <a:t>METRICS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448309" marR="104775" indent="-436245">
              <a:lnSpc>
                <a:spcPct val="127200"/>
              </a:lnSpc>
              <a:spcBef>
                <a:spcPts val="90"/>
              </a:spcBef>
              <a:tabLst>
                <a:tab pos="545465" algn="l"/>
              </a:tabLst>
            </a:pPr>
            <a:r>
              <a:rPr dirty="0" spc="-25"/>
              <a:t>L.</a:t>
            </a:r>
            <a:r>
              <a:rPr dirty="0"/>
              <a:t>		</a:t>
            </a:r>
            <a:r>
              <a:rPr dirty="0" b="1">
                <a:latin typeface="Tahoma"/>
                <a:cs typeface="Tahoma"/>
              </a:rPr>
              <a:t>Average</a:t>
            </a:r>
            <a:r>
              <a:rPr dirty="0" spc="114" b="1">
                <a:latin typeface="Tahoma"/>
                <a:cs typeface="Tahoma"/>
              </a:rPr>
              <a:t> </a:t>
            </a:r>
            <a:r>
              <a:rPr dirty="0" spc="75" b="1">
                <a:latin typeface="Tahoma"/>
                <a:cs typeface="Tahoma"/>
              </a:rPr>
              <a:t>Sentence</a:t>
            </a:r>
            <a:r>
              <a:rPr dirty="0" spc="120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Length:</a:t>
            </a:r>
            <a:r>
              <a:rPr dirty="0" spc="70" b="1">
                <a:latin typeface="Tahoma"/>
                <a:cs typeface="Tahoma"/>
              </a:rPr>
              <a:t> </a:t>
            </a:r>
            <a:r>
              <a:rPr dirty="0" spc="-50"/>
              <a:t>Total</a:t>
            </a:r>
            <a:r>
              <a:rPr dirty="0" spc="-95"/>
              <a:t> </a:t>
            </a:r>
            <a:r>
              <a:rPr dirty="0" spc="-10"/>
              <a:t>words </a:t>
            </a:r>
            <a:r>
              <a:rPr dirty="0" spc="45"/>
              <a:t>divided</a:t>
            </a:r>
            <a:r>
              <a:rPr dirty="0" spc="-250"/>
              <a:t> </a:t>
            </a:r>
            <a:r>
              <a:rPr dirty="0" spc="-10"/>
              <a:t>by</a:t>
            </a:r>
            <a:r>
              <a:rPr dirty="0" spc="-250"/>
              <a:t> </a:t>
            </a:r>
            <a:r>
              <a:rPr dirty="0" spc="-10"/>
              <a:t>sentences.</a:t>
            </a:r>
          </a:p>
          <a:p>
            <a:pPr marL="448309" marR="5080" indent="-436245">
              <a:lnSpc>
                <a:spcPts val="4430"/>
              </a:lnSpc>
              <a:spcBef>
                <a:spcPts val="30"/>
              </a:spcBef>
            </a:pPr>
            <a:r>
              <a:rPr dirty="0" spc="-125"/>
              <a:t>2.</a:t>
            </a:r>
            <a:r>
              <a:rPr dirty="0" spc="-210"/>
              <a:t> </a:t>
            </a:r>
            <a:r>
              <a:rPr dirty="0" spc="85" b="1">
                <a:latin typeface="Tahoma"/>
                <a:cs typeface="Tahoma"/>
              </a:rPr>
              <a:t>Percentage</a:t>
            </a:r>
            <a:r>
              <a:rPr dirty="0" spc="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of</a:t>
            </a:r>
            <a:r>
              <a:rPr dirty="0" spc="10" b="1">
                <a:latin typeface="Tahoma"/>
                <a:cs typeface="Tahoma"/>
              </a:rPr>
              <a:t> </a:t>
            </a:r>
            <a:r>
              <a:rPr dirty="0" spc="80" b="1">
                <a:latin typeface="Tahoma"/>
                <a:cs typeface="Tahoma"/>
              </a:rPr>
              <a:t>Complex</a:t>
            </a:r>
            <a:r>
              <a:rPr dirty="0" spc="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Words:</a:t>
            </a:r>
            <a:r>
              <a:rPr dirty="0" spc="-35" b="1">
                <a:latin typeface="Tahoma"/>
                <a:cs typeface="Tahoma"/>
              </a:rPr>
              <a:t> </a:t>
            </a:r>
            <a:r>
              <a:rPr dirty="0"/>
              <a:t>Ratio</a:t>
            </a:r>
            <a:r>
              <a:rPr dirty="0" spc="-210"/>
              <a:t> </a:t>
            </a:r>
            <a:r>
              <a:rPr dirty="0" spc="-25"/>
              <a:t>of </a:t>
            </a:r>
            <a:r>
              <a:rPr dirty="0"/>
              <a:t>words</a:t>
            </a:r>
            <a:r>
              <a:rPr dirty="0" spc="-215"/>
              <a:t> </a:t>
            </a:r>
            <a:r>
              <a:rPr dirty="0" spc="80"/>
              <a:t>with</a:t>
            </a:r>
            <a:r>
              <a:rPr dirty="0" spc="-215"/>
              <a:t> </a:t>
            </a:r>
            <a:r>
              <a:rPr dirty="0" spc="55"/>
              <a:t>more</a:t>
            </a:r>
            <a:r>
              <a:rPr dirty="0" spc="-215"/>
              <a:t> </a:t>
            </a:r>
            <a:r>
              <a:rPr dirty="0" spc="65"/>
              <a:t>than</a:t>
            </a:r>
            <a:r>
              <a:rPr dirty="0" spc="-210"/>
              <a:t> </a:t>
            </a:r>
            <a:r>
              <a:rPr dirty="0" spc="75"/>
              <a:t>two</a:t>
            </a:r>
            <a:r>
              <a:rPr dirty="0" spc="-215"/>
              <a:t> </a:t>
            </a:r>
            <a:r>
              <a:rPr dirty="0" spc="-10"/>
              <a:t>syllables.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161538" y="5691619"/>
            <a:ext cx="8837295" cy="13569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2700" marR="5080">
              <a:lnSpc>
                <a:spcPct val="100200"/>
              </a:lnSpc>
              <a:spcBef>
                <a:spcPts val="114"/>
              </a:spcBef>
            </a:pPr>
            <a:r>
              <a:rPr dirty="0" sz="2900" spc="100" b="1">
                <a:latin typeface="Tahoma"/>
                <a:cs typeface="Tahoma"/>
              </a:rPr>
              <a:t>Gunning</a:t>
            </a:r>
            <a:r>
              <a:rPr dirty="0" sz="2900" b="1">
                <a:latin typeface="Tahoma"/>
                <a:cs typeface="Tahoma"/>
              </a:rPr>
              <a:t> Fox </a:t>
            </a:r>
            <a:r>
              <a:rPr dirty="0" sz="2900" spc="-90" b="1">
                <a:latin typeface="Tahoma"/>
                <a:cs typeface="Tahoma"/>
              </a:rPr>
              <a:t>Index:</a:t>
            </a:r>
            <a:r>
              <a:rPr dirty="0" sz="2900" spc="5" b="1">
                <a:latin typeface="Tahoma"/>
                <a:cs typeface="Tahoma"/>
              </a:rPr>
              <a:t> </a:t>
            </a:r>
            <a:r>
              <a:rPr dirty="0" sz="2900">
                <a:latin typeface="Verdana"/>
                <a:cs typeface="Verdana"/>
              </a:rPr>
              <a:t>Measures</a:t>
            </a:r>
            <a:r>
              <a:rPr dirty="0" sz="2900" spc="-210">
                <a:latin typeface="Verdana"/>
                <a:cs typeface="Verdana"/>
              </a:rPr>
              <a:t> </a:t>
            </a:r>
            <a:r>
              <a:rPr dirty="0" sz="2900" spc="-40">
                <a:latin typeface="Verdana"/>
                <a:cs typeface="Verdana"/>
              </a:rPr>
              <a:t>text</a:t>
            </a:r>
            <a:r>
              <a:rPr dirty="0" sz="2900" spc="-210">
                <a:latin typeface="Verdana"/>
                <a:cs typeface="Verdana"/>
              </a:rPr>
              <a:t> </a:t>
            </a:r>
            <a:r>
              <a:rPr dirty="0" sz="2900" spc="-10">
                <a:latin typeface="Verdana"/>
                <a:cs typeface="Verdana"/>
              </a:rPr>
              <a:t>complexity. </a:t>
            </a:r>
            <a:r>
              <a:rPr dirty="0" sz="2900" spc="125">
                <a:latin typeface="Verdana"/>
                <a:cs typeface="Verdana"/>
              </a:rPr>
              <a:t>Fog</a:t>
            </a:r>
            <a:r>
              <a:rPr dirty="0" sz="2900" spc="-120">
                <a:latin typeface="Verdana"/>
                <a:cs typeface="Verdana"/>
              </a:rPr>
              <a:t> </a:t>
            </a:r>
            <a:r>
              <a:rPr dirty="0" sz="2900" spc="-145">
                <a:latin typeface="Verdana"/>
                <a:cs typeface="Verdana"/>
              </a:rPr>
              <a:t>Index=0.4×(Average</a:t>
            </a:r>
            <a:r>
              <a:rPr dirty="0" sz="2900" spc="-120">
                <a:latin typeface="Verdana"/>
                <a:cs typeface="Verdana"/>
              </a:rPr>
              <a:t> </a:t>
            </a:r>
            <a:r>
              <a:rPr dirty="0" sz="2900">
                <a:latin typeface="Verdana"/>
                <a:cs typeface="Verdana"/>
              </a:rPr>
              <a:t>Sentence</a:t>
            </a:r>
            <a:r>
              <a:rPr dirty="0" sz="2900" spc="-120">
                <a:latin typeface="Verdana"/>
                <a:cs typeface="Verdana"/>
              </a:rPr>
              <a:t> </a:t>
            </a:r>
            <a:r>
              <a:rPr dirty="0" sz="2900" spc="-10">
                <a:latin typeface="Verdana"/>
                <a:cs typeface="Verdana"/>
              </a:rPr>
              <a:t>Length+Perc </a:t>
            </a:r>
            <a:r>
              <a:rPr dirty="0" sz="2900" spc="65">
                <a:latin typeface="Verdana"/>
                <a:cs typeface="Verdana"/>
              </a:rPr>
              <a:t>entage</a:t>
            </a:r>
            <a:r>
              <a:rPr dirty="0" sz="2900" spc="-240">
                <a:latin typeface="Verdana"/>
                <a:cs typeface="Verdana"/>
              </a:rPr>
              <a:t> </a:t>
            </a:r>
            <a:r>
              <a:rPr dirty="0" sz="2900">
                <a:latin typeface="Verdana"/>
                <a:cs typeface="Verdana"/>
              </a:rPr>
              <a:t>of</a:t>
            </a:r>
            <a:r>
              <a:rPr dirty="0" sz="2900" spc="-240">
                <a:latin typeface="Verdana"/>
                <a:cs typeface="Verdana"/>
              </a:rPr>
              <a:t> </a:t>
            </a:r>
            <a:r>
              <a:rPr dirty="0" sz="2900" spc="45">
                <a:latin typeface="Verdana"/>
                <a:cs typeface="Verdana"/>
              </a:rPr>
              <a:t>Complex</a:t>
            </a:r>
            <a:r>
              <a:rPr dirty="0" sz="2900" spc="-240">
                <a:latin typeface="Verdana"/>
                <a:cs typeface="Verdana"/>
              </a:rPr>
              <a:t> </a:t>
            </a:r>
            <a:r>
              <a:rPr dirty="0" sz="2900" spc="-10">
                <a:latin typeface="Verdana"/>
                <a:cs typeface="Verdana"/>
              </a:rPr>
              <a:t>Words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387900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4"/>
                </a:lnTo>
                <a:lnTo>
                  <a:pt x="12465" y="62572"/>
                </a:lnTo>
                <a:lnTo>
                  <a:pt x="23169" y="108866"/>
                </a:lnTo>
                <a:lnTo>
                  <a:pt x="34955" y="154710"/>
                </a:lnTo>
                <a:lnTo>
                  <a:pt x="47807" y="200092"/>
                </a:lnTo>
                <a:lnTo>
                  <a:pt x="61710" y="244999"/>
                </a:lnTo>
                <a:lnTo>
                  <a:pt x="76650" y="289417"/>
                </a:lnTo>
                <a:lnTo>
                  <a:pt x="92612" y="333332"/>
                </a:lnTo>
                <a:lnTo>
                  <a:pt x="109581" y="376731"/>
                </a:lnTo>
                <a:lnTo>
                  <a:pt x="127543" y="419601"/>
                </a:lnTo>
                <a:lnTo>
                  <a:pt x="146483" y="461929"/>
                </a:lnTo>
                <a:lnTo>
                  <a:pt x="166386" y="503701"/>
                </a:lnTo>
                <a:lnTo>
                  <a:pt x="187238" y="544904"/>
                </a:lnTo>
                <a:lnTo>
                  <a:pt x="209024" y="585523"/>
                </a:lnTo>
                <a:lnTo>
                  <a:pt x="231729" y="625547"/>
                </a:lnTo>
                <a:lnTo>
                  <a:pt x="255338" y="664961"/>
                </a:lnTo>
                <a:lnTo>
                  <a:pt x="279838" y="703753"/>
                </a:lnTo>
                <a:lnTo>
                  <a:pt x="305212" y="741908"/>
                </a:lnTo>
                <a:lnTo>
                  <a:pt x="331447" y="779414"/>
                </a:lnTo>
                <a:lnTo>
                  <a:pt x="358528" y="816257"/>
                </a:lnTo>
                <a:lnTo>
                  <a:pt x="386439" y="852423"/>
                </a:lnTo>
                <a:lnTo>
                  <a:pt x="415167" y="887900"/>
                </a:lnTo>
                <a:lnTo>
                  <a:pt x="444697" y="922673"/>
                </a:lnTo>
                <a:lnTo>
                  <a:pt x="475014" y="956730"/>
                </a:lnTo>
                <a:lnTo>
                  <a:pt x="506103" y="990057"/>
                </a:lnTo>
                <a:lnTo>
                  <a:pt x="537950" y="1022641"/>
                </a:lnTo>
                <a:lnTo>
                  <a:pt x="570539" y="1054469"/>
                </a:lnTo>
                <a:lnTo>
                  <a:pt x="603857" y="1085526"/>
                </a:lnTo>
                <a:lnTo>
                  <a:pt x="637888" y="1115800"/>
                </a:lnTo>
                <a:lnTo>
                  <a:pt x="672618" y="1145277"/>
                </a:lnTo>
                <a:lnTo>
                  <a:pt x="708033" y="1173943"/>
                </a:lnTo>
                <a:lnTo>
                  <a:pt x="744117" y="1201787"/>
                </a:lnTo>
                <a:lnTo>
                  <a:pt x="780855" y="1228793"/>
                </a:lnTo>
                <a:lnTo>
                  <a:pt x="818234" y="1254949"/>
                </a:lnTo>
                <a:lnTo>
                  <a:pt x="856238" y="1280241"/>
                </a:lnTo>
                <a:lnTo>
                  <a:pt x="894852" y="1304657"/>
                </a:lnTo>
                <a:lnTo>
                  <a:pt x="934063" y="1328181"/>
                </a:lnTo>
                <a:lnTo>
                  <a:pt x="973855" y="1350802"/>
                </a:lnTo>
                <a:lnTo>
                  <a:pt x="1014214" y="1372506"/>
                </a:lnTo>
                <a:lnTo>
                  <a:pt x="1055124" y="1393279"/>
                </a:lnTo>
                <a:lnTo>
                  <a:pt x="1096572" y="1413108"/>
                </a:lnTo>
                <a:lnTo>
                  <a:pt x="1138542" y="1431980"/>
                </a:lnTo>
                <a:lnTo>
                  <a:pt x="1181021" y="1449881"/>
                </a:lnTo>
                <a:lnTo>
                  <a:pt x="1223992" y="1466798"/>
                </a:lnTo>
                <a:lnTo>
                  <a:pt x="1267442" y="1482717"/>
                </a:lnTo>
                <a:lnTo>
                  <a:pt x="1311355" y="1497625"/>
                </a:lnTo>
                <a:lnTo>
                  <a:pt x="1355718" y="1511510"/>
                </a:lnTo>
                <a:lnTo>
                  <a:pt x="1400515" y="1524356"/>
                </a:lnTo>
                <a:lnTo>
                  <a:pt x="1445732" y="1536152"/>
                </a:lnTo>
                <a:lnTo>
                  <a:pt x="1491354" y="1546883"/>
                </a:lnTo>
                <a:lnTo>
                  <a:pt x="1537366" y="1556536"/>
                </a:lnTo>
                <a:lnTo>
                  <a:pt x="1583754" y="1565098"/>
                </a:lnTo>
                <a:lnTo>
                  <a:pt x="1630502" y="1572555"/>
                </a:lnTo>
                <a:lnTo>
                  <a:pt x="1677597" y="1578895"/>
                </a:lnTo>
                <a:lnTo>
                  <a:pt x="1725024" y="1584103"/>
                </a:lnTo>
                <a:lnTo>
                  <a:pt x="1772767" y="1588166"/>
                </a:lnTo>
                <a:lnTo>
                  <a:pt x="1820813" y="1591071"/>
                </a:lnTo>
                <a:lnTo>
                  <a:pt x="1869145" y="1592805"/>
                </a:lnTo>
                <a:lnTo>
                  <a:pt x="1900136" y="1593155"/>
                </a:lnTo>
                <a:lnTo>
                  <a:pt x="1900136" y="1288421"/>
                </a:lnTo>
                <a:lnTo>
                  <a:pt x="1868511" y="1287989"/>
                </a:lnTo>
                <a:lnTo>
                  <a:pt x="1819982" y="1285904"/>
                </a:lnTo>
                <a:lnTo>
                  <a:pt x="1771805" y="1282420"/>
                </a:lnTo>
                <a:lnTo>
                  <a:pt x="1723999" y="1277557"/>
                </a:lnTo>
                <a:lnTo>
                  <a:pt x="1676587" y="1271333"/>
                </a:lnTo>
                <a:lnTo>
                  <a:pt x="1629589" y="1263768"/>
                </a:lnTo>
                <a:lnTo>
                  <a:pt x="1583026" y="1254880"/>
                </a:lnTo>
                <a:lnTo>
                  <a:pt x="1536920" y="1244690"/>
                </a:lnTo>
                <a:lnTo>
                  <a:pt x="1491291" y="1233215"/>
                </a:lnTo>
                <a:lnTo>
                  <a:pt x="1446160" y="1220476"/>
                </a:lnTo>
                <a:lnTo>
                  <a:pt x="1401548" y="1206490"/>
                </a:lnTo>
                <a:lnTo>
                  <a:pt x="1357477" y="1191279"/>
                </a:lnTo>
                <a:lnTo>
                  <a:pt x="1313968" y="1174860"/>
                </a:lnTo>
                <a:lnTo>
                  <a:pt x="1271040" y="1157252"/>
                </a:lnTo>
                <a:lnTo>
                  <a:pt x="1228716" y="1138475"/>
                </a:lnTo>
                <a:lnTo>
                  <a:pt x="1187017" y="1118549"/>
                </a:lnTo>
                <a:lnTo>
                  <a:pt x="1145963" y="1097491"/>
                </a:lnTo>
                <a:lnTo>
                  <a:pt x="1105576" y="1075322"/>
                </a:lnTo>
                <a:lnTo>
                  <a:pt x="1065876" y="1052060"/>
                </a:lnTo>
                <a:lnTo>
                  <a:pt x="1026885" y="1027725"/>
                </a:lnTo>
                <a:lnTo>
                  <a:pt x="988623" y="1002335"/>
                </a:lnTo>
                <a:lnTo>
                  <a:pt x="951112" y="975910"/>
                </a:lnTo>
                <a:lnTo>
                  <a:pt x="914372" y="948469"/>
                </a:lnTo>
                <a:lnTo>
                  <a:pt x="878425" y="920031"/>
                </a:lnTo>
                <a:lnTo>
                  <a:pt x="843292" y="890615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2"/>
                </a:lnTo>
                <a:lnTo>
                  <a:pt x="711316" y="763556"/>
                </a:lnTo>
                <a:lnTo>
                  <a:pt x="680567" y="729538"/>
                </a:lnTo>
                <a:lnTo>
                  <a:pt x="650757" y="694658"/>
                </a:lnTo>
                <a:lnTo>
                  <a:pt x="621908" y="658933"/>
                </a:lnTo>
                <a:lnTo>
                  <a:pt x="594041" y="622384"/>
                </a:lnTo>
                <a:lnTo>
                  <a:pt x="567176" y="585029"/>
                </a:lnTo>
                <a:lnTo>
                  <a:pt x="541336" y="546887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6"/>
                </a:lnTo>
                <a:lnTo>
                  <a:pt x="448633" y="386840"/>
                </a:lnTo>
                <a:lnTo>
                  <a:pt x="428227" y="345053"/>
                </a:lnTo>
                <a:lnTo>
                  <a:pt x="408972" y="302595"/>
                </a:lnTo>
                <a:lnTo>
                  <a:pt x="390887" y="259484"/>
                </a:lnTo>
                <a:lnTo>
                  <a:pt x="373994" y="215740"/>
                </a:lnTo>
                <a:lnTo>
                  <a:pt x="358315" y="171381"/>
                </a:lnTo>
                <a:lnTo>
                  <a:pt x="343869" y="126428"/>
                </a:lnTo>
                <a:lnTo>
                  <a:pt x="330679" y="80898"/>
                </a:lnTo>
                <a:lnTo>
                  <a:pt x="318764" y="34812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8037249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0" y="0"/>
                </a:moveTo>
                <a:lnTo>
                  <a:pt x="0" y="450349"/>
                </a:lnTo>
                <a:lnTo>
                  <a:pt x="5435" y="451632"/>
                </a:lnTo>
                <a:lnTo>
                  <a:pt x="52312" y="463938"/>
                </a:lnTo>
                <a:lnTo>
                  <a:pt x="98687" y="477350"/>
                </a:lnTo>
                <a:lnTo>
                  <a:pt x="144546" y="491851"/>
                </a:lnTo>
                <a:lnTo>
                  <a:pt x="189876" y="507427"/>
                </a:lnTo>
                <a:lnTo>
                  <a:pt x="234663" y="524061"/>
                </a:lnTo>
                <a:lnTo>
                  <a:pt x="278893" y="541738"/>
                </a:lnTo>
                <a:lnTo>
                  <a:pt x="322553" y="560441"/>
                </a:lnTo>
                <a:lnTo>
                  <a:pt x="365630" y="580155"/>
                </a:lnTo>
                <a:lnTo>
                  <a:pt x="408108" y="600864"/>
                </a:lnTo>
                <a:lnTo>
                  <a:pt x="449976" y="622553"/>
                </a:lnTo>
                <a:lnTo>
                  <a:pt x="491219" y="645204"/>
                </a:lnTo>
                <a:lnTo>
                  <a:pt x="531824" y="668803"/>
                </a:lnTo>
                <a:lnTo>
                  <a:pt x="571777" y="693334"/>
                </a:lnTo>
                <a:lnTo>
                  <a:pt x="611065" y="718780"/>
                </a:lnTo>
                <a:lnTo>
                  <a:pt x="649674" y="745127"/>
                </a:lnTo>
                <a:lnTo>
                  <a:pt x="687589" y="772357"/>
                </a:lnTo>
                <a:lnTo>
                  <a:pt x="724799" y="800456"/>
                </a:lnTo>
                <a:lnTo>
                  <a:pt x="761289" y="829407"/>
                </a:lnTo>
                <a:lnTo>
                  <a:pt x="797045" y="859195"/>
                </a:lnTo>
                <a:lnTo>
                  <a:pt x="832054" y="889804"/>
                </a:lnTo>
                <a:lnTo>
                  <a:pt x="866302" y="921217"/>
                </a:lnTo>
                <a:lnTo>
                  <a:pt x="899777" y="953420"/>
                </a:lnTo>
                <a:lnTo>
                  <a:pt x="932463" y="986396"/>
                </a:lnTo>
                <a:lnTo>
                  <a:pt x="964347" y="1020129"/>
                </a:lnTo>
                <a:lnTo>
                  <a:pt x="995417" y="1054604"/>
                </a:lnTo>
                <a:lnTo>
                  <a:pt x="1025658" y="1089805"/>
                </a:lnTo>
                <a:lnTo>
                  <a:pt x="1055056" y="1125715"/>
                </a:lnTo>
                <a:lnTo>
                  <a:pt x="1083598" y="1162320"/>
                </a:lnTo>
                <a:lnTo>
                  <a:pt x="1111271" y="1199602"/>
                </a:lnTo>
                <a:lnTo>
                  <a:pt x="1138061" y="1237547"/>
                </a:lnTo>
                <a:lnTo>
                  <a:pt x="1163954" y="1276139"/>
                </a:lnTo>
                <a:lnTo>
                  <a:pt x="1188936" y="1315361"/>
                </a:lnTo>
                <a:lnTo>
                  <a:pt x="1212995" y="1355199"/>
                </a:lnTo>
                <a:lnTo>
                  <a:pt x="1236116" y="1395635"/>
                </a:lnTo>
                <a:lnTo>
                  <a:pt x="1258285" y="1436654"/>
                </a:lnTo>
                <a:lnTo>
                  <a:pt x="1279490" y="1478241"/>
                </a:lnTo>
                <a:lnTo>
                  <a:pt x="1299717" y="1520379"/>
                </a:lnTo>
                <a:lnTo>
                  <a:pt x="1318951" y="1563053"/>
                </a:lnTo>
                <a:lnTo>
                  <a:pt x="1337180" y="1606247"/>
                </a:lnTo>
                <a:lnTo>
                  <a:pt x="1354389" y="1649945"/>
                </a:lnTo>
                <a:lnTo>
                  <a:pt x="1370566" y="1694130"/>
                </a:lnTo>
                <a:lnTo>
                  <a:pt x="1385696" y="1738789"/>
                </a:lnTo>
                <a:lnTo>
                  <a:pt x="1399766" y="1783903"/>
                </a:lnTo>
                <a:lnTo>
                  <a:pt x="1412762" y="1829459"/>
                </a:lnTo>
                <a:lnTo>
                  <a:pt x="1424671" y="1875439"/>
                </a:lnTo>
                <a:lnTo>
                  <a:pt x="1435480" y="1921828"/>
                </a:lnTo>
                <a:lnTo>
                  <a:pt x="1445173" y="1968610"/>
                </a:lnTo>
                <a:lnTo>
                  <a:pt x="1453739" y="2015769"/>
                </a:lnTo>
                <a:lnTo>
                  <a:pt x="1461163" y="2063290"/>
                </a:lnTo>
                <a:lnTo>
                  <a:pt x="1467431" y="2111157"/>
                </a:lnTo>
                <a:lnTo>
                  <a:pt x="1472531" y="2159353"/>
                </a:lnTo>
                <a:lnTo>
                  <a:pt x="1476448" y="2207863"/>
                </a:lnTo>
                <a:lnTo>
                  <a:pt x="1478783" y="2249748"/>
                </a:lnTo>
                <a:lnTo>
                  <a:pt x="1919001" y="2249748"/>
                </a:lnTo>
                <a:lnTo>
                  <a:pt x="1916589" y="2199885"/>
                </a:lnTo>
                <a:lnTo>
                  <a:pt x="1913232" y="2151326"/>
                </a:lnTo>
                <a:lnTo>
                  <a:pt x="1908907" y="2103014"/>
                </a:lnTo>
                <a:lnTo>
                  <a:pt x="1903624" y="2054961"/>
                </a:lnTo>
                <a:lnTo>
                  <a:pt x="1897392" y="2007178"/>
                </a:lnTo>
                <a:lnTo>
                  <a:pt x="1890219" y="1959673"/>
                </a:lnTo>
                <a:lnTo>
                  <a:pt x="1882116" y="1912459"/>
                </a:lnTo>
                <a:lnTo>
                  <a:pt x="1873089" y="1865544"/>
                </a:lnTo>
                <a:lnTo>
                  <a:pt x="1863150" y="1818941"/>
                </a:lnTo>
                <a:lnTo>
                  <a:pt x="1852307" y="1772659"/>
                </a:lnTo>
                <a:lnTo>
                  <a:pt x="1840568" y="1726709"/>
                </a:lnTo>
                <a:lnTo>
                  <a:pt x="1827943" y="1681101"/>
                </a:lnTo>
                <a:lnTo>
                  <a:pt x="1814441" y="1635846"/>
                </a:lnTo>
                <a:lnTo>
                  <a:pt x="1800070" y="1590954"/>
                </a:lnTo>
                <a:lnTo>
                  <a:pt x="1784841" y="1546436"/>
                </a:lnTo>
                <a:lnTo>
                  <a:pt x="1768761" y="1502302"/>
                </a:lnTo>
                <a:lnTo>
                  <a:pt x="1751840" y="1458563"/>
                </a:lnTo>
                <a:lnTo>
                  <a:pt x="1734087" y="1415229"/>
                </a:lnTo>
                <a:lnTo>
                  <a:pt x="1715510" y="1372311"/>
                </a:lnTo>
                <a:lnTo>
                  <a:pt x="1696120" y="1329819"/>
                </a:lnTo>
                <a:lnTo>
                  <a:pt x="1675924" y="1287763"/>
                </a:lnTo>
                <a:lnTo>
                  <a:pt x="1654932" y="1246155"/>
                </a:lnTo>
                <a:lnTo>
                  <a:pt x="1633153" y="1205004"/>
                </a:lnTo>
                <a:lnTo>
                  <a:pt x="1610596" y="1164322"/>
                </a:lnTo>
                <a:lnTo>
                  <a:pt x="1587270" y="1124118"/>
                </a:lnTo>
                <a:lnTo>
                  <a:pt x="1563183" y="1084403"/>
                </a:lnTo>
                <a:lnTo>
                  <a:pt x="1538345" y="1045188"/>
                </a:lnTo>
                <a:lnTo>
                  <a:pt x="1512766" y="1006482"/>
                </a:lnTo>
                <a:lnTo>
                  <a:pt x="1486453" y="968298"/>
                </a:lnTo>
                <a:lnTo>
                  <a:pt x="1459416" y="930644"/>
                </a:lnTo>
                <a:lnTo>
                  <a:pt x="1431663" y="893532"/>
                </a:lnTo>
                <a:lnTo>
                  <a:pt x="1403205" y="856971"/>
                </a:lnTo>
                <a:lnTo>
                  <a:pt x="1374050" y="820973"/>
                </a:lnTo>
                <a:lnTo>
                  <a:pt x="1344206" y="785548"/>
                </a:lnTo>
                <a:lnTo>
                  <a:pt x="1313684" y="750707"/>
                </a:lnTo>
                <a:lnTo>
                  <a:pt x="1282491" y="716459"/>
                </a:lnTo>
                <a:lnTo>
                  <a:pt x="1250637" y="682816"/>
                </a:lnTo>
                <a:lnTo>
                  <a:pt x="1218132" y="649787"/>
                </a:lnTo>
                <a:lnTo>
                  <a:pt x="1184983" y="617384"/>
                </a:lnTo>
                <a:lnTo>
                  <a:pt x="1151200" y="585617"/>
                </a:lnTo>
                <a:lnTo>
                  <a:pt x="1116792" y="554496"/>
                </a:lnTo>
                <a:lnTo>
                  <a:pt x="1081768" y="524032"/>
                </a:lnTo>
                <a:lnTo>
                  <a:pt x="1046137" y="494235"/>
                </a:lnTo>
                <a:lnTo>
                  <a:pt x="1009908" y="465116"/>
                </a:lnTo>
                <a:lnTo>
                  <a:pt x="973089" y="436685"/>
                </a:lnTo>
                <a:lnTo>
                  <a:pt x="935691" y="408953"/>
                </a:lnTo>
                <a:lnTo>
                  <a:pt x="897722" y="381930"/>
                </a:lnTo>
                <a:lnTo>
                  <a:pt x="859191" y="355627"/>
                </a:lnTo>
                <a:lnTo>
                  <a:pt x="820106" y="330053"/>
                </a:lnTo>
                <a:lnTo>
                  <a:pt x="780478" y="305221"/>
                </a:lnTo>
                <a:lnTo>
                  <a:pt x="740315" y="281140"/>
                </a:lnTo>
                <a:lnTo>
                  <a:pt x="699626" y="257820"/>
                </a:lnTo>
                <a:lnTo>
                  <a:pt x="658419" y="235272"/>
                </a:lnTo>
                <a:lnTo>
                  <a:pt x="616705" y="213507"/>
                </a:lnTo>
                <a:lnTo>
                  <a:pt x="574492" y="192535"/>
                </a:lnTo>
                <a:lnTo>
                  <a:pt x="531789" y="172367"/>
                </a:lnTo>
                <a:lnTo>
                  <a:pt x="488605" y="153013"/>
                </a:lnTo>
                <a:lnTo>
                  <a:pt x="444948" y="134483"/>
                </a:lnTo>
                <a:lnTo>
                  <a:pt x="400829" y="116788"/>
                </a:lnTo>
                <a:lnTo>
                  <a:pt x="356256" y="99938"/>
                </a:lnTo>
                <a:lnTo>
                  <a:pt x="311238" y="83945"/>
                </a:lnTo>
                <a:lnTo>
                  <a:pt x="265784" y="68818"/>
                </a:lnTo>
                <a:lnTo>
                  <a:pt x="219904" y="54568"/>
                </a:lnTo>
                <a:lnTo>
                  <a:pt x="173605" y="41205"/>
                </a:lnTo>
                <a:lnTo>
                  <a:pt x="126897" y="28741"/>
                </a:lnTo>
                <a:lnTo>
                  <a:pt x="79790" y="17184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8142" y="1459765"/>
            <a:ext cx="7286392" cy="72770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377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/>
              <a:t>SENTIMENT</a:t>
            </a:r>
            <a:r>
              <a:rPr dirty="0" sz="3450" spc="170"/>
              <a:t> </a:t>
            </a:r>
            <a:r>
              <a:rPr dirty="0" sz="3450" spc="-10"/>
              <a:t>ANALYSIS</a:t>
            </a:r>
            <a:endParaRPr sz="3450"/>
          </a:p>
        </p:txBody>
      </p:sp>
      <p:sp>
        <p:nvSpPr>
          <p:cNvPr id="6" name="object 6" descr=""/>
          <p:cNvSpPr txBox="1"/>
          <p:nvPr/>
        </p:nvSpPr>
        <p:spPr>
          <a:xfrm>
            <a:off x="989026" y="1921417"/>
            <a:ext cx="7499984" cy="5975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850" spc="55" b="1">
                <a:solidFill>
                  <a:srgbClr val="27316F"/>
                </a:solidFill>
                <a:latin typeface="Tahoma"/>
                <a:cs typeface="Tahoma"/>
              </a:rPr>
              <a:t>Clean</a:t>
            </a:r>
            <a:r>
              <a:rPr dirty="0" sz="2850" spc="30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2850" spc="-125" b="1">
                <a:solidFill>
                  <a:srgbClr val="27316F"/>
                </a:solidFill>
                <a:latin typeface="Tahoma"/>
                <a:cs typeface="Tahoma"/>
              </a:rPr>
              <a:t>Text:</a:t>
            </a:r>
            <a:r>
              <a:rPr dirty="0" sz="2850" spc="-10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Removed</a:t>
            </a:r>
            <a:r>
              <a:rPr dirty="0" sz="2850" spc="-18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stop</a:t>
            </a:r>
            <a:r>
              <a:rPr dirty="0" sz="2850" spc="-18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10">
                <a:solidFill>
                  <a:srgbClr val="27316F"/>
                </a:solidFill>
                <a:latin typeface="Verdana"/>
                <a:cs typeface="Verdana"/>
              </a:rPr>
              <a:t>words. </a:t>
            </a:r>
            <a:r>
              <a:rPr dirty="0" sz="2850" b="1">
                <a:solidFill>
                  <a:srgbClr val="27316F"/>
                </a:solidFill>
                <a:latin typeface="Tahoma"/>
                <a:cs typeface="Tahoma"/>
              </a:rPr>
              <a:t>Dictionary:</a:t>
            </a:r>
            <a:r>
              <a:rPr dirty="0" sz="2850" spc="-30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2850" spc="-25">
                <a:solidFill>
                  <a:srgbClr val="27316F"/>
                </a:solidFill>
                <a:latin typeface="Verdana"/>
                <a:cs typeface="Verdana"/>
              </a:rPr>
              <a:t>Classiﬁed</a:t>
            </a:r>
            <a:r>
              <a:rPr dirty="0" sz="2850" spc="-20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>
                <a:solidFill>
                  <a:srgbClr val="27316F"/>
                </a:solidFill>
                <a:latin typeface="Verdana"/>
                <a:cs typeface="Verdana"/>
              </a:rPr>
              <a:t>words</a:t>
            </a:r>
            <a:r>
              <a:rPr dirty="0" sz="2850" spc="-20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80">
                <a:solidFill>
                  <a:srgbClr val="27316F"/>
                </a:solidFill>
                <a:latin typeface="Verdana"/>
                <a:cs typeface="Verdana"/>
              </a:rPr>
              <a:t>as</a:t>
            </a:r>
            <a:r>
              <a:rPr dirty="0" sz="2850" spc="-20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7316F"/>
                </a:solidFill>
                <a:latin typeface="Verdana"/>
                <a:cs typeface="Verdana"/>
              </a:rPr>
              <a:t>positive</a:t>
            </a:r>
            <a:r>
              <a:rPr dirty="0" sz="2850" spc="-20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7316F"/>
                </a:solidFill>
                <a:latin typeface="Verdana"/>
                <a:cs typeface="Verdana"/>
              </a:rPr>
              <a:t>or </a:t>
            </a:r>
            <a:r>
              <a:rPr dirty="0" sz="2850" spc="-10">
                <a:solidFill>
                  <a:srgbClr val="27316F"/>
                </a:solidFill>
                <a:latin typeface="Verdana"/>
                <a:cs typeface="Verdana"/>
              </a:rPr>
              <a:t>negative.</a:t>
            </a:r>
            <a:endParaRPr sz="2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850" b="1">
                <a:solidFill>
                  <a:srgbClr val="27316F"/>
                </a:solidFill>
                <a:latin typeface="Tahoma"/>
                <a:cs typeface="Tahoma"/>
              </a:rPr>
              <a:t>Calculate</a:t>
            </a:r>
            <a:r>
              <a:rPr dirty="0" sz="2850" spc="315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2850" spc="-10" b="1">
                <a:solidFill>
                  <a:srgbClr val="27316F"/>
                </a:solidFill>
                <a:latin typeface="Tahoma"/>
                <a:cs typeface="Tahoma"/>
              </a:rPr>
              <a:t>Scores:</a:t>
            </a:r>
            <a:endParaRPr sz="2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dirty="0" sz="1950" b="1">
                <a:solidFill>
                  <a:srgbClr val="27316F"/>
                </a:solidFill>
                <a:latin typeface="Tahoma"/>
                <a:cs typeface="Tahoma"/>
              </a:rPr>
              <a:t>Positive</a:t>
            </a:r>
            <a:r>
              <a:rPr dirty="0" sz="1950" spc="35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1950" spc="65" b="1">
                <a:solidFill>
                  <a:srgbClr val="27316F"/>
                </a:solidFill>
                <a:latin typeface="Tahoma"/>
                <a:cs typeface="Tahoma"/>
              </a:rPr>
              <a:t>and</a:t>
            </a:r>
            <a:r>
              <a:rPr dirty="0" sz="1950" spc="35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1950" b="1">
                <a:solidFill>
                  <a:srgbClr val="27316F"/>
                </a:solidFill>
                <a:latin typeface="Tahoma"/>
                <a:cs typeface="Tahoma"/>
              </a:rPr>
              <a:t>Negative</a:t>
            </a:r>
            <a:r>
              <a:rPr dirty="0" sz="1950" spc="40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1950" spc="-10" b="1">
                <a:solidFill>
                  <a:srgbClr val="27316F"/>
                </a:solidFill>
                <a:latin typeface="Tahoma"/>
                <a:cs typeface="Tahoma"/>
              </a:rPr>
              <a:t>Scores:</a:t>
            </a:r>
            <a:r>
              <a:rPr dirty="0" sz="1950" spc="5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1950">
                <a:solidFill>
                  <a:srgbClr val="27316F"/>
                </a:solidFill>
                <a:latin typeface="Verdana"/>
                <a:cs typeface="Verdana"/>
              </a:rPr>
              <a:t>Count</a:t>
            </a:r>
            <a:r>
              <a:rPr dirty="0" sz="1950" spc="-10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27316F"/>
                </a:solidFill>
                <a:latin typeface="Verdana"/>
                <a:cs typeface="Verdana"/>
              </a:rPr>
              <a:t>of</a:t>
            </a:r>
            <a:r>
              <a:rPr dirty="0" sz="1950" spc="-10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1950" spc="50">
                <a:solidFill>
                  <a:srgbClr val="27316F"/>
                </a:solidFill>
                <a:latin typeface="Verdana"/>
                <a:cs typeface="Verdana"/>
              </a:rPr>
              <a:t>matching</a:t>
            </a:r>
            <a:r>
              <a:rPr dirty="0" sz="1950" spc="-11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27316F"/>
                </a:solidFill>
                <a:latin typeface="Verdana"/>
                <a:cs typeface="Verdana"/>
              </a:rPr>
              <a:t>words.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1950" b="1">
                <a:solidFill>
                  <a:srgbClr val="27316F"/>
                </a:solidFill>
                <a:latin typeface="Tahoma"/>
                <a:cs typeface="Tahoma"/>
              </a:rPr>
              <a:t>Polarity</a:t>
            </a:r>
            <a:r>
              <a:rPr dirty="0" sz="1950" spc="45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1950" b="1">
                <a:solidFill>
                  <a:srgbClr val="27316F"/>
                </a:solidFill>
                <a:latin typeface="Tahoma"/>
                <a:cs typeface="Tahoma"/>
              </a:rPr>
              <a:t>Score</a:t>
            </a:r>
            <a:r>
              <a:rPr dirty="0" sz="1950" spc="45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1950" spc="-50" b="1">
                <a:solidFill>
                  <a:srgbClr val="27316F"/>
                </a:solidFill>
                <a:latin typeface="Tahoma"/>
                <a:cs typeface="Tahoma"/>
              </a:rPr>
              <a:t>:</a:t>
            </a:r>
            <a:endParaRPr sz="1950">
              <a:latin typeface="Tahoma"/>
              <a:cs typeface="Tahoma"/>
            </a:endParaRPr>
          </a:p>
          <a:p>
            <a:pPr marL="920750" marR="1327785" indent="321945">
              <a:lnSpc>
                <a:spcPct val="182700"/>
              </a:lnSpc>
            </a:pPr>
            <a:r>
              <a:rPr dirty="0" sz="1950" spc="-35">
                <a:solidFill>
                  <a:srgbClr val="27316F"/>
                </a:solidFill>
                <a:latin typeface="Verdana"/>
                <a:cs typeface="Verdana"/>
              </a:rPr>
              <a:t>(Positive</a:t>
            </a:r>
            <a:r>
              <a:rPr dirty="0" sz="1950" spc="-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1950" spc="-45">
                <a:solidFill>
                  <a:srgbClr val="27316F"/>
                </a:solidFill>
                <a:latin typeface="Verdana"/>
                <a:cs typeface="Verdana"/>
              </a:rPr>
              <a:t>Score−Negative</a:t>
            </a:r>
            <a:r>
              <a:rPr dirty="0" sz="1950" spc="-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27316F"/>
                </a:solidFill>
                <a:latin typeface="Verdana"/>
                <a:cs typeface="Verdana"/>
              </a:rPr>
              <a:t>Score) </a:t>
            </a:r>
            <a:r>
              <a:rPr dirty="0" sz="1950" spc="-35">
                <a:solidFill>
                  <a:srgbClr val="27316F"/>
                </a:solidFill>
                <a:latin typeface="Verdana"/>
                <a:cs typeface="Verdana"/>
              </a:rPr>
              <a:t>(Positive</a:t>
            </a:r>
            <a:r>
              <a:rPr dirty="0" sz="1950" spc="-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1950" spc="-45">
                <a:solidFill>
                  <a:srgbClr val="27316F"/>
                </a:solidFill>
                <a:latin typeface="Verdana"/>
                <a:cs typeface="Verdana"/>
              </a:rPr>
              <a:t>Score+Negative</a:t>
            </a:r>
            <a:r>
              <a:rPr dirty="0" sz="1950" spc="-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1950" spc="-100">
                <a:solidFill>
                  <a:srgbClr val="27316F"/>
                </a:solidFill>
                <a:latin typeface="Verdana"/>
                <a:cs typeface="Verdana"/>
              </a:rPr>
              <a:t>Score)+0.000001)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195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1950" b="1">
                <a:solidFill>
                  <a:srgbClr val="27316F"/>
                </a:solidFill>
                <a:latin typeface="Tahoma"/>
                <a:cs typeface="Tahoma"/>
              </a:rPr>
              <a:t>ubjectivity</a:t>
            </a:r>
            <a:r>
              <a:rPr dirty="0" sz="1950" spc="5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1950" b="1">
                <a:solidFill>
                  <a:srgbClr val="27316F"/>
                </a:solidFill>
                <a:latin typeface="Tahoma"/>
                <a:cs typeface="Tahoma"/>
              </a:rPr>
              <a:t>Score</a:t>
            </a:r>
            <a:r>
              <a:rPr dirty="0" sz="1950" spc="5" b="1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dirty="0" sz="1950" spc="-50" b="1">
                <a:solidFill>
                  <a:srgbClr val="27316F"/>
                </a:solidFill>
                <a:latin typeface="Tahoma"/>
                <a:cs typeface="Tahoma"/>
              </a:rPr>
              <a:t>:</a:t>
            </a:r>
            <a:endParaRPr sz="1950">
              <a:latin typeface="Tahoma"/>
              <a:cs typeface="Tahoma"/>
            </a:endParaRPr>
          </a:p>
          <a:p>
            <a:pPr marL="1634489" marR="2283460" indent="-450850">
              <a:lnSpc>
                <a:spcPct val="182700"/>
              </a:lnSpc>
            </a:pPr>
            <a:r>
              <a:rPr dirty="0" sz="1950" spc="-35">
                <a:solidFill>
                  <a:srgbClr val="27316F"/>
                </a:solidFill>
                <a:latin typeface="Verdana"/>
                <a:cs typeface="Verdana"/>
              </a:rPr>
              <a:t>(Positive</a:t>
            </a:r>
            <a:r>
              <a:rPr dirty="0" sz="1950" spc="-12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1950" spc="-35">
                <a:solidFill>
                  <a:srgbClr val="27316F"/>
                </a:solidFill>
                <a:latin typeface="Verdana"/>
                <a:cs typeface="Verdana"/>
              </a:rPr>
              <a:t>Score</a:t>
            </a:r>
            <a:r>
              <a:rPr dirty="0" sz="1950" spc="-12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1950" spc="-480">
                <a:solidFill>
                  <a:srgbClr val="27316F"/>
                </a:solidFill>
                <a:latin typeface="Verdana"/>
                <a:cs typeface="Verdana"/>
              </a:rPr>
              <a:t>+</a:t>
            </a:r>
            <a:r>
              <a:rPr dirty="0" sz="1950" spc="-12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27316F"/>
                </a:solidFill>
                <a:latin typeface="Verdana"/>
                <a:cs typeface="Verdana"/>
              </a:rPr>
              <a:t>Negative</a:t>
            </a:r>
            <a:r>
              <a:rPr dirty="0" sz="1950" spc="-114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1950" spc="-50">
                <a:solidFill>
                  <a:srgbClr val="27316F"/>
                </a:solidFill>
                <a:latin typeface="Verdana"/>
                <a:cs typeface="Verdana"/>
              </a:rPr>
              <a:t>Score) </a:t>
            </a:r>
            <a:r>
              <a:rPr dirty="0" sz="1950" spc="-45">
                <a:solidFill>
                  <a:srgbClr val="27316F"/>
                </a:solidFill>
                <a:latin typeface="Verdana"/>
                <a:cs typeface="Verdana"/>
              </a:rPr>
              <a:t>Total</a:t>
            </a:r>
            <a:r>
              <a:rPr dirty="0" sz="1950" spc="-15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27316F"/>
                </a:solidFill>
                <a:latin typeface="Verdana"/>
                <a:cs typeface="Verdana"/>
              </a:rPr>
              <a:t>words</a:t>
            </a:r>
            <a:r>
              <a:rPr dirty="0" sz="1950" spc="-14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1950" spc="-480">
                <a:solidFill>
                  <a:srgbClr val="27316F"/>
                </a:solidFill>
                <a:latin typeface="Verdana"/>
                <a:cs typeface="Verdana"/>
              </a:rPr>
              <a:t>+</a:t>
            </a:r>
            <a:r>
              <a:rPr dirty="0" sz="1950" spc="-14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27316F"/>
                </a:solidFill>
                <a:latin typeface="Verdana"/>
                <a:cs typeface="Verdana"/>
              </a:rPr>
              <a:t>0.000001)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176792" y="5865914"/>
            <a:ext cx="4762500" cy="28575"/>
          </a:xfrm>
          <a:custGeom>
            <a:avLst/>
            <a:gdLst/>
            <a:ahLst/>
            <a:cxnLst/>
            <a:rect l="l" t="t" r="r" b="b"/>
            <a:pathLst>
              <a:path w="4762500" h="28575">
                <a:moveTo>
                  <a:pt x="4762500" y="0"/>
                </a:moveTo>
                <a:lnTo>
                  <a:pt x="0" y="0"/>
                </a:lnTo>
                <a:lnTo>
                  <a:pt x="0" y="28575"/>
                </a:lnTo>
                <a:lnTo>
                  <a:pt x="4762500" y="28575"/>
                </a:lnTo>
                <a:lnTo>
                  <a:pt x="4762500" y="0"/>
                </a:lnTo>
                <a:close/>
              </a:path>
            </a:pathLst>
          </a:custGeom>
          <a:solidFill>
            <a:srgbClr val="1D1D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921217" y="7420115"/>
            <a:ext cx="4739640" cy="52069"/>
          </a:xfrm>
          <a:custGeom>
            <a:avLst/>
            <a:gdLst/>
            <a:ahLst/>
            <a:cxnLst/>
            <a:rect l="l" t="t" r="r" b="b"/>
            <a:pathLst>
              <a:path w="4739640" h="52070">
                <a:moveTo>
                  <a:pt x="139" y="0"/>
                </a:moveTo>
                <a:lnTo>
                  <a:pt x="0" y="28574"/>
                </a:lnTo>
                <a:lnTo>
                  <a:pt x="4739271" y="51803"/>
                </a:lnTo>
                <a:lnTo>
                  <a:pt x="4739411" y="23228"/>
                </a:lnTo>
                <a:lnTo>
                  <a:pt x="139" y="0"/>
                </a:lnTo>
                <a:close/>
              </a:path>
            </a:pathLst>
          </a:custGeom>
          <a:solidFill>
            <a:srgbClr val="1D1D1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387900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2"/>
                </a:lnTo>
                <a:lnTo>
                  <a:pt x="23169" y="108866"/>
                </a:lnTo>
                <a:lnTo>
                  <a:pt x="34955" y="154710"/>
                </a:lnTo>
                <a:lnTo>
                  <a:pt x="47807" y="200092"/>
                </a:lnTo>
                <a:lnTo>
                  <a:pt x="61710" y="244999"/>
                </a:lnTo>
                <a:lnTo>
                  <a:pt x="76650" y="289416"/>
                </a:lnTo>
                <a:lnTo>
                  <a:pt x="92612" y="333332"/>
                </a:lnTo>
                <a:lnTo>
                  <a:pt x="109581" y="376731"/>
                </a:lnTo>
                <a:lnTo>
                  <a:pt x="127543" y="419601"/>
                </a:lnTo>
                <a:lnTo>
                  <a:pt x="146483" y="461929"/>
                </a:lnTo>
                <a:lnTo>
                  <a:pt x="166386" y="503701"/>
                </a:lnTo>
                <a:lnTo>
                  <a:pt x="187238" y="544903"/>
                </a:lnTo>
                <a:lnTo>
                  <a:pt x="209024" y="585523"/>
                </a:lnTo>
                <a:lnTo>
                  <a:pt x="231729" y="625547"/>
                </a:lnTo>
                <a:lnTo>
                  <a:pt x="255338" y="664961"/>
                </a:lnTo>
                <a:lnTo>
                  <a:pt x="279838" y="703753"/>
                </a:lnTo>
                <a:lnTo>
                  <a:pt x="305212" y="741908"/>
                </a:lnTo>
                <a:lnTo>
                  <a:pt x="331447" y="779414"/>
                </a:lnTo>
                <a:lnTo>
                  <a:pt x="358528" y="816257"/>
                </a:lnTo>
                <a:lnTo>
                  <a:pt x="386439" y="852423"/>
                </a:lnTo>
                <a:lnTo>
                  <a:pt x="415167" y="887900"/>
                </a:lnTo>
                <a:lnTo>
                  <a:pt x="444697" y="922673"/>
                </a:lnTo>
                <a:lnTo>
                  <a:pt x="475014" y="956730"/>
                </a:lnTo>
                <a:lnTo>
                  <a:pt x="506103" y="990057"/>
                </a:lnTo>
                <a:lnTo>
                  <a:pt x="537950" y="1022641"/>
                </a:lnTo>
                <a:lnTo>
                  <a:pt x="570539" y="1054468"/>
                </a:lnTo>
                <a:lnTo>
                  <a:pt x="603857" y="1085526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7" y="1201787"/>
                </a:lnTo>
                <a:lnTo>
                  <a:pt x="780855" y="1228793"/>
                </a:lnTo>
                <a:lnTo>
                  <a:pt x="818234" y="1254949"/>
                </a:lnTo>
                <a:lnTo>
                  <a:pt x="856238" y="1280241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2"/>
                </a:lnTo>
                <a:lnTo>
                  <a:pt x="1014214" y="1372506"/>
                </a:lnTo>
                <a:lnTo>
                  <a:pt x="1055124" y="1393279"/>
                </a:lnTo>
                <a:lnTo>
                  <a:pt x="1096572" y="1413108"/>
                </a:lnTo>
                <a:lnTo>
                  <a:pt x="1138542" y="1431980"/>
                </a:lnTo>
                <a:lnTo>
                  <a:pt x="1181021" y="1449881"/>
                </a:lnTo>
                <a:lnTo>
                  <a:pt x="1223992" y="1466798"/>
                </a:lnTo>
                <a:lnTo>
                  <a:pt x="1267442" y="1482717"/>
                </a:lnTo>
                <a:lnTo>
                  <a:pt x="1311355" y="1497625"/>
                </a:lnTo>
                <a:lnTo>
                  <a:pt x="1355718" y="1511510"/>
                </a:lnTo>
                <a:lnTo>
                  <a:pt x="1400515" y="1524356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6"/>
                </a:lnTo>
                <a:lnTo>
                  <a:pt x="1583754" y="1565098"/>
                </a:lnTo>
                <a:lnTo>
                  <a:pt x="1630502" y="1572555"/>
                </a:lnTo>
                <a:lnTo>
                  <a:pt x="1677597" y="1578894"/>
                </a:lnTo>
                <a:lnTo>
                  <a:pt x="1725024" y="1584103"/>
                </a:lnTo>
                <a:lnTo>
                  <a:pt x="1772767" y="1588166"/>
                </a:lnTo>
                <a:lnTo>
                  <a:pt x="1820812" y="1591071"/>
                </a:lnTo>
                <a:lnTo>
                  <a:pt x="1869145" y="1592805"/>
                </a:lnTo>
                <a:lnTo>
                  <a:pt x="1900136" y="1593155"/>
                </a:lnTo>
                <a:lnTo>
                  <a:pt x="1900136" y="1288420"/>
                </a:lnTo>
                <a:lnTo>
                  <a:pt x="1868511" y="1287989"/>
                </a:lnTo>
                <a:lnTo>
                  <a:pt x="1819982" y="1285904"/>
                </a:lnTo>
                <a:lnTo>
                  <a:pt x="1771805" y="1282420"/>
                </a:lnTo>
                <a:lnTo>
                  <a:pt x="1723999" y="1277557"/>
                </a:lnTo>
                <a:lnTo>
                  <a:pt x="1676587" y="1271333"/>
                </a:lnTo>
                <a:lnTo>
                  <a:pt x="1629589" y="1263768"/>
                </a:lnTo>
                <a:lnTo>
                  <a:pt x="1583026" y="1254880"/>
                </a:lnTo>
                <a:lnTo>
                  <a:pt x="1536920" y="1244689"/>
                </a:lnTo>
                <a:lnTo>
                  <a:pt x="1491291" y="1233215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9"/>
                </a:lnTo>
                <a:lnTo>
                  <a:pt x="1313967" y="1174859"/>
                </a:lnTo>
                <a:lnTo>
                  <a:pt x="1271040" y="1157252"/>
                </a:lnTo>
                <a:lnTo>
                  <a:pt x="1228716" y="1138475"/>
                </a:lnTo>
                <a:lnTo>
                  <a:pt x="1187017" y="1118549"/>
                </a:lnTo>
                <a:lnTo>
                  <a:pt x="1145963" y="1097491"/>
                </a:lnTo>
                <a:lnTo>
                  <a:pt x="1105576" y="1075322"/>
                </a:lnTo>
                <a:lnTo>
                  <a:pt x="1065876" y="1052060"/>
                </a:lnTo>
                <a:lnTo>
                  <a:pt x="1026885" y="1027724"/>
                </a:lnTo>
                <a:lnTo>
                  <a:pt x="988623" y="1002335"/>
                </a:lnTo>
                <a:lnTo>
                  <a:pt x="951112" y="975910"/>
                </a:lnTo>
                <a:lnTo>
                  <a:pt x="914372" y="948469"/>
                </a:lnTo>
                <a:lnTo>
                  <a:pt x="878425" y="920031"/>
                </a:lnTo>
                <a:lnTo>
                  <a:pt x="843292" y="890615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2"/>
                </a:lnTo>
                <a:lnTo>
                  <a:pt x="711316" y="763556"/>
                </a:lnTo>
                <a:lnTo>
                  <a:pt x="680567" y="729538"/>
                </a:lnTo>
                <a:lnTo>
                  <a:pt x="650757" y="694658"/>
                </a:lnTo>
                <a:lnTo>
                  <a:pt x="621908" y="658933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7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3"/>
                </a:lnTo>
                <a:lnTo>
                  <a:pt x="408972" y="302595"/>
                </a:lnTo>
                <a:lnTo>
                  <a:pt x="390887" y="259484"/>
                </a:lnTo>
                <a:lnTo>
                  <a:pt x="373994" y="215740"/>
                </a:lnTo>
                <a:lnTo>
                  <a:pt x="358315" y="171381"/>
                </a:lnTo>
                <a:lnTo>
                  <a:pt x="343869" y="126428"/>
                </a:lnTo>
                <a:lnTo>
                  <a:pt x="330679" y="80898"/>
                </a:lnTo>
                <a:lnTo>
                  <a:pt x="318764" y="34812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8037249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0" y="0"/>
                </a:moveTo>
                <a:lnTo>
                  <a:pt x="0" y="450349"/>
                </a:lnTo>
                <a:lnTo>
                  <a:pt x="5435" y="451632"/>
                </a:lnTo>
                <a:lnTo>
                  <a:pt x="52312" y="463938"/>
                </a:lnTo>
                <a:lnTo>
                  <a:pt x="98687" y="477350"/>
                </a:lnTo>
                <a:lnTo>
                  <a:pt x="144546" y="491851"/>
                </a:lnTo>
                <a:lnTo>
                  <a:pt x="189876" y="507427"/>
                </a:lnTo>
                <a:lnTo>
                  <a:pt x="234663" y="524061"/>
                </a:lnTo>
                <a:lnTo>
                  <a:pt x="278893" y="541738"/>
                </a:lnTo>
                <a:lnTo>
                  <a:pt x="322553" y="560441"/>
                </a:lnTo>
                <a:lnTo>
                  <a:pt x="365630" y="580155"/>
                </a:lnTo>
                <a:lnTo>
                  <a:pt x="408108" y="600864"/>
                </a:lnTo>
                <a:lnTo>
                  <a:pt x="449976" y="622553"/>
                </a:lnTo>
                <a:lnTo>
                  <a:pt x="491219" y="645204"/>
                </a:lnTo>
                <a:lnTo>
                  <a:pt x="531824" y="668803"/>
                </a:lnTo>
                <a:lnTo>
                  <a:pt x="571777" y="693334"/>
                </a:lnTo>
                <a:lnTo>
                  <a:pt x="611065" y="718780"/>
                </a:lnTo>
                <a:lnTo>
                  <a:pt x="649674" y="745127"/>
                </a:lnTo>
                <a:lnTo>
                  <a:pt x="687589" y="772357"/>
                </a:lnTo>
                <a:lnTo>
                  <a:pt x="724799" y="800456"/>
                </a:lnTo>
                <a:lnTo>
                  <a:pt x="761289" y="829407"/>
                </a:lnTo>
                <a:lnTo>
                  <a:pt x="797045" y="859195"/>
                </a:lnTo>
                <a:lnTo>
                  <a:pt x="832054" y="889804"/>
                </a:lnTo>
                <a:lnTo>
                  <a:pt x="866302" y="921217"/>
                </a:lnTo>
                <a:lnTo>
                  <a:pt x="899777" y="953420"/>
                </a:lnTo>
                <a:lnTo>
                  <a:pt x="932463" y="986396"/>
                </a:lnTo>
                <a:lnTo>
                  <a:pt x="964347" y="1020129"/>
                </a:lnTo>
                <a:lnTo>
                  <a:pt x="995417" y="1054604"/>
                </a:lnTo>
                <a:lnTo>
                  <a:pt x="1025658" y="1089805"/>
                </a:lnTo>
                <a:lnTo>
                  <a:pt x="1055056" y="1125715"/>
                </a:lnTo>
                <a:lnTo>
                  <a:pt x="1083598" y="1162320"/>
                </a:lnTo>
                <a:lnTo>
                  <a:pt x="1111271" y="1199602"/>
                </a:lnTo>
                <a:lnTo>
                  <a:pt x="1138061" y="1237547"/>
                </a:lnTo>
                <a:lnTo>
                  <a:pt x="1163954" y="1276139"/>
                </a:lnTo>
                <a:lnTo>
                  <a:pt x="1188936" y="1315361"/>
                </a:lnTo>
                <a:lnTo>
                  <a:pt x="1212995" y="1355199"/>
                </a:lnTo>
                <a:lnTo>
                  <a:pt x="1236116" y="1395635"/>
                </a:lnTo>
                <a:lnTo>
                  <a:pt x="1258285" y="1436654"/>
                </a:lnTo>
                <a:lnTo>
                  <a:pt x="1279490" y="1478241"/>
                </a:lnTo>
                <a:lnTo>
                  <a:pt x="1299717" y="1520379"/>
                </a:lnTo>
                <a:lnTo>
                  <a:pt x="1318951" y="1563053"/>
                </a:lnTo>
                <a:lnTo>
                  <a:pt x="1337180" y="1606247"/>
                </a:lnTo>
                <a:lnTo>
                  <a:pt x="1354389" y="1649945"/>
                </a:lnTo>
                <a:lnTo>
                  <a:pt x="1370566" y="1694130"/>
                </a:lnTo>
                <a:lnTo>
                  <a:pt x="1385696" y="1738789"/>
                </a:lnTo>
                <a:lnTo>
                  <a:pt x="1399766" y="1783903"/>
                </a:lnTo>
                <a:lnTo>
                  <a:pt x="1412762" y="1829459"/>
                </a:lnTo>
                <a:lnTo>
                  <a:pt x="1424671" y="1875439"/>
                </a:lnTo>
                <a:lnTo>
                  <a:pt x="1435480" y="1921828"/>
                </a:lnTo>
                <a:lnTo>
                  <a:pt x="1445173" y="1968610"/>
                </a:lnTo>
                <a:lnTo>
                  <a:pt x="1453739" y="2015769"/>
                </a:lnTo>
                <a:lnTo>
                  <a:pt x="1461163" y="2063290"/>
                </a:lnTo>
                <a:lnTo>
                  <a:pt x="1467431" y="2111157"/>
                </a:lnTo>
                <a:lnTo>
                  <a:pt x="1472531" y="2159353"/>
                </a:lnTo>
                <a:lnTo>
                  <a:pt x="1476448" y="2207863"/>
                </a:lnTo>
                <a:lnTo>
                  <a:pt x="1478783" y="2249748"/>
                </a:lnTo>
                <a:lnTo>
                  <a:pt x="1919001" y="2249748"/>
                </a:lnTo>
                <a:lnTo>
                  <a:pt x="1916589" y="2199885"/>
                </a:lnTo>
                <a:lnTo>
                  <a:pt x="1913232" y="2151326"/>
                </a:lnTo>
                <a:lnTo>
                  <a:pt x="1908907" y="2103014"/>
                </a:lnTo>
                <a:lnTo>
                  <a:pt x="1903624" y="2054961"/>
                </a:lnTo>
                <a:lnTo>
                  <a:pt x="1897392" y="2007178"/>
                </a:lnTo>
                <a:lnTo>
                  <a:pt x="1890219" y="1959673"/>
                </a:lnTo>
                <a:lnTo>
                  <a:pt x="1882116" y="1912459"/>
                </a:lnTo>
                <a:lnTo>
                  <a:pt x="1873089" y="1865544"/>
                </a:lnTo>
                <a:lnTo>
                  <a:pt x="1863150" y="1818941"/>
                </a:lnTo>
                <a:lnTo>
                  <a:pt x="1852307" y="1772659"/>
                </a:lnTo>
                <a:lnTo>
                  <a:pt x="1840568" y="1726709"/>
                </a:lnTo>
                <a:lnTo>
                  <a:pt x="1827943" y="1681101"/>
                </a:lnTo>
                <a:lnTo>
                  <a:pt x="1814441" y="1635846"/>
                </a:lnTo>
                <a:lnTo>
                  <a:pt x="1800070" y="1590954"/>
                </a:lnTo>
                <a:lnTo>
                  <a:pt x="1784841" y="1546436"/>
                </a:lnTo>
                <a:lnTo>
                  <a:pt x="1768761" y="1502302"/>
                </a:lnTo>
                <a:lnTo>
                  <a:pt x="1751840" y="1458563"/>
                </a:lnTo>
                <a:lnTo>
                  <a:pt x="1734087" y="1415229"/>
                </a:lnTo>
                <a:lnTo>
                  <a:pt x="1715510" y="1372311"/>
                </a:lnTo>
                <a:lnTo>
                  <a:pt x="1696120" y="1329819"/>
                </a:lnTo>
                <a:lnTo>
                  <a:pt x="1675924" y="1287763"/>
                </a:lnTo>
                <a:lnTo>
                  <a:pt x="1654932" y="1246155"/>
                </a:lnTo>
                <a:lnTo>
                  <a:pt x="1633153" y="1205004"/>
                </a:lnTo>
                <a:lnTo>
                  <a:pt x="1610596" y="1164322"/>
                </a:lnTo>
                <a:lnTo>
                  <a:pt x="1587270" y="1124118"/>
                </a:lnTo>
                <a:lnTo>
                  <a:pt x="1563183" y="1084403"/>
                </a:lnTo>
                <a:lnTo>
                  <a:pt x="1538345" y="1045188"/>
                </a:lnTo>
                <a:lnTo>
                  <a:pt x="1512766" y="1006482"/>
                </a:lnTo>
                <a:lnTo>
                  <a:pt x="1486453" y="968298"/>
                </a:lnTo>
                <a:lnTo>
                  <a:pt x="1459416" y="930644"/>
                </a:lnTo>
                <a:lnTo>
                  <a:pt x="1431663" y="893532"/>
                </a:lnTo>
                <a:lnTo>
                  <a:pt x="1403205" y="856971"/>
                </a:lnTo>
                <a:lnTo>
                  <a:pt x="1374050" y="820973"/>
                </a:lnTo>
                <a:lnTo>
                  <a:pt x="1344206" y="785548"/>
                </a:lnTo>
                <a:lnTo>
                  <a:pt x="1313684" y="750707"/>
                </a:lnTo>
                <a:lnTo>
                  <a:pt x="1282491" y="716459"/>
                </a:lnTo>
                <a:lnTo>
                  <a:pt x="1250637" y="682816"/>
                </a:lnTo>
                <a:lnTo>
                  <a:pt x="1218132" y="649787"/>
                </a:lnTo>
                <a:lnTo>
                  <a:pt x="1184983" y="617384"/>
                </a:lnTo>
                <a:lnTo>
                  <a:pt x="1151200" y="585617"/>
                </a:lnTo>
                <a:lnTo>
                  <a:pt x="1116792" y="554496"/>
                </a:lnTo>
                <a:lnTo>
                  <a:pt x="1081768" y="524032"/>
                </a:lnTo>
                <a:lnTo>
                  <a:pt x="1046137" y="494235"/>
                </a:lnTo>
                <a:lnTo>
                  <a:pt x="1009908" y="465116"/>
                </a:lnTo>
                <a:lnTo>
                  <a:pt x="973089" y="436685"/>
                </a:lnTo>
                <a:lnTo>
                  <a:pt x="935691" y="408953"/>
                </a:lnTo>
                <a:lnTo>
                  <a:pt x="897722" y="381930"/>
                </a:lnTo>
                <a:lnTo>
                  <a:pt x="859191" y="355627"/>
                </a:lnTo>
                <a:lnTo>
                  <a:pt x="820106" y="330053"/>
                </a:lnTo>
                <a:lnTo>
                  <a:pt x="780478" y="305221"/>
                </a:lnTo>
                <a:lnTo>
                  <a:pt x="740315" y="281140"/>
                </a:lnTo>
                <a:lnTo>
                  <a:pt x="699626" y="257820"/>
                </a:lnTo>
                <a:lnTo>
                  <a:pt x="658419" y="235272"/>
                </a:lnTo>
                <a:lnTo>
                  <a:pt x="616705" y="213507"/>
                </a:lnTo>
                <a:lnTo>
                  <a:pt x="574492" y="192535"/>
                </a:lnTo>
                <a:lnTo>
                  <a:pt x="531789" y="172367"/>
                </a:lnTo>
                <a:lnTo>
                  <a:pt x="488605" y="153013"/>
                </a:lnTo>
                <a:lnTo>
                  <a:pt x="444948" y="134483"/>
                </a:lnTo>
                <a:lnTo>
                  <a:pt x="400829" y="116788"/>
                </a:lnTo>
                <a:lnTo>
                  <a:pt x="356256" y="99938"/>
                </a:lnTo>
                <a:lnTo>
                  <a:pt x="311238" y="83945"/>
                </a:lnTo>
                <a:lnTo>
                  <a:pt x="265784" y="68818"/>
                </a:lnTo>
                <a:lnTo>
                  <a:pt x="219904" y="54568"/>
                </a:lnTo>
                <a:lnTo>
                  <a:pt x="173605" y="41205"/>
                </a:lnTo>
                <a:lnTo>
                  <a:pt x="126897" y="28741"/>
                </a:lnTo>
                <a:lnTo>
                  <a:pt x="79790" y="17184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53147" rIns="0" bIns="0" rtlCol="0" vert="horz">
            <a:spAutoFit/>
          </a:bodyPr>
          <a:lstStyle/>
          <a:p>
            <a:pPr marL="3925570">
              <a:lnSpc>
                <a:spcPct val="100000"/>
              </a:lnSpc>
              <a:spcBef>
                <a:spcPts val="100"/>
              </a:spcBef>
            </a:pPr>
            <a:r>
              <a:rPr dirty="0" spc="125"/>
              <a:t>OUTPUT</a:t>
            </a:r>
            <a:r>
              <a:rPr dirty="0" spc="-40"/>
              <a:t> </a:t>
            </a:r>
            <a:r>
              <a:rPr dirty="0" spc="125"/>
              <a:t>DATA</a:t>
            </a:r>
            <a:r>
              <a:rPr dirty="0" spc="-35"/>
              <a:t> </a:t>
            </a:r>
            <a:r>
              <a:rPr dirty="0" spc="65"/>
              <a:t>STRUCTURE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43389" y="2664803"/>
            <a:ext cx="15473680" cy="1126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5" b="1">
                <a:latin typeface="Verdana"/>
                <a:cs typeface="Verdana"/>
              </a:rPr>
              <a:t>Output</a:t>
            </a:r>
            <a:r>
              <a:rPr dirty="0" sz="3600" spc="-210" b="1">
                <a:latin typeface="Verdana"/>
                <a:cs typeface="Verdana"/>
              </a:rPr>
              <a:t> </a:t>
            </a:r>
            <a:r>
              <a:rPr dirty="0" sz="3600" spc="-165" b="1">
                <a:latin typeface="Verdana"/>
                <a:cs typeface="Verdana"/>
              </a:rPr>
              <a:t>File:</a:t>
            </a:r>
            <a:r>
              <a:rPr dirty="0" sz="3600" spc="-185" b="1">
                <a:latin typeface="Verdana"/>
                <a:cs typeface="Verdana"/>
              </a:rPr>
              <a:t> </a:t>
            </a:r>
            <a:r>
              <a:rPr dirty="0" sz="3600" spc="-10">
                <a:latin typeface="Verdana"/>
                <a:cs typeface="Verdana"/>
              </a:rPr>
              <a:t>output.csv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3600" spc="-125" b="1">
                <a:latin typeface="Verdana"/>
                <a:cs typeface="Verdana"/>
              </a:rPr>
              <a:t>Contents:</a:t>
            </a:r>
            <a:r>
              <a:rPr dirty="0" sz="3600" spc="-105" b="1">
                <a:latin typeface="Verdana"/>
                <a:cs typeface="Verdana"/>
              </a:rPr>
              <a:t> </a:t>
            </a:r>
            <a:r>
              <a:rPr dirty="0" sz="3600" spc="-10">
                <a:latin typeface="Verdana"/>
                <a:cs typeface="Verdana"/>
              </a:rPr>
              <a:t>Includes</a:t>
            </a:r>
            <a:r>
              <a:rPr dirty="0" sz="3600" spc="-254">
                <a:latin typeface="Verdana"/>
                <a:cs typeface="Verdana"/>
              </a:rPr>
              <a:t> </a:t>
            </a:r>
            <a:r>
              <a:rPr dirty="0" sz="3600" spc="-20">
                <a:latin typeface="Verdana"/>
                <a:cs typeface="Verdana"/>
              </a:rPr>
              <a:t>readability</a:t>
            </a:r>
            <a:r>
              <a:rPr dirty="0" sz="3600" spc="-250">
                <a:latin typeface="Verdana"/>
                <a:cs typeface="Verdana"/>
              </a:rPr>
              <a:t> </a:t>
            </a:r>
            <a:r>
              <a:rPr dirty="0" sz="3600" spc="85">
                <a:latin typeface="Verdana"/>
                <a:cs typeface="Verdana"/>
              </a:rPr>
              <a:t>and</a:t>
            </a:r>
            <a:r>
              <a:rPr dirty="0" sz="3600" spc="-254">
                <a:latin typeface="Verdana"/>
                <a:cs typeface="Verdana"/>
              </a:rPr>
              <a:t> </a:t>
            </a:r>
            <a:r>
              <a:rPr dirty="0" sz="3600" spc="60">
                <a:latin typeface="Verdana"/>
                <a:cs typeface="Verdana"/>
              </a:rPr>
              <a:t>sentiment</a:t>
            </a:r>
            <a:r>
              <a:rPr dirty="0" sz="3600" spc="-250">
                <a:latin typeface="Verdana"/>
                <a:cs typeface="Verdana"/>
              </a:rPr>
              <a:t> </a:t>
            </a:r>
            <a:r>
              <a:rPr dirty="0" sz="3600">
                <a:latin typeface="Verdana"/>
                <a:cs typeface="Verdana"/>
              </a:rPr>
              <a:t>metrics</a:t>
            </a:r>
            <a:r>
              <a:rPr dirty="0" sz="3600" spc="-250">
                <a:latin typeface="Verdana"/>
                <a:cs typeface="Verdana"/>
              </a:rPr>
              <a:t> </a:t>
            </a:r>
            <a:r>
              <a:rPr dirty="0" sz="3600" spc="-50">
                <a:latin typeface="Verdana"/>
                <a:cs typeface="Verdana"/>
              </a:rPr>
              <a:t>for</a:t>
            </a:r>
            <a:r>
              <a:rPr dirty="0" sz="3600" spc="-254">
                <a:latin typeface="Verdana"/>
                <a:cs typeface="Verdana"/>
              </a:rPr>
              <a:t> </a:t>
            </a:r>
            <a:r>
              <a:rPr dirty="0" sz="3600">
                <a:latin typeface="Verdana"/>
                <a:cs typeface="Verdana"/>
              </a:rPr>
              <a:t>each</a:t>
            </a:r>
            <a:r>
              <a:rPr dirty="0" sz="3600" spc="-250">
                <a:latin typeface="Verdana"/>
                <a:cs typeface="Verdana"/>
              </a:rPr>
              <a:t> </a:t>
            </a:r>
            <a:r>
              <a:rPr dirty="0" sz="3600" spc="-20">
                <a:latin typeface="Verdana"/>
                <a:cs typeface="Verdana"/>
              </a:rPr>
              <a:t>URL.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705" y="4555820"/>
            <a:ext cx="16326883" cy="29040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414905" cy="2363470"/>
          </a:xfrm>
          <a:custGeom>
            <a:avLst/>
            <a:gdLst/>
            <a:ahLst/>
            <a:cxnLst/>
            <a:rect l="l" t="t" r="r" b="b"/>
            <a:pathLst>
              <a:path w="2414905" h="2363470">
                <a:moveTo>
                  <a:pt x="0" y="1939312"/>
                </a:moveTo>
                <a:lnTo>
                  <a:pt x="0" y="2362847"/>
                </a:lnTo>
                <a:lnTo>
                  <a:pt x="120318" y="2362847"/>
                </a:lnTo>
                <a:lnTo>
                  <a:pt x="191911" y="2359117"/>
                </a:lnTo>
                <a:lnTo>
                  <a:pt x="242022" y="2355129"/>
                </a:lnTo>
                <a:lnTo>
                  <a:pt x="291961" y="2350095"/>
                </a:lnTo>
                <a:lnTo>
                  <a:pt x="341712" y="2344022"/>
                </a:lnTo>
                <a:lnTo>
                  <a:pt x="391261" y="2336914"/>
                </a:lnTo>
                <a:lnTo>
                  <a:pt x="440592" y="2328779"/>
                </a:lnTo>
                <a:lnTo>
                  <a:pt x="489689" y="2319622"/>
                </a:lnTo>
                <a:lnTo>
                  <a:pt x="538538" y="2309451"/>
                </a:lnTo>
                <a:lnTo>
                  <a:pt x="587123" y="2298270"/>
                </a:lnTo>
                <a:lnTo>
                  <a:pt x="635429" y="2286086"/>
                </a:lnTo>
                <a:lnTo>
                  <a:pt x="683441" y="2272905"/>
                </a:lnTo>
                <a:lnTo>
                  <a:pt x="731143" y="2258734"/>
                </a:lnTo>
                <a:lnTo>
                  <a:pt x="778520" y="2243578"/>
                </a:lnTo>
                <a:lnTo>
                  <a:pt x="825556" y="2227443"/>
                </a:lnTo>
                <a:lnTo>
                  <a:pt x="872238" y="2210337"/>
                </a:lnTo>
                <a:lnTo>
                  <a:pt x="918548" y="2192264"/>
                </a:lnTo>
                <a:lnTo>
                  <a:pt x="964472" y="2173231"/>
                </a:lnTo>
                <a:lnTo>
                  <a:pt x="1009995" y="2153245"/>
                </a:lnTo>
                <a:lnTo>
                  <a:pt x="1055101" y="2132311"/>
                </a:lnTo>
                <a:lnTo>
                  <a:pt x="1099775" y="2110435"/>
                </a:lnTo>
                <a:lnTo>
                  <a:pt x="1144002" y="2087624"/>
                </a:lnTo>
                <a:lnTo>
                  <a:pt x="1187766" y="2063884"/>
                </a:lnTo>
                <a:lnTo>
                  <a:pt x="1231053" y="2039221"/>
                </a:lnTo>
                <a:lnTo>
                  <a:pt x="1273846" y="2013641"/>
                </a:lnTo>
                <a:lnTo>
                  <a:pt x="1316131" y="1987150"/>
                </a:lnTo>
                <a:lnTo>
                  <a:pt x="1357892" y="1959755"/>
                </a:lnTo>
                <a:lnTo>
                  <a:pt x="1387468" y="1939455"/>
                </a:lnTo>
                <a:lnTo>
                  <a:pt x="46137" y="1939455"/>
                </a:lnTo>
                <a:lnTo>
                  <a:pt x="0" y="1939312"/>
                </a:lnTo>
                <a:close/>
              </a:path>
              <a:path w="2414905" h="2363470">
                <a:moveTo>
                  <a:pt x="2414850" y="0"/>
                </a:moveTo>
                <a:lnTo>
                  <a:pt x="1989571" y="0"/>
                </a:lnTo>
                <a:lnTo>
                  <a:pt x="1989477" y="14560"/>
                </a:lnTo>
                <a:lnTo>
                  <a:pt x="1987918" y="63839"/>
                </a:lnTo>
                <a:lnTo>
                  <a:pt x="1985130" y="112953"/>
                </a:lnTo>
                <a:lnTo>
                  <a:pt x="1981121" y="161881"/>
                </a:lnTo>
                <a:lnTo>
                  <a:pt x="1975900" y="210602"/>
                </a:lnTo>
                <a:lnTo>
                  <a:pt x="1969475" y="259096"/>
                </a:lnTo>
                <a:lnTo>
                  <a:pt x="1961856" y="307341"/>
                </a:lnTo>
                <a:lnTo>
                  <a:pt x="1953051" y="355317"/>
                </a:lnTo>
                <a:lnTo>
                  <a:pt x="1943068" y="403003"/>
                </a:lnTo>
                <a:lnTo>
                  <a:pt x="1931916" y="450377"/>
                </a:lnTo>
                <a:lnTo>
                  <a:pt x="1919605" y="497418"/>
                </a:lnTo>
                <a:lnTo>
                  <a:pt x="1906141" y="544106"/>
                </a:lnTo>
                <a:lnTo>
                  <a:pt x="1891535" y="590420"/>
                </a:lnTo>
                <a:lnTo>
                  <a:pt x="1875795" y="636339"/>
                </a:lnTo>
                <a:lnTo>
                  <a:pt x="1858929" y="681841"/>
                </a:lnTo>
                <a:lnTo>
                  <a:pt x="1840947" y="726906"/>
                </a:lnTo>
                <a:lnTo>
                  <a:pt x="1821856" y="771513"/>
                </a:lnTo>
                <a:lnTo>
                  <a:pt x="1801666" y="815641"/>
                </a:lnTo>
                <a:lnTo>
                  <a:pt x="1780385" y="859269"/>
                </a:lnTo>
                <a:lnTo>
                  <a:pt x="1758022" y="902375"/>
                </a:lnTo>
                <a:lnTo>
                  <a:pt x="1734585" y="944940"/>
                </a:lnTo>
                <a:lnTo>
                  <a:pt x="1710083" y="986942"/>
                </a:lnTo>
                <a:lnTo>
                  <a:pt x="1684526" y="1028360"/>
                </a:lnTo>
                <a:lnTo>
                  <a:pt x="1657920" y="1069172"/>
                </a:lnTo>
                <a:lnTo>
                  <a:pt x="1630276" y="1109359"/>
                </a:lnTo>
                <a:lnTo>
                  <a:pt x="1601601" y="1148900"/>
                </a:lnTo>
                <a:lnTo>
                  <a:pt x="1571905" y="1187772"/>
                </a:lnTo>
                <a:lnTo>
                  <a:pt x="1541196" y="1225956"/>
                </a:lnTo>
                <a:lnTo>
                  <a:pt x="1509483" y="1263430"/>
                </a:lnTo>
                <a:lnTo>
                  <a:pt x="1476774" y="1300173"/>
                </a:lnTo>
                <a:lnTo>
                  <a:pt x="1443078" y="1336164"/>
                </a:lnTo>
                <a:lnTo>
                  <a:pt x="1408404" y="1371384"/>
                </a:lnTo>
                <a:lnTo>
                  <a:pt x="1372856" y="1405719"/>
                </a:lnTo>
                <a:lnTo>
                  <a:pt x="1336545" y="1439070"/>
                </a:lnTo>
                <a:lnTo>
                  <a:pt x="1299492" y="1471426"/>
                </a:lnTo>
                <a:lnTo>
                  <a:pt x="1261718" y="1502779"/>
                </a:lnTo>
                <a:lnTo>
                  <a:pt x="1223244" y="1533122"/>
                </a:lnTo>
                <a:lnTo>
                  <a:pt x="1184091" y="1562445"/>
                </a:lnTo>
                <a:lnTo>
                  <a:pt x="1144280" y="1590741"/>
                </a:lnTo>
                <a:lnTo>
                  <a:pt x="1103832" y="1617999"/>
                </a:lnTo>
                <a:lnTo>
                  <a:pt x="1062768" y="1644214"/>
                </a:lnTo>
                <a:lnTo>
                  <a:pt x="1021109" y="1669374"/>
                </a:lnTo>
                <a:lnTo>
                  <a:pt x="978877" y="1693473"/>
                </a:lnTo>
                <a:lnTo>
                  <a:pt x="936091" y="1716502"/>
                </a:lnTo>
                <a:lnTo>
                  <a:pt x="892775" y="1738452"/>
                </a:lnTo>
                <a:lnTo>
                  <a:pt x="848947" y="1759316"/>
                </a:lnTo>
                <a:lnTo>
                  <a:pt x="804630" y="1779083"/>
                </a:lnTo>
                <a:lnTo>
                  <a:pt x="759844" y="1797746"/>
                </a:lnTo>
                <a:lnTo>
                  <a:pt x="714611" y="1815297"/>
                </a:lnTo>
                <a:lnTo>
                  <a:pt x="668951" y="1831727"/>
                </a:lnTo>
                <a:lnTo>
                  <a:pt x="622886" y="1847027"/>
                </a:lnTo>
                <a:lnTo>
                  <a:pt x="576436" y="1861190"/>
                </a:lnTo>
                <a:lnTo>
                  <a:pt x="529623" y="1874206"/>
                </a:lnTo>
                <a:lnTo>
                  <a:pt x="482468" y="1886067"/>
                </a:lnTo>
                <a:lnTo>
                  <a:pt x="434991" y="1896765"/>
                </a:lnTo>
                <a:lnTo>
                  <a:pt x="387214" y="1906291"/>
                </a:lnTo>
                <a:lnTo>
                  <a:pt x="339158" y="1914637"/>
                </a:lnTo>
                <a:lnTo>
                  <a:pt x="290844" y="1921795"/>
                </a:lnTo>
                <a:lnTo>
                  <a:pt x="242292" y="1927755"/>
                </a:lnTo>
                <a:lnTo>
                  <a:pt x="193525" y="1932509"/>
                </a:lnTo>
                <a:lnTo>
                  <a:pt x="144562" y="1936050"/>
                </a:lnTo>
                <a:lnTo>
                  <a:pt x="95426" y="1938368"/>
                </a:lnTo>
                <a:lnTo>
                  <a:pt x="46137" y="1939455"/>
                </a:lnTo>
                <a:lnTo>
                  <a:pt x="1387468" y="1939455"/>
                </a:lnTo>
                <a:lnTo>
                  <a:pt x="1439782" y="1902275"/>
                </a:lnTo>
                <a:lnTo>
                  <a:pt x="1479881" y="1872202"/>
                </a:lnTo>
                <a:lnTo>
                  <a:pt x="1519394" y="1841250"/>
                </a:lnTo>
                <a:lnTo>
                  <a:pt x="1558308" y="1809424"/>
                </a:lnTo>
                <a:lnTo>
                  <a:pt x="1596606" y="1776730"/>
                </a:lnTo>
                <a:lnTo>
                  <a:pt x="1634273" y="1743175"/>
                </a:lnTo>
                <a:lnTo>
                  <a:pt x="1671294" y="1708764"/>
                </a:lnTo>
                <a:lnTo>
                  <a:pt x="1707654" y="1673504"/>
                </a:lnTo>
                <a:lnTo>
                  <a:pt x="1743257" y="1637483"/>
                </a:lnTo>
                <a:lnTo>
                  <a:pt x="1778018" y="1600793"/>
                </a:lnTo>
                <a:lnTo>
                  <a:pt x="1811930" y="1563449"/>
                </a:lnTo>
                <a:lnTo>
                  <a:pt x="1844986" y="1525466"/>
                </a:lnTo>
                <a:lnTo>
                  <a:pt x="1877181" y="1486859"/>
                </a:lnTo>
                <a:lnTo>
                  <a:pt x="1908507" y="1447643"/>
                </a:lnTo>
                <a:lnTo>
                  <a:pt x="1938960" y="1407834"/>
                </a:lnTo>
                <a:lnTo>
                  <a:pt x="1968532" y="1367447"/>
                </a:lnTo>
                <a:lnTo>
                  <a:pt x="1997217" y="1326496"/>
                </a:lnTo>
                <a:lnTo>
                  <a:pt x="2025009" y="1284999"/>
                </a:lnTo>
                <a:lnTo>
                  <a:pt x="2051902" y="1242968"/>
                </a:lnTo>
                <a:lnTo>
                  <a:pt x="2077889" y="1200421"/>
                </a:lnTo>
                <a:lnTo>
                  <a:pt x="2102964" y="1157372"/>
                </a:lnTo>
                <a:lnTo>
                  <a:pt x="2127121" y="1113835"/>
                </a:lnTo>
                <a:lnTo>
                  <a:pt x="2150353" y="1069828"/>
                </a:lnTo>
                <a:lnTo>
                  <a:pt x="2172655" y="1025364"/>
                </a:lnTo>
                <a:lnTo>
                  <a:pt x="2194019" y="980459"/>
                </a:lnTo>
                <a:lnTo>
                  <a:pt x="2214439" y="935128"/>
                </a:lnTo>
                <a:lnTo>
                  <a:pt x="2233910" y="889387"/>
                </a:lnTo>
                <a:lnTo>
                  <a:pt x="2252425" y="843250"/>
                </a:lnTo>
                <a:lnTo>
                  <a:pt x="2269977" y="796733"/>
                </a:lnTo>
                <a:lnTo>
                  <a:pt x="2286561" y="749852"/>
                </a:lnTo>
                <a:lnTo>
                  <a:pt x="2302170" y="702620"/>
                </a:lnTo>
                <a:lnTo>
                  <a:pt x="2316797" y="655054"/>
                </a:lnTo>
                <a:lnTo>
                  <a:pt x="2330437" y="607169"/>
                </a:lnTo>
                <a:lnTo>
                  <a:pt x="2343083" y="558980"/>
                </a:lnTo>
                <a:lnTo>
                  <a:pt x="2354729" y="510503"/>
                </a:lnTo>
                <a:lnTo>
                  <a:pt x="2365368" y="461751"/>
                </a:lnTo>
                <a:lnTo>
                  <a:pt x="2374995" y="412742"/>
                </a:lnTo>
                <a:lnTo>
                  <a:pt x="2383602" y="363489"/>
                </a:lnTo>
                <a:lnTo>
                  <a:pt x="2391184" y="314009"/>
                </a:lnTo>
                <a:lnTo>
                  <a:pt x="2397734" y="264316"/>
                </a:lnTo>
                <a:lnTo>
                  <a:pt x="2403247" y="214426"/>
                </a:lnTo>
                <a:lnTo>
                  <a:pt x="2407715" y="164353"/>
                </a:lnTo>
                <a:lnTo>
                  <a:pt x="2411132" y="114114"/>
                </a:lnTo>
                <a:lnTo>
                  <a:pt x="2413493" y="63723"/>
                </a:lnTo>
                <a:lnTo>
                  <a:pt x="2414756" y="14560"/>
                </a:lnTo>
                <a:lnTo>
                  <a:pt x="241485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679495" y="2991447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71056" y="0"/>
                </a:moveTo>
                <a:lnTo>
                  <a:pt x="62293" y="0"/>
                </a:lnTo>
                <a:lnTo>
                  <a:pt x="57962" y="431"/>
                </a:lnTo>
                <a:lnTo>
                  <a:pt x="22618" y="16433"/>
                </a:lnTo>
                <a:lnTo>
                  <a:pt x="2133" y="49377"/>
                </a:lnTo>
                <a:lnTo>
                  <a:pt x="0" y="62306"/>
                </a:lnTo>
                <a:lnTo>
                  <a:pt x="0" y="71056"/>
                </a:lnTo>
                <a:lnTo>
                  <a:pt x="13665" y="107365"/>
                </a:lnTo>
                <a:lnTo>
                  <a:pt x="45199" y="129959"/>
                </a:lnTo>
                <a:lnTo>
                  <a:pt x="62293" y="133350"/>
                </a:lnTo>
                <a:lnTo>
                  <a:pt x="71056" y="133350"/>
                </a:lnTo>
                <a:lnTo>
                  <a:pt x="107353" y="119684"/>
                </a:lnTo>
                <a:lnTo>
                  <a:pt x="129946" y="88150"/>
                </a:lnTo>
                <a:lnTo>
                  <a:pt x="133350" y="71056"/>
                </a:lnTo>
                <a:lnTo>
                  <a:pt x="133350" y="66675"/>
                </a:lnTo>
                <a:lnTo>
                  <a:pt x="133350" y="62306"/>
                </a:lnTo>
                <a:lnTo>
                  <a:pt x="119684" y="25996"/>
                </a:lnTo>
                <a:lnTo>
                  <a:pt x="88138" y="3403"/>
                </a:lnTo>
                <a:lnTo>
                  <a:pt x="75387" y="431"/>
                </a:lnTo>
                <a:lnTo>
                  <a:pt x="71056" y="0"/>
                </a:lnTo>
                <a:close/>
              </a:path>
            </a:pathLst>
          </a:custGeom>
          <a:solidFill>
            <a:srgbClr val="273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679495" y="4115397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71056" y="0"/>
                </a:moveTo>
                <a:lnTo>
                  <a:pt x="62293" y="0"/>
                </a:lnTo>
                <a:lnTo>
                  <a:pt x="57962" y="431"/>
                </a:lnTo>
                <a:lnTo>
                  <a:pt x="22618" y="16433"/>
                </a:lnTo>
                <a:lnTo>
                  <a:pt x="2133" y="49377"/>
                </a:lnTo>
                <a:lnTo>
                  <a:pt x="0" y="62306"/>
                </a:lnTo>
                <a:lnTo>
                  <a:pt x="0" y="71056"/>
                </a:lnTo>
                <a:lnTo>
                  <a:pt x="13665" y="107365"/>
                </a:lnTo>
                <a:lnTo>
                  <a:pt x="45199" y="129959"/>
                </a:lnTo>
                <a:lnTo>
                  <a:pt x="62293" y="133350"/>
                </a:lnTo>
                <a:lnTo>
                  <a:pt x="71056" y="133350"/>
                </a:lnTo>
                <a:lnTo>
                  <a:pt x="107353" y="119684"/>
                </a:lnTo>
                <a:lnTo>
                  <a:pt x="129946" y="88150"/>
                </a:lnTo>
                <a:lnTo>
                  <a:pt x="133350" y="71056"/>
                </a:lnTo>
                <a:lnTo>
                  <a:pt x="133350" y="66675"/>
                </a:lnTo>
                <a:lnTo>
                  <a:pt x="133350" y="62306"/>
                </a:lnTo>
                <a:lnTo>
                  <a:pt x="119684" y="25996"/>
                </a:lnTo>
                <a:lnTo>
                  <a:pt x="88138" y="3403"/>
                </a:lnTo>
                <a:lnTo>
                  <a:pt x="75387" y="431"/>
                </a:lnTo>
                <a:lnTo>
                  <a:pt x="71056" y="0"/>
                </a:lnTo>
                <a:close/>
              </a:path>
            </a:pathLst>
          </a:custGeom>
          <a:solidFill>
            <a:srgbClr val="273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679495" y="5239347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71056" y="0"/>
                </a:moveTo>
                <a:lnTo>
                  <a:pt x="62293" y="0"/>
                </a:lnTo>
                <a:lnTo>
                  <a:pt x="57962" y="431"/>
                </a:lnTo>
                <a:lnTo>
                  <a:pt x="22618" y="16433"/>
                </a:lnTo>
                <a:lnTo>
                  <a:pt x="2133" y="49377"/>
                </a:lnTo>
                <a:lnTo>
                  <a:pt x="0" y="62306"/>
                </a:lnTo>
                <a:lnTo>
                  <a:pt x="0" y="71056"/>
                </a:lnTo>
                <a:lnTo>
                  <a:pt x="13665" y="107365"/>
                </a:lnTo>
                <a:lnTo>
                  <a:pt x="45199" y="129959"/>
                </a:lnTo>
                <a:lnTo>
                  <a:pt x="62293" y="133350"/>
                </a:lnTo>
                <a:lnTo>
                  <a:pt x="71056" y="133350"/>
                </a:lnTo>
                <a:lnTo>
                  <a:pt x="107353" y="119684"/>
                </a:lnTo>
                <a:lnTo>
                  <a:pt x="129946" y="88150"/>
                </a:lnTo>
                <a:lnTo>
                  <a:pt x="133350" y="71056"/>
                </a:lnTo>
                <a:lnTo>
                  <a:pt x="133350" y="66675"/>
                </a:lnTo>
                <a:lnTo>
                  <a:pt x="133350" y="62306"/>
                </a:lnTo>
                <a:lnTo>
                  <a:pt x="119684" y="25996"/>
                </a:lnTo>
                <a:lnTo>
                  <a:pt x="88138" y="3403"/>
                </a:lnTo>
                <a:lnTo>
                  <a:pt x="75387" y="431"/>
                </a:lnTo>
                <a:lnTo>
                  <a:pt x="71056" y="0"/>
                </a:lnTo>
                <a:close/>
              </a:path>
            </a:pathLst>
          </a:custGeom>
          <a:solidFill>
            <a:srgbClr val="273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679495" y="2991447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71056" y="0"/>
                </a:moveTo>
                <a:lnTo>
                  <a:pt x="62293" y="0"/>
                </a:lnTo>
                <a:lnTo>
                  <a:pt x="57962" y="431"/>
                </a:lnTo>
                <a:lnTo>
                  <a:pt x="22618" y="16433"/>
                </a:lnTo>
                <a:lnTo>
                  <a:pt x="2133" y="49377"/>
                </a:lnTo>
                <a:lnTo>
                  <a:pt x="0" y="62306"/>
                </a:lnTo>
                <a:lnTo>
                  <a:pt x="0" y="71056"/>
                </a:lnTo>
                <a:lnTo>
                  <a:pt x="13665" y="107365"/>
                </a:lnTo>
                <a:lnTo>
                  <a:pt x="45199" y="129959"/>
                </a:lnTo>
                <a:lnTo>
                  <a:pt x="62293" y="133350"/>
                </a:lnTo>
                <a:lnTo>
                  <a:pt x="71056" y="133350"/>
                </a:lnTo>
                <a:lnTo>
                  <a:pt x="107353" y="119684"/>
                </a:lnTo>
                <a:lnTo>
                  <a:pt x="129946" y="88150"/>
                </a:lnTo>
                <a:lnTo>
                  <a:pt x="133350" y="71056"/>
                </a:lnTo>
                <a:lnTo>
                  <a:pt x="133350" y="66675"/>
                </a:lnTo>
                <a:lnTo>
                  <a:pt x="133350" y="62306"/>
                </a:lnTo>
                <a:lnTo>
                  <a:pt x="119684" y="25996"/>
                </a:lnTo>
                <a:lnTo>
                  <a:pt x="88138" y="3403"/>
                </a:lnTo>
                <a:lnTo>
                  <a:pt x="75387" y="431"/>
                </a:lnTo>
                <a:lnTo>
                  <a:pt x="71056" y="0"/>
                </a:lnTo>
                <a:close/>
              </a:path>
            </a:pathLst>
          </a:custGeom>
          <a:solidFill>
            <a:srgbClr val="273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994366" y="2687262"/>
            <a:ext cx="6496685" cy="2835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95"/>
              </a:spcBef>
            </a:pPr>
            <a:r>
              <a:rPr dirty="0" sz="3150" spc="-10">
                <a:solidFill>
                  <a:srgbClr val="27316F"/>
                </a:solidFill>
                <a:latin typeface="Verdana"/>
                <a:cs typeface="Verdana"/>
              </a:rPr>
              <a:t>Extracted</a:t>
            </a:r>
            <a:r>
              <a:rPr dirty="0" sz="3150" spc="-254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dirty="0" sz="3150" spc="-254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27316F"/>
                </a:solidFill>
                <a:latin typeface="Verdana"/>
                <a:cs typeface="Verdana"/>
              </a:rPr>
              <a:t>analyzed</a:t>
            </a:r>
            <a:r>
              <a:rPr dirty="0" sz="3150" spc="-254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27316F"/>
                </a:solidFill>
                <a:latin typeface="Verdana"/>
                <a:cs typeface="Verdana"/>
              </a:rPr>
              <a:t>ﬁnancial texts.</a:t>
            </a:r>
            <a:endParaRPr sz="3150">
              <a:latin typeface="Verdana"/>
              <a:cs typeface="Verdana"/>
            </a:endParaRPr>
          </a:p>
          <a:p>
            <a:pPr marL="12700" marR="1253490">
              <a:lnSpc>
                <a:spcPts val="4430"/>
              </a:lnSpc>
              <a:spcBef>
                <a:spcPts val="254"/>
              </a:spcBef>
            </a:pPr>
            <a:r>
              <a:rPr dirty="0" sz="3150">
                <a:solidFill>
                  <a:srgbClr val="27316F"/>
                </a:solidFill>
                <a:latin typeface="Verdana"/>
                <a:cs typeface="Verdana"/>
              </a:rPr>
              <a:t>Calculated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readability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and </a:t>
            </a:r>
            <a:r>
              <a:rPr dirty="0" sz="3150" spc="50">
                <a:solidFill>
                  <a:srgbClr val="27316F"/>
                </a:solidFill>
                <a:latin typeface="Verdana"/>
                <a:cs typeface="Verdana"/>
              </a:rPr>
              <a:t>sentiment</a:t>
            </a:r>
            <a:r>
              <a:rPr dirty="0" sz="3150" spc="-24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27316F"/>
                </a:solidFill>
                <a:latin typeface="Verdana"/>
                <a:cs typeface="Verdana"/>
              </a:rPr>
              <a:t>metrics.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3150" spc="70">
                <a:solidFill>
                  <a:srgbClr val="27316F"/>
                </a:solidFill>
                <a:latin typeface="Verdana"/>
                <a:cs typeface="Verdana"/>
              </a:rPr>
              <a:t>Compiled</a:t>
            </a:r>
            <a:r>
              <a:rPr dirty="0" sz="3150" spc="-26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results</a:t>
            </a:r>
            <a:r>
              <a:rPr dirty="0" sz="3150" spc="-26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in</a:t>
            </a:r>
            <a:r>
              <a:rPr dirty="0" sz="3150" spc="-26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27316F"/>
                </a:solidFill>
                <a:latin typeface="Verdana"/>
                <a:cs typeface="Verdana"/>
              </a:rPr>
              <a:t>output.csv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679495" y="4115397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71056" y="0"/>
                </a:moveTo>
                <a:lnTo>
                  <a:pt x="62293" y="0"/>
                </a:lnTo>
                <a:lnTo>
                  <a:pt x="57962" y="431"/>
                </a:lnTo>
                <a:lnTo>
                  <a:pt x="22618" y="16433"/>
                </a:lnTo>
                <a:lnTo>
                  <a:pt x="2133" y="49377"/>
                </a:lnTo>
                <a:lnTo>
                  <a:pt x="0" y="62306"/>
                </a:lnTo>
                <a:lnTo>
                  <a:pt x="0" y="71056"/>
                </a:lnTo>
                <a:lnTo>
                  <a:pt x="13665" y="107365"/>
                </a:lnTo>
                <a:lnTo>
                  <a:pt x="45199" y="129959"/>
                </a:lnTo>
                <a:lnTo>
                  <a:pt x="62293" y="133350"/>
                </a:lnTo>
                <a:lnTo>
                  <a:pt x="71056" y="133350"/>
                </a:lnTo>
                <a:lnTo>
                  <a:pt x="107353" y="119684"/>
                </a:lnTo>
                <a:lnTo>
                  <a:pt x="129946" y="88150"/>
                </a:lnTo>
                <a:lnTo>
                  <a:pt x="133350" y="71056"/>
                </a:lnTo>
                <a:lnTo>
                  <a:pt x="133350" y="66675"/>
                </a:lnTo>
                <a:lnTo>
                  <a:pt x="133350" y="62306"/>
                </a:lnTo>
                <a:lnTo>
                  <a:pt x="119684" y="25996"/>
                </a:lnTo>
                <a:lnTo>
                  <a:pt x="88138" y="3403"/>
                </a:lnTo>
                <a:lnTo>
                  <a:pt x="75387" y="431"/>
                </a:lnTo>
                <a:lnTo>
                  <a:pt x="71056" y="0"/>
                </a:lnTo>
                <a:close/>
              </a:path>
            </a:pathLst>
          </a:custGeom>
          <a:solidFill>
            <a:srgbClr val="273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679495" y="5239347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71056" y="0"/>
                </a:moveTo>
                <a:lnTo>
                  <a:pt x="62293" y="0"/>
                </a:lnTo>
                <a:lnTo>
                  <a:pt x="57962" y="431"/>
                </a:lnTo>
                <a:lnTo>
                  <a:pt x="22618" y="16433"/>
                </a:lnTo>
                <a:lnTo>
                  <a:pt x="2133" y="49377"/>
                </a:lnTo>
                <a:lnTo>
                  <a:pt x="0" y="62306"/>
                </a:lnTo>
                <a:lnTo>
                  <a:pt x="0" y="71056"/>
                </a:lnTo>
                <a:lnTo>
                  <a:pt x="13665" y="107365"/>
                </a:lnTo>
                <a:lnTo>
                  <a:pt x="45199" y="129959"/>
                </a:lnTo>
                <a:lnTo>
                  <a:pt x="62293" y="133350"/>
                </a:lnTo>
                <a:lnTo>
                  <a:pt x="71056" y="133350"/>
                </a:lnTo>
                <a:lnTo>
                  <a:pt x="107353" y="119684"/>
                </a:lnTo>
                <a:lnTo>
                  <a:pt x="129946" y="88150"/>
                </a:lnTo>
                <a:lnTo>
                  <a:pt x="133350" y="71056"/>
                </a:lnTo>
                <a:lnTo>
                  <a:pt x="133350" y="66675"/>
                </a:lnTo>
                <a:lnTo>
                  <a:pt x="133350" y="62306"/>
                </a:lnTo>
                <a:lnTo>
                  <a:pt x="119684" y="25996"/>
                </a:lnTo>
                <a:lnTo>
                  <a:pt x="88138" y="3403"/>
                </a:lnTo>
                <a:lnTo>
                  <a:pt x="75387" y="431"/>
                </a:lnTo>
                <a:lnTo>
                  <a:pt x="71056" y="0"/>
                </a:lnTo>
                <a:close/>
              </a:path>
            </a:pathLst>
          </a:custGeom>
          <a:solidFill>
            <a:srgbClr val="273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248575" y="1754213"/>
            <a:ext cx="2437130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 spc="95"/>
              <a:t>SUMMARY</a:t>
            </a:r>
            <a:endParaRPr sz="3450"/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2870" y="7321228"/>
            <a:ext cx="14211299" cy="277676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6540" y="2110663"/>
            <a:ext cx="7258047" cy="51373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2024-08-25T10:11:16Z</dcterms:created>
  <dcterms:modified xsi:type="dcterms:W3CDTF">2024-08-25T10:11:16Z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2024-08-25T00:00:00Z</vt:filetime>
  </property>
  <property fmtid="{D5CDD505-2E9C-101B-9397-08002B2CF9AE}" pid="5" name="Producer">
    <vt:lpwstr>GPL Ghostscript 10.02.0</vt:lpwstr>
  </property>
</Properties>
</file>