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47EE5-C2D6-40D2-9B93-3DDF64FE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794E03-E56E-4B60-B972-04EFF45CC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341A8-0ABE-4AD8-ABDA-C5AE6587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6ED-0F66-460B-AEBE-5E30C34E6EAB}" type="datetimeFigureOut">
              <a:rPr lang="zh-CN" altLang="en-US" smtClean="0"/>
              <a:t>2019-10-25-Friday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452F9-AC32-48AA-A6F1-65BA1B02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1C899-35FA-4B76-B2B2-78876539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0A05-E71A-4101-A0CF-57630F7B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92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6BC09-9136-46DB-8DBC-238361A5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9CC1D5-E2CA-4019-B634-BBA6EE3B0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BACAA-9276-4EC0-8162-2F892EEC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6ED-0F66-460B-AEBE-5E30C34E6EAB}" type="datetimeFigureOut">
              <a:rPr lang="zh-CN" altLang="en-US" smtClean="0"/>
              <a:t>2019-10-25-Friday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E8243-C813-4448-BC5F-723DB9B7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A5491-428E-490A-B7EF-508D147F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0A05-E71A-4101-A0CF-57630F7B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7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8B4AAB-1F0C-4EFB-9F59-1CA7AE929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7B892B-4448-4EC3-B46C-7B7669BBF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5BAF1-BF55-4FE2-AD76-EAC88E4A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6ED-0F66-460B-AEBE-5E30C34E6EAB}" type="datetimeFigureOut">
              <a:rPr lang="zh-CN" altLang="en-US" smtClean="0"/>
              <a:t>2019-10-25-Friday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C5CA7-A976-445B-B64C-3E4571F0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6603F-BB89-4F61-BDF5-366EF956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0A05-E71A-4101-A0CF-57630F7B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03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3214F-F91B-40F1-8001-9A6C08C4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964A4-43CC-4918-B5B6-6644B3C1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9ACD5-CBB3-4BE5-B84B-C4A76FEB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6ED-0F66-460B-AEBE-5E30C34E6EAB}" type="datetimeFigureOut">
              <a:rPr lang="zh-CN" altLang="en-US" smtClean="0"/>
              <a:t>2019-10-25-Friday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63FE5-743A-4D24-BE91-6C04D34F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8F278-F97E-4442-843C-6A6624F4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0A05-E71A-4101-A0CF-57630F7B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6F83B-4414-4C18-BF75-D713CE1A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7B7298-741F-4637-B727-29C309B20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A1EFE-ACEB-42F5-827D-441E6F84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6ED-0F66-460B-AEBE-5E30C34E6EAB}" type="datetimeFigureOut">
              <a:rPr lang="zh-CN" altLang="en-US" smtClean="0"/>
              <a:t>2019-10-25-Friday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63714-033B-4FE7-8F94-A301DE16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4A2DE-655F-4F12-9292-42B124A9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0A05-E71A-4101-A0CF-57630F7B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8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E3DF7-B6B3-4E59-A4F8-B5EE6E56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D629B-DB85-4DD0-9959-DA35E13DC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583A1A-BF69-48E8-B316-886A6CDC1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932EC-637A-425F-BC0A-9E0A7F31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6ED-0F66-460B-AEBE-5E30C34E6EAB}" type="datetimeFigureOut">
              <a:rPr lang="zh-CN" altLang="en-US" smtClean="0"/>
              <a:t>2019-10-25-Friday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3B2AC5-B162-472A-B4E6-8AC06A78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776B5B-16C0-405E-8A7E-4710622B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0A05-E71A-4101-A0CF-57630F7B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1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E9F46-BBCD-422D-A05E-1B2C68BB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E5B450-BD54-49FC-AEC6-C88A587BE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71D23C-EDAE-42FF-A819-B399D9902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15A534-A3B6-4674-9D7A-73E7FAA9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6B0CC0-CDC3-42C8-BFEF-A12B10D60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60FEF7-4534-4A73-8107-21517FE7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6ED-0F66-460B-AEBE-5E30C34E6EAB}" type="datetimeFigureOut">
              <a:rPr lang="zh-CN" altLang="en-US" smtClean="0"/>
              <a:t>2019-10-25-Friday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458BF-9141-484B-A34E-5E6A6176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254343-7AB5-4B4E-AC2A-BD50F3B7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0A05-E71A-4101-A0CF-57630F7B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7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E4F81-1EC0-41D7-BC82-8B3832B0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695F6-D401-4994-902C-BF1F29D9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6ED-0F66-460B-AEBE-5E30C34E6EAB}" type="datetimeFigureOut">
              <a:rPr lang="zh-CN" altLang="en-US" smtClean="0"/>
              <a:t>2019-10-25-Friday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43DB5-7914-46D7-8426-E85A872D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4903F9-52C6-4DF5-9038-FAEE6B30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0A05-E71A-4101-A0CF-57630F7B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54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AABD09-7C61-4518-9D80-ECACE747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6ED-0F66-460B-AEBE-5E30C34E6EAB}" type="datetimeFigureOut">
              <a:rPr lang="zh-CN" altLang="en-US" smtClean="0"/>
              <a:t>2019-10-25-Friday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63BC83-A579-459C-90CC-B5C5CB1A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B94B96-F4A9-4A53-86E3-D31BAA77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0A05-E71A-4101-A0CF-57630F7B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1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76175-3F7E-4708-9EEC-C66C32F4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DBB73-2784-4275-92E9-69B3E8973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8C8D80-4984-4503-8AB7-03222B71F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FD474-1823-41E4-BAE4-FF190475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6ED-0F66-460B-AEBE-5E30C34E6EAB}" type="datetimeFigureOut">
              <a:rPr lang="zh-CN" altLang="en-US" smtClean="0"/>
              <a:t>2019-10-25-Friday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A36B9-4E2F-44CF-A5ED-D5B19168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564F0-22C8-41C3-8141-56763122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0A05-E71A-4101-A0CF-57630F7B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9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16087-D9DF-4884-9791-0C264BF7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EF3093-3863-4A80-9C24-66F8AA86A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96489-237B-4FF9-99D0-A80910108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F2265-D802-4957-8DE8-C2FF4CDB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6ED-0F66-460B-AEBE-5E30C34E6EAB}" type="datetimeFigureOut">
              <a:rPr lang="zh-CN" altLang="en-US" smtClean="0"/>
              <a:t>2019-10-25-Friday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768ED6-F8F8-420D-A134-DB370CAA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109A0-E71C-4C7B-BC14-21A74F3F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0A05-E71A-4101-A0CF-57630F7B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1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00D0BD-AA7A-4D4E-9264-F4035FB1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859FD7-27BF-4ECA-B3C5-A51928B4E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2AEAD-91AD-4D2B-AF41-787B0C5A9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DD6ED-0F66-460B-AEBE-5E30C34E6EAB}" type="datetimeFigureOut">
              <a:rPr lang="zh-CN" altLang="en-US" smtClean="0"/>
              <a:t>2019-10-25-Friday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257B1-49E7-49F0-80A2-8ABB83AF2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5BF1E-70A1-49CB-982D-4492BB796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A0A05-E71A-4101-A0CF-57630F7B5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7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B2A5E355-575B-4E47-ABDE-AD90028C904E}"/>
              </a:ext>
            </a:extLst>
          </p:cNvPr>
          <p:cNvCxnSpPr>
            <a:cxnSpLocks/>
            <a:stCxn id="58" idx="1"/>
            <a:endCxn id="25" idx="2"/>
          </p:cNvCxnSpPr>
          <p:nvPr/>
        </p:nvCxnSpPr>
        <p:spPr>
          <a:xfrm rot="10800000">
            <a:off x="4417703" y="4372281"/>
            <a:ext cx="1051155" cy="58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721E6BF-4889-4DA3-B39A-11C2408930DD}"/>
              </a:ext>
            </a:extLst>
          </p:cNvPr>
          <p:cNvCxnSpPr>
            <a:cxnSpLocks/>
            <a:stCxn id="128" idx="1"/>
            <a:endCxn id="2" idx="2"/>
          </p:cNvCxnSpPr>
          <p:nvPr/>
        </p:nvCxnSpPr>
        <p:spPr>
          <a:xfrm rot="10800000" flipH="1">
            <a:off x="6656119" y="3078982"/>
            <a:ext cx="452796" cy="456606"/>
          </a:xfrm>
          <a:prstGeom prst="bentConnector4">
            <a:avLst>
              <a:gd name="adj1" fmla="val 99983"/>
              <a:gd name="adj2" fmla="val 6263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79A564B3-8A33-4BE5-8CF6-8510C1345FFF}"/>
              </a:ext>
            </a:extLst>
          </p:cNvPr>
          <p:cNvSpPr/>
          <p:nvPr/>
        </p:nvSpPr>
        <p:spPr>
          <a:xfrm>
            <a:off x="5756701" y="272597"/>
            <a:ext cx="451858" cy="1968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开始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FE73FE9-4127-4803-B103-9BE5CF56F5CD}"/>
              </a:ext>
            </a:extLst>
          </p:cNvPr>
          <p:cNvCxnSpPr>
            <a:cxnSpLocks/>
            <a:stCxn id="4" idx="2"/>
            <a:endCxn id="68" idx="1"/>
          </p:cNvCxnSpPr>
          <p:nvPr/>
        </p:nvCxnSpPr>
        <p:spPr>
          <a:xfrm flipH="1">
            <a:off x="5980290" y="469407"/>
            <a:ext cx="2340" cy="27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7418FB8C-0863-4067-A045-97D672DC5EAC}"/>
              </a:ext>
            </a:extLst>
          </p:cNvPr>
          <p:cNvSpPr/>
          <p:nvPr/>
        </p:nvSpPr>
        <p:spPr>
          <a:xfrm>
            <a:off x="5754366" y="1382618"/>
            <a:ext cx="451860" cy="2755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j=1</a:t>
            </a:r>
            <a:endParaRPr lang="zh-CN" altLang="en-US" sz="9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37A9FE1-6B7D-458B-BC8B-31C37369785F}"/>
              </a:ext>
            </a:extLst>
          </p:cNvPr>
          <p:cNvCxnSpPr>
            <a:cxnSpLocks/>
            <a:stCxn id="68" idx="4"/>
            <a:endCxn id="15" idx="0"/>
          </p:cNvCxnSpPr>
          <p:nvPr/>
        </p:nvCxnSpPr>
        <p:spPr>
          <a:xfrm>
            <a:off x="5980290" y="1111742"/>
            <a:ext cx="6" cy="27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决策 18">
            <a:extLst>
              <a:ext uri="{FF2B5EF4-FFF2-40B4-BE49-F238E27FC236}">
                <a16:creationId xmlns:a16="http://schemas.microsoft.com/office/drawing/2014/main" id="{0DB68C62-7CB1-4329-89FD-5F2269BBEB2B}"/>
              </a:ext>
            </a:extLst>
          </p:cNvPr>
          <p:cNvSpPr/>
          <p:nvPr/>
        </p:nvSpPr>
        <p:spPr>
          <a:xfrm>
            <a:off x="5401353" y="1933541"/>
            <a:ext cx="1157885" cy="5117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j&lt;=n-1?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BBCD597-9A92-43AD-81C5-ABA11D9F1E7B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5980296" y="1658153"/>
            <a:ext cx="0" cy="27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51C0F29-284F-4EF4-A0AB-A0E51424CF36}"/>
              </a:ext>
            </a:extLst>
          </p:cNvPr>
          <p:cNvCxnSpPr>
            <a:stCxn id="19" idx="2"/>
            <a:endCxn id="19" idx="2"/>
          </p:cNvCxnSpPr>
          <p:nvPr/>
        </p:nvCxnSpPr>
        <p:spPr>
          <a:xfrm>
            <a:off x="5980295" y="244524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FCB20DE-2E4C-47F6-8AEC-A59C1D8B1A1E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 flipH="1">
            <a:off x="5980295" y="2445249"/>
            <a:ext cx="1" cy="279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C05862AF-7001-4FCD-92F0-872F2E134895}"/>
              </a:ext>
            </a:extLst>
          </p:cNvPr>
          <p:cNvSpPr/>
          <p:nvPr/>
        </p:nvSpPr>
        <p:spPr>
          <a:xfrm>
            <a:off x="5683762" y="2724724"/>
            <a:ext cx="593066" cy="3542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i</a:t>
            </a:r>
            <a:r>
              <a:rPr lang="en-US" altLang="zh-CN" sz="900" dirty="0"/>
              <a:t>=0</a:t>
            </a:r>
            <a:endParaRPr lang="zh-CN" altLang="en-US" sz="9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4218C6B-5AC0-4C0E-9A50-CF80DAB189D1}"/>
              </a:ext>
            </a:extLst>
          </p:cNvPr>
          <p:cNvSpPr txBox="1"/>
          <p:nvPr/>
        </p:nvSpPr>
        <p:spPr>
          <a:xfrm>
            <a:off x="5795831" y="2467081"/>
            <a:ext cx="373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highlight>
                  <a:srgbClr val="00FFFF"/>
                </a:highlight>
              </a:rPr>
              <a:t>Yes</a:t>
            </a:r>
            <a:endParaRPr lang="zh-CN" altLang="en-US" sz="900" dirty="0">
              <a:highlight>
                <a:srgbClr val="00FFFF"/>
              </a:highlight>
            </a:endParaRPr>
          </a:p>
        </p:txBody>
      </p:sp>
      <p:sp>
        <p:nvSpPr>
          <p:cNvPr id="37" name="流程图: 决策 36">
            <a:extLst>
              <a:ext uri="{FF2B5EF4-FFF2-40B4-BE49-F238E27FC236}">
                <a16:creationId xmlns:a16="http://schemas.microsoft.com/office/drawing/2014/main" id="{B224B206-AC03-460C-BE77-95699367D6C4}"/>
              </a:ext>
            </a:extLst>
          </p:cNvPr>
          <p:cNvSpPr/>
          <p:nvPr/>
        </p:nvSpPr>
        <p:spPr>
          <a:xfrm>
            <a:off x="5249283" y="3358459"/>
            <a:ext cx="1471365" cy="3542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i</a:t>
            </a:r>
            <a:r>
              <a:rPr lang="en-US" altLang="zh-CN" sz="900" dirty="0"/>
              <a:t>&lt;=n-1-j?</a:t>
            </a:r>
            <a:endParaRPr lang="zh-CN" altLang="en-US" sz="9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4A86ED5-DAA4-4284-864F-55BD320F90B5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>
            <a:off x="5980295" y="3078983"/>
            <a:ext cx="4671" cy="27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EF92E72-3DB0-4A09-A629-F09E4A85D82A}"/>
              </a:ext>
            </a:extLst>
          </p:cNvPr>
          <p:cNvCxnSpPr>
            <a:cxnSpLocks/>
            <a:stCxn id="37" idx="2"/>
            <a:endCxn id="54" idx="0"/>
          </p:cNvCxnSpPr>
          <p:nvPr/>
        </p:nvCxnSpPr>
        <p:spPr>
          <a:xfrm flipH="1">
            <a:off x="5975623" y="3712718"/>
            <a:ext cx="9343" cy="27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5C1B9A0-9187-4439-B5FD-C016F0D22398}"/>
              </a:ext>
            </a:extLst>
          </p:cNvPr>
          <p:cNvSpPr txBox="1"/>
          <p:nvPr/>
        </p:nvSpPr>
        <p:spPr>
          <a:xfrm>
            <a:off x="5805994" y="3719546"/>
            <a:ext cx="386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highlight>
                  <a:srgbClr val="00FFFF"/>
                </a:highlight>
              </a:rPr>
              <a:t>Yes</a:t>
            </a:r>
            <a:endParaRPr lang="zh-CN" altLang="en-US" sz="900" dirty="0">
              <a:highlight>
                <a:srgbClr val="00FFFF"/>
              </a:highlight>
            </a:endParaRPr>
          </a:p>
        </p:txBody>
      </p:sp>
      <p:sp>
        <p:nvSpPr>
          <p:cNvPr id="54" name="流程图: 决策 53">
            <a:extLst>
              <a:ext uri="{FF2B5EF4-FFF2-40B4-BE49-F238E27FC236}">
                <a16:creationId xmlns:a16="http://schemas.microsoft.com/office/drawing/2014/main" id="{6486D9E1-41ED-4325-B8D6-E0811738C45E}"/>
              </a:ext>
            </a:extLst>
          </p:cNvPr>
          <p:cNvSpPr/>
          <p:nvPr/>
        </p:nvSpPr>
        <p:spPr>
          <a:xfrm>
            <a:off x="5239940" y="3992194"/>
            <a:ext cx="1471365" cy="4540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a[</a:t>
            </a:r>
            <a:r>
              <a:rPr lang="en-US" altLang="zh-CN" sz="900" dirty="0" err="1"/>
              <a:t>i</a:t>
            </a:r>
            <a:r>
              <a:rPr lang="en-US" altLang="zh-CN" sz="900" dirty="0"/>
              <a:t>]&gt;a[i+1]?</a:t>
            </a:r>
            <a:endParaRPr lang="zh-CN" altLang="en-US" sz="900" dirty="0"/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05195529-58B4-40C4-9149-B51F6C21D284}"/>
              </a:ext>
            </a:extLst>
          </p:cNvPr>
          <p:cNvSpPr/>
          <p:nvPr/>
        </p:nvSpPr>
        <p:spPr>
          <a:xfrm>
            <a:off x="5468857" y="4725697"/>
            <a:ext cx="1032214" cy="4540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a[</a:t>
            </a:r>
            <a:r>
              <a:rPr lang="en-US" altLang="zh-CN" sz="900" dirty="0" err="1"/>
              <a:t>i</a:t>
            </a:r>
            <a:r>
              <a:rPr lang="en-US" altLang="zh-CN" sz="900" dirty="0"/>
              <a:t>] </a:t>
            </a:r>
            <a:r>
              <a:rPr lang="zh-CN" altLang="en-US" sz="900" dirty="0"/>
              <a:t>与</a:t>
            </a:r>
            <a:r>
              <a:rPr lang="en-US" altLang="zh-CN" sz="900" dirty="0"/>
              <a:t>a[i+1]</a:t>
            </a:r>
            <a:r>
              <a:rPr lang="zh-CN" altLang="en-US" sz="900" dirty="0"/>
              <a:t>交换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6BF82EC-1F34-4A39-ABDD-5E9AFD3CC8E9}"/>
              </a:ext>
            </a:extLst>
          </p:cNvPr>
          <p:cNvCxnSpPr>
            <a:cxnSpLocks/>
            <a:stCxn id="54" idx="2"/>
            <a:endCxn id="58" idx="0"/>
          </p:cNvCxnSpPr>
          <p:nvPr/>
        </p:nvCxnSpPr>
        <p:spPr>
          <a:xfrm>
            <a:off x="5975623" y="4446221"/>
            <a:ext cx="9341" cy="27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510EE74-2C35-4FC2-8682-AFC992C54C08}"/>
              </a:ext>
            </a:extLst>
          </p:cNvPr>
          <p:cNvSpPr txBox="1"/>
          <p:nvPr/>
        </p:nvSpPr>
        <p:spPr>
          <a:xfrm>
            <a:off x="5800774" y="4470543"/>
            <a:ext cx="349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highlight>
                  <a:srgbClr val="00FFFF"/>
                </a:highlight>
              </a:rPr>
              <a:t>Yes</a:t>
            </a:r>
            <a:endParaRPr lang="zh-CN" altLang="en-US" sz="900" dirty="0">
              <a:highlight>
                <a:srgbClr val="00FFFF"/>
              </a:highlight>
            </a:endParaRPr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7B56EFBF-E82B-40A9-874E-31560BB73821}"/>
              </a:ext>
            </a:extLst>
          </p:cNvPr>
          <p:cNvCxnSpPr>
            <a:cxnSpLocks/>
            <a:stCxn id="19" idx="1"/>
            <a:endCxn id="89" idx="2"/>
          </p:cNvCxnSpPr>
          <p:nvPr/>
        </p:nvCxnSpPr>
        <p:spPr>
          <a:xfrm rot="10800000" flipH="1" flipV="1">
            <a:off x="5401352" y="2189395"/>
            <a:ext cx="60595" cy="3544752"/>
          </a:xfrm>
          <a:prstGeom prst="bentConnector3">
            <a:avLst>
              <a:gd name="adj1" fmla="val -252540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流程图: 数据 67">
            <a:extLst>
              <a:ext uri="{FF2B5EF4-FFF2-40B4-BE49-F238E27FC236}">
                <a16:creationId xmlns:a16="http://schemas.microsoft.com/office/drawing/2014/main" id="{DBDA8214-4EB0-478B-A435-542E74978B59}"/>
              </a:ext>
            </a:extLst>
          </p:cNvPr>
          <p:cNvSpPr/>
          <p:nvPr/>
        </p:nvSpPr>
        <p:spPr>
          <a:xfrm>
            <a:off x="5239937" y="744942"/>
            <a:ext cx="1480705" cy="3668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输入</a:t>
            </a:r>
            <a:r>
              <a:rPr lang="en-US" altLang="zh-CN" sz="900" dirty="0"/>
              <a:t>n</a:t>
            </a:r>
            <a:r>
              <a:rPr lang="zh-CN" altLang="en-US" sz="900" dirty="0"/>
              <a:t>个数给</a:t>
            </a:r>
            <a:endParaRPr lang="en-US" altLang="zh-CN" sz="900" dirty="0"/>
          </a:p>
          <a:p>
            <a:pPr algn="ctr"/>
            <a:r>
              <a:rPr lang="en-US" altLang="zh-CN" sz="900" dirty="0"/>
              <a:t>a[0]</a:t>
            </a:r>
            <a:r>
              <a:rPr lang="zh-CN" altLang="en-US" sz="900" dirty="0"/>
              <a:t>到</a:t>
            </a:r>
            <a:r>
              <a:rPr lang="en-US" altLang="zh-CN" sz="900" dirty="0"/>
              <a:t>a[n-1]</a:t>
            </a:r>
            <a:endParaRPr lang="zh-CN" altLang="en-US" sz="900" dirty="0"/>
          </a:p>
        </p:txBody>
      </p:sp>
      <p:sp>
        <p:nvSpPr>
          <p:cNvPr id="89" name="流程图: 数据 88">
            <a:extLst>
              <a:ext uri="{FF2B5EF4-FFF2-40B4-BE49-F238E27FC236}">
                <a16:creationId xmlns:a16="http://schemas.microsoft.com/office/drawing/2014/main" id="{A92216C7-3D5E-45D6-8E57-979D0745CC25}"/>
              </a:ext>
            </a:extLst>
          </p:cNvPr>
          <p:cNvSpPr/>
          <p:nvPr/>
        </p:nvSpPr>
        <p:spPr>
          <a:xfrm>
            <a:off x="5333529" y="5462847"/>
            <a:ext cx="1284186" cy="542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输出</a:t>
            </a:r>
            <a:r>
              <a:rPr lang="en-US" altLang="zh-CN" sz="900" dirty="0"/>
              <a:t>a[0]</a:t>
            </a:r>
            <a:r>
              <a:rPr lang="zh-CN" altLang="en-US" sz="900" dirty="0"/>
              <a:t>到</a:t>
            </a:r>
            <a:r>
              <a:rPr lang="en-US" altLang="zh-CN" sz="900" dirty="0"/>
              <a:t>a[n-1]</a:t>
            </a:r>
            <a:endParaRPr lang="zh-CN" altLang="en-US" sz="9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6BCCE73-90AD-4B5D-B099-680ECD6AA20D}"/>
              </a:ext>
            </a:extLst>
          </p:cNvPr>
          <p:cNvSpPr txBox="1"/>
          <p:nvPr/>
        </p:nvSpPr>
        <p:spPr>
          <a:xfrm>
            <a:off x="5088348" y="2073978"/>
            <a:ext cx="373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FF00"/>
                </a:solidFill>
                <a:highlight>
                  <a:srgbClr val="FF0000"/>
                </a:highlight>
              </a:rPr>
              <a:t>No</a:t>
            </a:r>
            <a:endParaRPr lang="zh-CN" altLang="en-US" sz="900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71499CC8-D3E7-4AC5-AF70-CEE4C30BE586}"/>
              </a:ext>
            </a:extLst>
          </p:cNvPr>
          <p:cNvCxnSpPr>
            <a:cxnSpLocks/>
            <a:stCxn id="54" idx="1"/>
            <a:endCxn id="25" idx="3"/>
          </p:cNvCxnSpPr>
          <p:nvPr/>
        </p:nvCxnSpPr>
        <p:spPr>
          <a:xfrm rot="10800000">
            <a:off x="4716960" y="4219208"/>
            <a:ext cx="52298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9810F35-F399-4D9D-A847-9AEE008FF602}"/>
              </a:ext>
            </a:extLst>
          </p:cNvPr>
          <p:cNvSpPr txBox="1"/>
          <p:nvPr/>
        </p:nvSpPr>
        <p:spPr>
          <a:xfrm>
            <a:off x="4887675" y="4092805"/>
            <a:ext cx="373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FF00"/>
                </a:solidFill>
                <a:highlight>
                  <a:srgbClr val="FF0000"/>
                </a:highlight>
              </a:rPr>
              <a:t>No</a:t>
            </a:r>
            <a:endParaRPr lang="zh-CN" altLang="en-US" sz="900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EE2C55DC-E63E-4184-860A-91394D73C960}"/>
              </a:ext>
            </a:extLst>
          </p:cNvPr>
          <p:cNvSpPr txBox="1"/>
          <p:nvPr/>
        </p:nvSpPr>
        <p:spPr>
          <a:xfrm>
            <a:off x="6656119" y="3420172"/>
            <a:ext cx="373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FF00"/>
                </a:solidFill>
                <a:highlight>
                  <a:srgbClr val="FF0000"/>
                </a:highlight>
              </a:rPr>
              <a:t>No</a:t>
            </a:r>
            <a:endParaRPr lang="zh-CN" altLang="en-US" sz="900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sp>
        <p:nvSpPr>
          <p:cNvPr id="169" name="流程图: 可选过程 168">
            <a:extLst>
              <a:ext uri="{FF2B5EF4-FFF2-40B4-BE49-F238E27FC236}">
                <a16:creationId xmlns:a16="http://schemas.microsoft.com/office/drawing/2014/main" id="{EBE4C100-CBDD-4767-8C5F-B2305549030F}"/>
              </a:ext>
            </a:extLst>
          </p:cNvPr>
          <p:cNvSpPr/>
          <p:nvPr/>
        </p:nvSpPr>
        <p:spPr>
          <a:xfrm>
            <a:off x="5732440" y="6288569"/>
            <a:ext cx="486364" cy="2393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结束</a:t>
            </a:r>
            <a:endParaRPr lang="en-US" altLang="zh-CN" dirty="0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4B64B3E1-2269-4FE2-B682-E197BF0F7018}"/>
              </a:ext>
            </a:extLst>
          </p:cNvPr>
          <p:cNvCxnSpPr>
            <a:cxnSpLocks/>
            <a:stCxn id="89" idx="4"/>
            <a:endCxn id="169" idx="0"/>
          </p:cNvCxnSpPr>
          <p:nvPr/>
        </p:nvCxnSpPr>
        <p:spPr>
          <a:xfrm>
            <a:off x="5975622" y="6005447"/>
            <a:ext cx="0" cy="28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0A43A8F-C4B3-49C7-AC3B-647839062900}"/>
              </a:ext>
            </a:extLst>
          </p:cNvPr>
          <p:cNvSpPr/>
          <p:nvPr/>
        </p:nvSpPr>
        <p:spPr>
          <a:xfrm>
            <a:off x="6809658" y="2724724"/>
            <a:ext cx="598514" cy="35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j++</a:t>
            </a:r>
            <a:endParaRPr lang="zh-CN" altLang="en-US" sz="900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E96D069-E373-4D75-A1B9-87B894C8D8F3}"/>
              </a:ext>
            </a:extLst>
          </p:cNvPr>
          <p:cNvCxnSpPr>
            <a:cxnSpLocks/>
            <a:stCxn id="2" idx="0"/>
            <a:endCxn id="19" idx="3"/>
          </p:cNvCxnSpPr>
          <p:nvPr/>
        </p:nvCxnSpPr>
        <p:spPr>
          <a:xfrm rot="16200000" flipV="1">
            <a:off x="6566413" y="2182221"/>
            <a:ext cx="535329" cy="549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6189C07-7EEE-485E-96D1-5B8F2F4F893D}"/>
              </a:ext>
            </a:extLst>
          </p:cNvPr>
          <p:cNvSpPr/>
          <p:nvPr/>
        </p:nvSpPr>
        <p:spPr>
          <a:xfrm>
            <a:off x="4118445" y="4066132"/>
            <a:ext cx="598514" cy="30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i</a:t>
            </a:r>
            <a:r>
              <a:rPr lang="en-US" altLang="zh-CN" sz="900" dirty="0"/>
              <a:t>++</a:t>
            </a:r>
            <a:endParaRPr lang="zh-CN" altLang="en-US" sz="900" dirty="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9AB8B63C-B25F-49FD-B348-00D48B317A6B}"/>
              </a:ext>
            </a:extLst>
          </p:cNvPr>
          <p:cNvCxnSpPr>
            <a:cxnSpLocks/>
            <a:stCxn id="25" idx="0"/>
            <a:endCxn id="37" idx="1"/>
          </p:cNvCxnSpPr>
          <p:nvPr/>
        </p:nvCxnSpPr>
        <p:spPr>
          <a:xfrm rot="5400000" flipH="1" flipV="1">
            <a:off x="4568221" y="3385071"/>
            <a:ext cx="530543" cy="831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58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71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Yuntao Hu</dc:creator>
  <cp:lastModifiedBy>Yuntao Hu</cp:lastModifiedBy>
  <cp:revision>7</cp:revision>
  <dcterms:created xsi:type="dcterms:W3CDTF">2019-10-25T11:14:42Z</dcterms:created>
  <dcterms:modified xsi:type="dcterms:W3CDTF">2019-10-25T12:26:56Z</dcterms:modified>
</cp:coreProperties>
</file>