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8" r:id="rId2"/>
    <p:sldId id="270" r:id="rId3"/>
    <p:sldId id="266" r:id="rId4"/>
    <p:sldId id="267" r:id="rId5"/>
    <p:sldId id="268" r:id="rId6"/>
    <p:sldId id="271" r:id="rId7"/>
    <p:sldId id="277" r:id="rId8"/>
    <p:sldId id="278" r:id="rId9"/>
    <p:sldId id="283" r:id="rId10"/>
    <p:sldId id="285" r:id="rId11"/>
    <p:sldId id="272" r:id="rId12"/>
    <p:sldId id="286" r:id="rId13"/>
    <p:sldId id="279" r:id="rId14"/>
    <p:sldId id="287" r:id="rId15"/>
    <p:sldId id="280" r:id="rId16"/>
    <p:sldId id="274" r:id="rId17"/>
    <p:sldId id="281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210 맨발의청춘 L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2C6D8B"/>
    <a:srgbClr val="407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0" autoAdjust="0"/>
    <p:restoredTop sz="94601" autoAdjust="0"/>
  </p:normalViewPr>
  <p:slideViewPr>
    <p:cSldViewPr snapToGrid="0">
      <p:cViewPr varScale="1">
        <p:scale>
          <a:sx n="47" d="100"/>
          <a:sy n="47" d="100"/>
        </p:scale>
        <p:origin x="-91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66EEC-1963-4BCD-BF82-AEA716C61A94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41E13-7F98-4ACD-9A52-998EDD9D1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1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41E13-7F98-4ACD-9A52-998EDD9D17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8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41E13-7F98-4ACD-9A52-998EDD9D17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5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9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19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34.PNG"/><Relationship Id="rId4" Type="http://schemas.openxmlformats.org/officeDocument/2006/relationships/image" Target="../media/image22.sv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6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6096000" y="1469730"/>
            <a:ext cx="6242347" cy="178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한번에 빌려가죠</a:t>
            </a:r>
            <a:endParaRPr lang="en-US" altLang="ko-KR" sz="3200" b="1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                    Software Engineering</a:t>
            </a:r>
            <a:endParaRPr lang="en-US" altLang="ko-KR" sz="1200" b="1" i="1" kern="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516B68E-F426-4004-A701-2966BAF2C017}"/>
              </a:ext>
            </a:extLst>
          </p:cNvPr>
          <p:cNvSpPr/>
          <p:nvPr/>
        </p:nvSpPr>
        <p:spPr>
          <a:xfrm>
            <a:off x="8865239" y="4257928"/>
            <a:ext cx="2514978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21511758 </a:t>
            </a:r>
            <a:r>
              <a:rPr lang="ko-KR" altLang="en-US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송인건</a:t>
            </a:r>
            <a:endParaRPr lang="en-US" altLang="ko-KR" sz="1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21720866 </a:t>
            </a:r>
            <a:r>
              <a:rPr lang="ko-KR" altLang="en-US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권민지</a:t>
            </a:r>
            <a:endParaRPr lang="en-US" altLang="ko-KR" sz="1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21611706 </a:t>
            </a:r>
            <a:r>
              <a:rPr lang="ko-KR" altLang="en-US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김동욱</a:t>
            </a:r>
            <a:endParaRPr lang="en-US" altLang="ko-KR" sz="1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21511730 </a:t>
            </a:r>
            <a:r>
              <a:rPr lang="ko-KR" altLang="en-US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김승환</a:t>
            </a:r>
            <a:endParaRPr lang="en-US" altLang="ko-KR" sz="1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21720910 </a:t>
            </a:r>
            <a:r>
              <a:rPr lang="ko-KR" altLang="en-US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김유진</a:t>
            </a:r>
            <a:endParaRPr lang="en-US" altLang="ko-KR" sz="1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21720891 </a:t>
            </a:r>
            <a:r>
              <a:rPr lang="ko-KR" altLang="en-US" sz="1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전수민</a:t>
            </a:r>
            <a:endParaRPr lang="en-US" altLang="ko-KR" sz="12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4071CA76-8CB9-43E1-8EE4-9FBCF1830403}"/>
              </a:ext>
            </a:extLst>
          </p:cNvPr>
          <p:cNvGrpSpPr/>
          <p:nvPr/>
        </p:nvGrpSpPr>
        <p:grpSpPr>
          <a:xfrm>
            <a:off x="870111" y="795079"/>
            <a:ext cx="6088479" cy="5001871"/>
            <a:chOff x="507801" y="665684"/>
            <a:chExt cx="6088479" cy="468397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5B489AAD-47F1-4B19-A071-EDC1D1C5CD46}"/>
                </a:ext>
              </a:extLst>
            </p:cNvPr>
            <p:cNvGrpSpPr/>
            <p:nvPr/>
          </p:nvGrpSpPr>
          <p:grpSpPr>
            <a:xfrm>
              <a:off x="507801" y="665684"/>
              <a:ext cx="6088479" cy="4683976"/>
              <a:chOff x="1959966" y="1250998"/>
              <a:chExt cx="3459192" cy="2232792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="" xmlns:a16="http://schemas.microsoft.com/office/drawing/2014/main" id="{53FCBBE7-EF91-4AAD-95B6-D6DE961464E8}"/>
                  </a:ext>
                </a:extLst>
              </p:cNvPr>
              <p:cNvSpPr/>
              <p:nvPr/>
            </p:nvSpPr>
            <p:spPr>
              <a:xfrm>
                <a:off x="1959966" y="1250998"/>
                <a:ext cx="3459192" cy="223279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="" xmlns:a16="http://schemas.microsoft.com/office/drawing/2014/main" id="{A415BDF4-FC68-47D7-9B77-D63CF70429B1}"/>
                  </a:ext>
                </a:extLst>
              </p:cNvPr>
              <p:cNvSpPr/>
              <p:nvPr/>
            </p:nvSpPr>
            <p:spPr>
              <a:xfrm>
                <a:off x="2102301" y="1409862"/>
                <a:ext cx="3174522" cy="1915064"/>
              </a:xfrm>
              <a:prstGeom prst="roundRect">
                <a:avLst/>
              </a:prstGeom>
              <a:noFill/>
              <a:ln w="38100">
                <a:solidFill>
                  <a:srgbClr val="407B9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8ED5D20-30F0-4AF3-8324-C3536E622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962" y="1182300"/>
              <a:ext cx="3686899" cy="3650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383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1" y="1009140"/>
            <a:ext cx="1673079" cy="531330"/>
            <a:chOff x="182880" y="1026557"/>
            <a:chExt cx="2138249" cy="880972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C4FA294-E28A-4B3B-92B6-800F2858EBC3}"/>
              </a:ext>
            </a:extLst>
          </p:cNvPr>
          <p:cNvGrpSpPr/>
          <p:nvPr/>
        </p:nvGrpSpPr>
        <p:grpSpPr>
          <a:xfrm>
            <a:off x="6010116" y="1851120"/>
            <a:ext cx="2745508" cy="3888051"/>
            <a:chOff x="8533931" y="2519620"/>
            <a:chExt cx="2745508" cy="3888051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4207F150-7D0D-42C3-8BF4-F37849ACC0BE}"/>
                </a:ext>
              </a:extLst>
            </p:cNvPr>
            <p:cNvGrpSpPr/>
            <p:nvPr/>
          </p:nvGrpSpPr>
          <p:grpSpPr>
            <a:xfrm>
              <a:off x="8533931" y="2519620"/>
              <a:ext cx="2745508" cy="3888051"/>
              <a:chOff x="8533931" y="2519620"/>
              <a:chExt cx="2745508" cy="388805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93E18E26-7DF3-42D7-A69F-6B9C4A767BBE}"/>
                  </a:ext>
                </a:extLst>
              </p:cNvPr>
              <p:cNvGrpSpPr/>
              <p:nvPr/>
            </p:nvGrpSpPr>
            <p:grpSpPr>
              <a:xfrm>
                <a:off x="8533931" y="2519620"/>
                <a:ext cx="2745508" cy="3888051"/>
                <a:chOff x="8379243" y="2519618"/>
                <a:chExt cx="2745508" cy="3888051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="" xmlns:a16="http://schemas.microsoft.com/office/drawing/2014/main" id="{9D12772D-7C9F-4B5A-8DF1-FCB338DC142F}"/>
                    </a:ext>
                  </a:extLst>
                </p:cNvPr>
                <p:cNvGrpSpPr/>
                <p:nvPr/>
              </p:nvGrpSpPr>
              <p:grpSpPr>
                <a:xfrm>
                  <a:off x="8589872" y="2519618"/>
                  <a:ext cx="2247714" cy="3432489"/>
                  <a:chOff x="8661626" y="1918413"/>
                  <a:chExt cx="2247714" cy="3432489"/>
                </a:xfrm>
              </p:grpSpPr>
              <p:grpSp>
                <p:nvGrpSpPr>
                  <p:cNvPr id="20" name="그룹 19">
                    <a:extLst>
                      <a:ext uri="{FF2B5EF4-FFF2-40B4-BE49-F238E27FC236}">
                        <a16:creationId xmlns="" xmlns:a16="http://schemas.microsoft.com/office/drawing/2014/main" id="{7267733D-84DD-47AC-A432-4F2EB2398377}"/>
                      </a:ext>
                    </a:extLst>
                  </p:cNvPr>
                  <p:cNvGrpSpPr/>
                  <p:nvPr/>
                </p:nvGrpSpPr>
                <p:grpSpPr>
                  <a:xfrm>
                    <a:off x="8661626" y="1918413"/>
                    <a:ext cx="2247714" cy="3432489"/>
                    <a:chOff x="4066938" y="1556193"/>
                    <a:chExt cx="2247714" cy="3432489"/>
                  </a:xfrm>
                </p:grpSpPr>
                <p:grpSp>
                  <p:nvGrpSpPr>
                    <p:cNvPr id="22" name="그룹 21">
                      <a:extLst>
                        <a:ext uri="{FF2B5EF4-FFF2-40B4-BE49-F238E27FC236}">
                          <a16:creationId xmlns="" xmlns:a16="http://schemas.microsoft.com/office/drawing/2014/main" id="{903589D9-7DAC-4B2B-9EE9-CBB3992F5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6938" y="1556193"/>
                      <a:ext cx="2247714" cy="3432489"/>
                      <a:chOff x="5958309" y="2519620"/>
                      <a:chExt cx="2247714" cy="3432489"/>
                    </a:xfrm>
                  </p:grpSpPr>
                  <p:grpSp>
                    <p:nvGrpSpPr>
                      <p:cNvPr id="24" name="그룹 23">
                        <a:extLst>
                          <a:ext uri="{FF2B5EF4-FFF2-40B4-BE49-F238E27FC236}">
                            <a16:creationId xmlns="" xmlns:a16="http://schemas.microsoft.com/office/drawing/2014/main" id="{854EFDFE-8D2E-44CF-8E4C-63D1DE06AE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8309" y="2519620"/>
                        <a:ext cx="2247714" cy="3432489"/>
                        <a:chOff x="3073481" y="2537467"/>
                        <a:chExt cx="2247714" cy="3432489"/>
                      </a:xfrm>
                    </p:grpSpPr>
                    <p:grpSp>
                      <p:nvGrpSpPr>
                        <p:cNvPr id="26" name="그룹 25">
                          <a:extLst>
                            <a:ext uri="{FF2B5EF4-FFF2-40B4-BE49-F238E27FC236}">
                              <a16:creationId xmlns="" xmlns:a16="http://schemas.microsoft.com/office/drawing/2014/main" id="{17607775-881C-407F-A6D2-95DD1ACBAB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73481" y="2537467"/>
                          <a:ext cx="2247714" cy="3432489"/>
                          <a:chOff x="502349" y="2519620"/>
                          <a:chExt cx="2247714" cy="3432489"/>
                        </a:xfrm>
                      </p:grpSpPr>
                      <p:sp>
                        <p:nvSpPr>
                          <p:cNvPr id="28" name="모서리가 둥근 직사각형 57">
                            <a:extLst>
                              <a:ext uri="{FF2B5EF4-FFF2-40B4-BE49-F238E27FC236}">
                                <a16:creationId xmlns="" xmlns:a16="http://schemas.microsoft.com/office/drawing/2014/main" id="{41B5B6D7-EA7E-44AD-9022-27E9D81727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2349" y="2519620"/>
                            <a:ext cx="2247714" cy="3432489"/>
                          </a:xfrm>
                          <a:prstGeom prst="roundRect">
                            <a:avLst>
                              <a:gd name="adj" fmla="val 5507"/>
                            </a:avLst>
                          </a:prstGeom>
                          <a:solidFill>
                            <a:srgbClr val="F7F7F7"/>
                          </a:solidFill>
                          <a:ln w="19050">
                            <a:solidFill>
                              <a:schemeClr val="bg1"/>
                            </a:solidFill>
                          </a:ln>
                          <a:effectLst>
                            <a:outerShdw blurRad="279400" dist="241300" dir="8100000" sx="94000" sy="94000" algn="tr" rotWithShape="0">
                              <a:prstClr val="black">
                                <a:alpha val="32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160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29" name="그림 28">
                            <a:extLst>
                              <a:ext uri="{FF2B5EF4-FFF2-40B4-BE49-F238E27FC236}">
                                <a16:creationId xmlns="" xmlns:a16="http://schemas.microsoft.com/office/drawing/2014/main" id="{54DB6754-7B29-48E9-AD66-56DB10DF3D9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9422" y="2577563"/>
                            <a:ext cx="2119053" cy="3316603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27" name="그림 26">
                          <a:extLst>
                            <a:ext uri="{FF2B5EF4-FFF2-40B4-BE49-F238E27FC236}">
                              <a16:creationId xmlns="" xmlns:a16="http://schemas.microsoft.com/office/drawing/2014/main" id="{69DF7365-8556-401C-9A54-29CBEFEB56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36979" y="2595411"/>
                          <a:ext cx="2119053" cy="3316602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25" name="그림 24">
                        <a:extLst>
                          <a:ext uri="{FF2B5EF4-FFF2-40B4-BE49-F238E27FC236}">
                            <a16:creationId xmlns="" xmlns:a16="http://schemas.microsoft.com/office/drawing/2014/main" id="{81B9BBD4-2B8E-4A21-9112-28229276BA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15382" y="2577562"/>
                        <a:ext cx="2121939" cy="3316602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3" name="그림 22">
                      <a:extLst>
                        <a:ext uri="{FF2B5EF4-FFF2-40B4-BE49-F238E27FC236}">
                          <a16:creationId xmlns="" xmlns:a16="http://schemas.microsoft.com/office/drawing/2014/main" id="{BA7BD165-787E-47BC-8461-20EA65CBA5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24010" y="1598413"/>
                      <a:ext cx="2119053" cy="333232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1" name="그림 20">
                    <a:extLst>
                      <a:ext uri="{FF2B5EF4-FFF2-40B4-BE49-F238E27FC236}">
                        <a16:creationId xmlns="" xmlns:a16="http://schemas.microsoft.com/office/drawing/2014/main" id="{BEF1884D-B330-484D-8CA2-1A5F1C6A06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0610" y="1968666"/>
                    <a:ext cx="2117141" cy="331660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id="{9627F16A-2876-4F92-858C-C9DA0E1DD3F6}"/>
                    </a:ext>
                  </a:extLst>
                </p:cNvPr>
                <p:cNvSpPr txBox="1"/>
                <p:nvPr/>
              </p:nvSpPr>
              <p:spPr>
                <a:xfrm>
                  <a:off x="8379243" y="6099892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 err="1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모빌리티</a:t>
                  </a:r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 대여 내역</a:t>
                  </a:r>
                </a:p>
              </p:txBody>
            </p:sp>
          </p:grpSp>
          <p:pic>
            <p:nvPicPr>
              <p:cNvPr id="17" name="그림 16">
                <a:extLst>
                  <a:ext uri="{FF2B5EF4-FFF2-40B4-BE49-F238E27FC236}">
                    <a16:creationId xmlns="" xmlns:a16="http://schemas.microsoft.com/office/drawing/2014/main" id="{5FE280BC-B635-4141-A0E6-2DA555AE0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589" y="2550954"/>
                <a:ext cx="2117521" cy="3332324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2B0D1929-A141-4AAC-9F74-3F19CECA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07940" y="2550955"/>
              <a:ext cx="2119171" cy="3335521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F41D5CB7-F9D2-4C04-A3F1-A3B2DC790FC6}"/>
              </a:ext>
            </a:extLst>
          </p:cNvPr>
          <p:cNvGrpSpPr/>
          <p:nvPr/>
        </p:nvGrpSpPr>
        <p:grpSpPr>
          <a:xfrm>
            <a:off x="601896" y="2584768"/>
            <a:ext cx="2745508" cy="3925486"/>
            <a:chOff x="5596987" y="2519620"/>
            <a:chExt cx="2745508" cy="3925486"/>
          </a:xfrm>
        </p:grpSpPr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A0989EE0-542B-41E1-AFCA-D57A7B197034}"/>
                </a:ext>
              </a:extLst>
            </p:cNvPr>
            <p:cNvGrpSpPr/>
            <p:nvPr/>
          </p:nvGrpSpPr>
          <p:grpSpPr>
            <a:xfrm>
              <a:off x="5596987" y="2519620"/>
              <a:ext cx="2745508" cy="3925486"/>
              <a:chOff x="5596987" y="2519620"/>
              <a:chExt cx="2745508" cy="392548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="" xmlns:a16="http://schemas.microsoft.com/office/drawing/2014/main" id="{2902C7F0-9A65-448D-9BFA-C378599CD053}"/>
                  </a:ext>
                </a:extLst>
              </p:cNvPr>
              <p:cNvGrpSpPr/>
              <p:nvPr/>
            </p:nvGrpSpPr>
            <p:grpSpPr>
              <a:xfrm>
                <a:off x="5596987" y="2519620"/>
                <a:ext cx="2745508" cy="3925486"/>
                <a:chOff x="5580885" y="2519620"/>
                <a:chExt cx="2745508" cy="3925486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="" xmlns:a16="http://schemas.microsoft.com/office/drawing/2014/main" id="{B154F8BA-5BD1-4DC2-8C0A-D0D76E7474D7}"/>
                    </a:ext>
                  </a:extLst>
                </p:cNvPr>
                <p:cNvGrpSpPr/>
                <p:nvPr/>
              </p:nvGrpSpPr>
              <p:grpSpPr>
                <a:xfrm>
                  <a:off x="5958309" y="2519620"/>
                  <a:ext cx="2247714" cy="3432489"/>
                  <a:chOff x="5958309" y="2519620"/>
                  <a:chExt cx="2247714" cy="3432489"/>
                </a:xfrm>
              </p:grpSpPr>
              <p:grpSp>
                <p:nvGrpSpPr>
                  <p:cNvPr id="38" name="그룹 37">
                    <a:extLst>
                      <a:ext uri="{FF2B5EF4-FFF2-40B4-BE49-F238E27FC236}">
                        <a16:creationId xmlns="" xmlns:a16="http://schemas.microsoft.com/office/drawing/2014/main" id="{7D6290E0-A0D7-4E33-B2C7-DA400EF9E198}"/>
                      </a:ext>
                    </a:extLst>
                  </p:cNvPr>
                  <p:cNvGrpSpPr/>
                  <p:nvPr/>
                </p:nvGrpSpPr>
                <p:grpSpPr>
                  <a:xfrm>
                    <a:off x="5958309" y="2519620"/>
                    <a:ext cx="2247714" cy="3432489"/>
                    <a:chOff x="3073481" y="2537467"/>
                    <a:chExt cx="2247714" cy="3432489"/>
                  </a:xfrm>
                </p:grpSpPr>
                <p:grpSp>
                  <p:nvGrpSpPr>
                    <p:cNvPr id="40" name="그룹 39">
                      <a:extLst>
                        <a:ext uri="{FF2B5EF4-FFF2-40B4-BE49-F238E27FC236}">
                          <a16:creationId xmlns="" xmlns:a16="http://schemas.microsoft.com/office/drawing/2014/main" id="{0B5D6BED-BE1C-4B1E-9D94-18156A917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73481" y="2537467"/>
                      <a:ext cx="2247714" cy="3432489"/>
                      <a:chOff x="502349" y="2519620"/>
                      <a:chExt cx="2247714" cy="3432489"/>
                    </a:xfrm>
                  </p:grpSpPr>
                  <p:sp>
                    <p:nvSpPr>
                      <p:cNvPr id="42" name="모서리가 둥근 직사각형 57">
                        <a:extLst>
                          <a:ext uri="{FF2B5EF4-FFF2-40B4-BE49-F238E27FC236}">
                            <a16:creationId xmlns="" xmlns:a16="http://schemas.microsoft.com/office/drawing/2014/main" id="{DF082CC1-8B0C-41AF-9292-C89E8ECE96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349" y="2519620"/>
                        <a:ext cx="2247714" cy="3432489"/>
                      </a:xfrm>
                      <a:prstGeom prst="roundRect">
                        <a:avLst>
                          <a:gd name="adj" fmla="val 5507"/>
                        </a:avLst>
                      </a:prstGeom>
                      <a:solidFill>
                        <a:srgbClr val="F7F7F7"/>
                      </a:solidFill>
                      <a:ln w="19050">
                        <a:solidFill>
                          <a:schemeClr val="bg1"/>
                        </a:solidFill>
                      </a:ln>
                      <a:effectLst>
                        <a:outerShdw blurRad="279400" dist="241300" dir="8100000" sx="94000" sy="94000" algn="tr" rotWithShape="0">
                          <a:prstClr val="black">
                            <a:alpha val="32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pic>
                    <p:nvPicPr>
                      <p:cNvPr id="43" name="그림 42">
                        <a:extLst>
                          <a:ext uri="{FF2B5EF4-FFF2-40B4-BE49-F238E27FC236}">
                            <a16:creationId xmlns="" xmlns:a16="http://schemas.microsoft.com/office/drawing/2014/main" id="{91C5DA14-E74D-4908-B08C-32E10D1ACD4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9422" y="2577563"/>
                        <a:ext cx="2119053" cy="3316603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1" name="그림 40">
                      <a:extLst>
                        <a:ext uri="{FF2B5EF4-FFF2-40B4-BE49-F238E27FC236}">
                          <a16:creationId xmlns="" xmlns:a16="http://schemas.microsoft.com/office/drawing/2014/main" id="{D468B542-0A60-4668-B22F-1B16E74E1E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36979" y="2595411"/>
                      <a:ext cx="2119053" cy="331660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9" name="그림 38">
                    <a:extLst>
                      <a:ext uri="{FF2B5EF4-FFF2-40B4-BE49-F238E27FC236}">
                        <a16:creationId xmlns="" xmlns:a16="http://schemas.microsoft.com/office/drawing/2014/main" id="{EA66D545-8D02-4B84-AFC2-41F9E87D68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5382" y="2577562"/>
                    <a:ext cx="2121939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그림 35">
                  <a:extLst>
                    <a:ext uri="{FF2B5EF4-FFF2-40B4-BE49-F238E27FC236}">
                      <a16:creationId xmlns="" xmlns:a16="http://schemas.microsoft.com/office/drawing/2014/main" id="{8610A7F4-2B60-4906-A5B3-60DCC750B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3335" y="2577562"/>
                  <a:ext cx="2117525" cy="3316602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C040E307-B9EF-42C3-8C29-9A4F8B9BF01A}"/>
                    </a:ext>
                  </a:extLst>
                </p:cNvPr>
                <p:cNvSpPr txBox="1"/>
                <p:nvPr/>
              </p:nvSpPr>
              <p:spPr>
                <a:xfrm>
                  <a:off x="5580885" y="6137329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결제 화면</a:t>
                  </a:r>
                </a:p>
              </p:txBody>
            </p:sp>
          </p:grpSp>
          <p:pic>
            <p:nvPicPr>
              <p:cNvPr id="34" name="그림 33">
                <a:extLst>
                  <a:ext uri="{FF2B5EF4-FFF2-40B4-BE49-F238E27FC236}">
                    <a16:creationId xmlns="" xmlns:a16="http://schemas.microsoft.com/office/drawing/2014/main" id="{FB9573F2-ADD1-49D0-B5DD-7FF394D6C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7071" y="2575729"/>
                <a:ext cx="2099892" cy="3310747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64AACDF0-CE49-44F6-B43F-814D6190F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73298" y="2721476"/>
              <a:ext cx="266886" cy="214811"/>
            </a:xfrm>
            <a:prstGeom prst="rect">
              <a:avLst/>
            </a:prstGeom>
          </p:spPr>
        </p:pic>
      </p:grpSp>
      <p:sp>
        <p:nvSpPr>
          <p:cNvPr id="44" name="모서리가 둥근 직사각형 49">
            <a:extLst>
              <a:ext uri="{FF2B5EF4-FFF2-40B4-BE49-F238E27FC236}">
                <a16:creationId xmlns="" xmlns:a16="http://schemas.microsoft.com/office/drawing/2014/main" id="{4DB697BC-CDB8-406A-99F8-4B578C5DAC3B}"/>
              </a:ext>
            </a:extLst>
          </p:cNvPr>
          <p:cNvSpPr/>
          <p:nvPr/>
        </p:nvSpPr>
        <p:spPr>
          <a:xfrm>
            <a:off x="879991" y="1754344"/>
            <a:ext cx="2620098" cy="482427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대여료 결제</a:t>
            </a:r>
          </a:p>
        </p:txBody>
      </p:sp>
      <p:sp>
        <p:nvSpPr>
          <p:cNvPr id="45" name="순서도: 연결자 44"/>
          <p:cNvSpPr/>
          <p:nvPr/>
        </p:nvSpPr>
        <p:spPr>
          <a:xfrm>
            <a:off x="3518750" y="2701403"/>
            <a:ext cx="170441" cy="170441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48508" y="2649529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결제할 카드사 선택</a:t>
            </a:r>
          </a:p>
        </p:txBody>
      </p:sp>
      <p:sp>
        <p:nvSpPr>
          <p:cNvPr id="47" name="순서도: 연결자 46"/>
          <p:cNvSpPr/>
          <p:nvPr/>
        </p:nvSpPr>
        <p:spPr>
          <a:xfrm>
            <a:off x="3530770" y="3230717"/>
            <a:ext cx="170441" cy="170441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778113" y="3168525"/>
            <a:ext cx="14173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계좌번호 입력</a:t>
            </a:r>
          </a:p>
        </p:txBody>
      </p:sp>
      <p:sp>
        <p:nvSpPr>
          <p:cNvPr id="49" name="순서도: 연결자 48"/>
          <p:cNvSpPr/>
          <p:nvPr/>
        </p:nvSpPr>
        <p:spPr>
          <a:xfrm>
            <a:off x="3530769" y="3760031"/>
            <a:ext cx="170441" cy="170441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10308" y="3678658"/>
            <a:ext cx="14766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 입력 </a:t>
            </a:r>
          </a:p>
        </p:txBody>
      </p:sp>
      <p:sp>
        <p:nvSpPr>
          <p:cNvPr id="51" name="순서도: 연결자 50"/>
          <p:cNvSpPr/>
          <p:nvPr/>
        </p:nvSpPr>
        <p:spPr>
          <a:xfrm>
            <a:off x="3518750" y="4289345"/>
            <a:ext cx="170441" cy="170441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794971" y="4178786"/>
            <a:ext cx="2063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대여 화면에서 선택한</a:t>
            </a:r>
            <a:endParaRPr lang="en-US" altLang="ko-KR" sz="17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대여물품표시 </a:t>
            </a:r>
          </a:p>
        </p:txBody>
      </p:sp>
      <p:sp>
        <p:nvSpPr>
          <p:cNvPr id="53" name="순서도: 연결자 52"/>
          <p:cNvSpPr/>
          <p:nvPr/>
        </p:nvSpPr>
        <p:spPr>
          <a:xfrm>
            <a:off x="3518940" y="4929414"/>
            <a:ext cx="170441" cy="170441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802640" y="4830024"/>
            <a:ext cx="15359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대여 장소 표시 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3534694" y="5458728"/>
            <a:ext cx="170441" cy="170441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810308" y="5340157"/>
            <a:ext cx="1595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대여 기간 표시  </a:t>
            </a:r>
          </a:p>
        </p:txBody>
      </p:sp>
      <p:sp>
        <p:nvSpPr>
          <p:cNvPr id="57" name="순서도: 연결자 56"/>
          <p:cNvSpPr/>
          <p:nvPr/>
        </p:nvSpPr>
        <p:spPr>
          <a:xfrm>
            <a:off x="3530768" y="5951624"/>
            <a:ext cx="170441" cy="170441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786979" y="5859872"/>
            <a:ext cx="17908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총 결제 금액 표시 </a:t>
            </a:r>
          </a:p>
        </p:txBody>
      </p:sp>
      <p:sp>
        <p:nvSpPr>
          <p:cNvPr id="60" name="타원형 설명선 59"/>
          <p:cNvSpPr/>
          <p:nvPr/>
        </p:nvSpPr>
        <p:spPr>
          <a:xfrm>
            <a:off x="8755624" y="2130710"/>
            <a:ext cx="2976465" cy="1680230"/>
          </a:xfrm>
          <a:prstGeom prst="wedgeEllipseCallout">
            <a:avLst>
              <a:gd name="adj1" fmla="val -56570"/>
              <a:gd name="adj2" fmla="val 6083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빌린</a:t>
            </a:r>
            <a:endParaRPr lang="en-US" altLang="ko-KR" dirty="0">
              <a:ln w="18000">
                <a:noFill/>
                <a:prstDash val="solid"/>
                <a:miter lim="800000"/>
              </a:ln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 err="1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모빌리티의</a:t>
            </a:r>
            <a:r>
              <a:rPr lang="ko-KR" altLang="en-US" dirty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내역을</a:t>
            </a:r>
            <a:endParaRPr lang="en-US" altLang="ko-KR" dirty="0">
              <a:ln w="18000">
                <a:noFill/>
                <a:prstDash val="solid"/>
                <a:miter lim="800000"/>
              </a:ln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n w="18000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볼 수 있음</a:t>
            </a:r>
          </a:p>
        </p:txBody>
      </p:sp>
    </p:spTree>
    <p:extLst>
      <p:ext uri="{BB962C8B-B14F-4D97-AF65-F5344CB8AC3E}">
        <p14:creationId xmlns:p14="http://schemas.microsoft.com/office/powerpoint/2010/main" val="23910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795CA84-842F-42F9-8F1E-0474889C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8" y="1110535"/>
            <a:ext cx="7785070" cy="548204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0" y="1009140"/>
            <a:ext cx="2138249" cy="880972"/>
            <a:chOff x="182880" y="1026557"/>
            <a:chExt cx="2138249" cy="880972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E244B2F7-994B-4519-983F-E6C011BD6F7A}"/>
              </a:ext>
            </a:extLst>
          </p:cNvPr>
          <p:cNvGrpSpPr/>
          <p:nvPr/>
        </p:nvGrpSpPr>
        <p:grpSpPr>
          <a:xfrm>
            <a:off x="182880" y="993756"/>
            <a:ext cx="2138250" cy="896356"/>
            <a:chOff x="182878" y="1702073"/>
            <a:chExt cx="2138250" cy="896356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00E1A5C-CD6D-4B15-A2F7-CFDFF86F73E5}"/>
                </a:ext>
              </a:extLst>
            </p:cNvPr>
            <p:cNvSpPr/>
            <p:nvPr/>
          </p:nvSpPr>
          <p:spPr>
            <a:xfrm>
              <a:off x="187528" y="20670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관리자 기능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EA41007D-C8B6-4D4E-A385-F637498876A9}"/>
                </a:ext>
              </a:extLst>
            </p:cNvPr>
            <p:cNvGrpSpPr/>
            <p:nvPr/>
          </p:nvGrpSpPr>
          <p:grpSpPr>
            <a:xfrm>
              <a:off x="182878" y="1702073"/>
              <a:ext cx="620481" cy="562096"/>
              <a:chOff x="9397467" y="1647402"/>
              <a:chExt cx="1213018" cy="1213018"/>
            </a:xfrm>
          </p:grpSpPr>
          <p:sp>
            <p:nvSpPr>
              <p:cNvPr id="18" name="타원 17">
                <a:extLst>
                  <a:ext uri="{FF2B5EF4-FFF2-40B4-BE49-F238E27FC236}">
                    <a16:creationId xmlns="" xmlns:a16="http://schemas.microsoft.com/office/drawing/2014/main" id="{E45250BF-050C-44F7-B4D2-29F2E08B75D2}"/>
                  </a:ext>
                </a:extLst>
              </p:cNvPr>
              <p:cNvSpPr/>
              <p:nvPr/>
            </p:nvSpPr>
            <p:spPr>
              <a:xfrm>
                <a:off x="9397467" y="1647402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="" xmlns:a16="http://schemas.microsoft.com/office/drawing/2014/main" id="{6962E1CE-64B9-4EC4-A051-6213D6A01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1440" y="1841375"/>
                <a:ext cx="825071" cy="825071"/>
              </a:xfrm>
              <a:prstGeom prst="rect">
                <a:avLst/>
              </a:prstGeom>
            </p:spPr>
          </p:pic>
        </p:grpSp>
      </p:grpSp>
      <p:sp>
        <p:nvSpPr>
          <p:cNvPr id="4" name="L 도형 3">
            <a:extLst>
              <a:ext uri="{FF2B5EF4-FFF2-40B4-BE49-F238E27FC236}">
                <a16:creationId xmlns="" xmlns:a16="http://schemas.microsoft.com/office/drawing/2014/main" id="{B441E1E5-5B90-44B5-AE4D-E75C7832A459}"/>
              </a:ext>
            </a:extLst>
          </p:cNvPr>
          <p:cNvSpPr/>
          <p:nvPr/>
        </p:nvSpPr>
        <p:spPr>
          <a:xfrm rot="10800000">
            <a:off x="5682437" y="1358782"/>
            <a:ext cx="3334811" cy="4987697"/>
          </a:xfrm>
          <a:prstGeom prst="corner">
            <a:avLst>
              <a:gd name="adj1" fmla="val 49546"/>
              <a:gd name="adj2" fmla="val 628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B95980D0-C7E1-4AF2-AAAD-F561B53B23C2}"/>
              </a:ext>
            </a:extLst>
          </p:cNvPr>
          <p:cNvSpPr/>
          <p:nvPr/>
        </p:nvSpPr>
        <p:spPr>
          <a:xfrm>
            <a:off x="6990825" y="4538444"/>
            <a:ext cx="1101463" cy="5536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DF20F629-F83D-43B8-9BD4-B637A709E907}"/>
              </a:ext>
            </a:extLst>
          </p:cNvPr>
          <p:cNvSpPr/>
          <p:nvPr/>
        </p:nvSpPr>
        <p:spPr>
          <a:xfrm>
            <a:off x="6990825" y="4182768"/>
            <a:ext cx="1101463" cy="4631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DF20F629-F83D-43B8-9BD4-B637A709E907}"/>
              </a:ext>
            </a:extLst>
          </p:cNvPr>
          <p:cNvSpPr/>
          <p:nvPr/>
        </p:nvSpPr>
        <p:spPr>
          <a:xfrm>
            <a:off x="6916180" y="2090054"/>
            <a:ext cx="1101463" cy="3755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DF20F629-F83D-43B8-9BD4-B637A709E907}"/>
              </a:ext>
            </a:extLst>
          </p:cNvPr>
          <p:cNvSpPr/>
          <p:nvPr/>
        </p:nvSpPr>
        <p:spPr>
          <a:xfrm>
            <a:off x="7012133" y="2498401"/>
            <a:ext cx="1101463" cy="3660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16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실제 시뮬레이션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1" y="1009140"/>
            <a:ext cx="1673079" cy="531330"/>
            <a:chOff x="182880" y="1026557"/>
            <a:chExt cx="2138249" cy="880972"/>
          </a:xfrm>
        </p:grpSpPr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1" name="타원 10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1BAE524-2DE5-4A46-91CC-D92BB4E411ED}"/>
              </a:ext>
            </a:extLst>
          </p:cNvPr>
          <p:cNvGrpSpPr/>
          <p:nvPr/>
        </p:nvGrpSpPr>
        <p:grpSpPr>
          <a:xfrm>
            <a:off x="182880" y="993756"/>
            <a:ext cx="1673080" cy="546714"/>
            <a:chOff x="182878" y="1702073"/>
            <a:chExt cx="2138250" cy="896356"/>
          </a:xfrm>
        </p:grpSpPr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11F4265E-BB69-4086-AECE-962ACAB0052B}"/>
                </a:ext>
              </a:extLst>
            </p:cNvPr>
            <p:cNvSpPr/>
            <p:nvPr/>
          </p:nvSpPr>
          <p:spPr>
            <a:xfrm>
              <a:off x="187528" y="20670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관리자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E2C3CC94-2B73-4062-8F94-0CF6CDF4D2B7}"/>
                </a:ext>
              </a:extLst>
            </p:cNvPr>
            <p:cNvGrpSpPr/>
            <p:nvPr/>
          </p:nvGrpSpPr>
          <p:grpSpPr>
            <a:xfrm>
              <a:off x="182878" y="1702073"/>
              <a:ext cx="620481" cy="562096"/>
              <a:chOff x="9397467" y="1647402"/>
              <a:chExt cx="1213018" cy="1213018"/>
            </a:xfrm>
          </p:grpSpPr>
          <p:sp>
            <p:nvSpPr>
              <p:cNvPr id="16" name="타원 15">
                <a:extLst>
                  <a:ext uri="{FF2B5EF4-FFF2-40B4-BE49-F238E27FC236}">
                    <a16:creationId xmlns="" xmlns:a16="http://schemas.microsoft.com/office/drawing/2014/main" id="{46A2AB9E-42C7-4647-B6DC-DC254182432F}"/>
                  </a:ext>
                </a:extLst>
              </p:cNvPr>
              <p:cNvSpPr/>
              <p:nvPr/>
            </p:nvSpPr>
            <p:spPr>
              <a:xfrm>
                <a:off x="9397467" y="1647402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="" xmlns:a16="http://schemas.microsoft.com/office/drawing/2014/main" id="{5AB64DA1-00E4-4419-8949-560059E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1440" y="1841375"/>
                <a:ext cx="825071" cy="825071"/>
              </a:xfrm>
              <a:prstGeom prst="rect">
                <a:avLst/>
              </a:prstGeom>
            </p:spPr>
          </p:pic>
        </p:grpSp>
      </p:grpSp>
      <p:sp>
        <p:nvSpPr>
          <p:cNvPr id="19" name="모서리가 둥근 직사각형 49">
            <a:extLst>
              <a:ext uri="{FF2B5EF4-FFF2-40B4-BE49-F238E27FC236}">
                <a16:creationId xmlns="" xmlns:a16="http://schemas.microsoft.com/office/drawing/2014/main" id="{4DB697BC-CDB8-406A-99F8-4B578C5DAC3B}"/>
              </a:ext>
            </a:extLst>
          </p:cNvPr>
          <p:cNvSpPr/>
          <p:nvPr/>
        </p:nvSpPr>
        <p:spPr>
          <a:xfrm>
            <a:off x="879991" y="1754344"/>
            <a:ext cx="2620098" cy="482427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일반 물품  반납</a:t>
            </a:r>
          </a:p>
        </p:txBody>
      </p:sp>
      <p:sp>
        <p:nvSpPr>
          <p:cNvPr id="20" name="모서리가 둥근 직사각형 57">
            <a:extLst>
              <a:ext uri="{FF2B5EF4-FFF2-40B4-BE49-F238E27FC236}">
                <a16:creationId xmlns="" xmlns:a16="http://schemas.microsoft.com/office/drawing/2014/main" id="{DC077726-6CD3-4E9E-8B24-B022CF382CC3}"/>
              </a:ext>
            </a:extLst>
          </p:cNvPr>
          <p:cNvSpPr/>
          <p:nvPr/>
        </p:nvSpPr>
        <p:spPr>
          <a:xfrm>
            <a:off x="2139081" y="2450645"/>
            <a:ext cx="2247714" cy="3432489"/>
          </a:xfrm>
          <a:prstGeom prst="roundRect">
            <a:avLst>
              <a:gd name="adj" fmla="val 5507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71E30B18-C812-455A-8F5D-3AD1EE4F1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52" y="2508587"/>
            <a:ext cx="2114655" cy="33166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263DDA1-4D2C-4B3E-8DD8-5FC301517B7F}"/>
              </a:ext>
            </a:extLst>
          </p:cNvPr>
          <p:cNvSpPr txBox="1"/>
          <p:nvPr/>
        </p:nvSpPr>
        <p:spPr>
          <a:xfrm>
            <a:off x="1855960" y="6073247"/>
            <a:ext cx="274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화면의 물품 반납 클릭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F1295A3D-C7CB-43B6-8B2D-37C3DED839D8}"/>
              </a:ext>
            </a:extLst>
          </p:cNvPr>
          <p:cNvSpPr/>
          <p:nvPr/>
        </p:nvSpPr>
        <p:spPr>
          <a:xfrm>
            <a:off x="2237876" y="5313259"/>
            <a:ext cx="469783" cy="415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48" y="1380242"/>
            <a:ext cx="2370710" cy="3776490"/>
          </a:xfrm>
          <a:prstGeom prst="rect">
            <a:avLst/>
          </a:prstGeom>
        </p:spPr>
      </p:pic>
      <p:cxnSp>
        <p:nvCxnSpPr>
          <p:cNvPr id="24" name="연결선: 구부러짐 85">
            <a:extLst>
              <a:ext uri="{FF2B5EF4-FFF2-40B4-BE49-F238E27FC236}">
                <a16:creationId xmlns="" xmlns:a16="http://schemas.microsoft.com/office/drawing/2014/main" id="{809CF0C0-ECAC-42A7-BE1D-F63A46F3DE49}"/>
              </a:ext>
            </a:extLst>
          </p:cNvPr>
          <p:cNvCxnSpPr/>
          <p:nvPr/>
        </p:nvCxnSpPr>
        <p:spPr>
          <a:xfrm flipV="1">
            <a:off x="4386796" y="2789853"/>
            <a:ext cx="818952" cy="5499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263DDA1-4D2C-4B3E-8DD8-5FC301517B7F}"/>
              </a:ext>
            </a:extLst>
          </p:cNvPr>
          <p:cNvSpPr txBox="1"/>
          <p:nvPr/>
        </p:nvSpPr>
        <p:spPr>
          <a:xfrm>
            <a:off x="5018349" y="5313259"/>
            <a:ext cx="274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물품 반납 리스트에서 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반납 버튼 클릭</a:t>
            </a:r>
          </a:p>
        </p:txBody>
      </p:sp>
      <p:sp>
        <p:nvSpPr>
          <p:cNvPr id="32" name="오른쪽 화살표 31"/>
          <p:cNvSpPr/>
          <p:nvPr/>
        </p:nvSpPr>
        <p:spPr>
          <a:xfrm rot="8100000">
            <a:off x="7364729" y="4344966"/>
            <a:ext cx="330373" cy="209036"/>
          </a:xfrm>
          <a:prstGeom prst="rightArrow">
            <a:avLst>
              <a:gd name="adj1" fmla="val 50000"/>
              <a:gd name="adj2" fmla="val 566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316" y="1380243"/>
            <a:ext cx="2326700" cy="3776490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 rot="8100000">
            <a:off x="7364728" y="4726386"/>
            <a:ext cx="330373" cy="209036"/>
          </a:xfrm>
          <a:prstGeom prst="rightArrow">
            <a:avLst>
              <a:gd name="adj1" fmla="val 50000"/>
              <a:gd name="adj2" fmla="val 566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263DDA1-4D2C-4B3E-8DD8-5FC301517B7F}"/>
              </a:ext>
            </a:extLst>
          </p:cNvPr>
          <p:cNvSpPr txBox="1"/>
          <p:nvPr/>
        </p:nvSpPr>
        <p:spPr>
          <a:xfrm>
            <a:off x="8704418" y="5509762"/>
            <a:ext cx="274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반납한 물품이 삭제된 것을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확인할 수 있음</a:t>
            </a: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8680165" y="5341273"/>
            <a:ext cx="2745507" cy="774715"/>
          </a:xfrm>
          <a:prstGeom prst="wedgeRoundRectCallout">
            <a:avLst>
              <a:gd name="adj1" fmla="val -14439"/>
              <a:gd name="adj2" fmla="val -16309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 animBg="1"/>
      <p:bldP spid="31" grpId="0"/>
      <p:bldP spid="32" grpId="0" animBg="1"/>
      <p:bldP spid="32" grpId="1" animBg="1"/>
      <p:bldP spid="34" grpId="0" animBg="1"/>
      <p:bldP spid="34" grpId="1" animBg="1"/>
      <p:bldP spid="35" grpId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1" y="1009140"/>
            <a:ext cx="1673079" cy="531330"/>
            <a:chOff x="182880" y="1026557"/>
            <a:chExt cx="2138249" cy="880972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sp>
        <p:nvSpPr>
          <p:cNvPr id="16" name="모서리가 둥근 직사각형 49">
            <a:extLst>
              <a:ext uri="{FF2B5EF4-FFF2-40B4-BE49-F238E27FC236}">
                <a16:creationId xmlns="" xmlns:a16="http://schemas.microsoft.com/office/drawing/2014/main" id="{4DB697BC-CDB8-406A-99F8-4B578C5DAC3B}"/>
              </a:ext>
            </a:extLst>
          </p:cNvPr>
          <p:cNvSpPr/>
          <p:nvPr/>
        </p:nvSpPr>
        <p:spPr>
          <a:xfrm>
            <a:off x="879991" y="1754344"/>
            <a:ext cx="2620098" cy="482427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모빌리티</a:t>
            </a:r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반납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91BAE524-2DE5-4A46-91CC-D92BB4E411ED}"/>
              </a:ext>
            </a:extLst>
          </p:cNvPr>
          <p:cNvGrpSpPr/>
          <p:nvPr/>
        </p:nvGrpSpPr>
        <p:grpSpPr>
          <a:xfrm>
            <a:off x="182880" y="993756"/>
            <a:ext cx="1673080" cy="546714"/>
            <a:chOff x="182878" y="1702073"/>
            <a:chExt cx="2138250" cy="896356"/>
          </a:xfrm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11F4265E-BB69-4086-AECE-962ACAB0052B}"/>
                </a:ext>
              </a:extLst>
            </p:cNvPr>
            <p:cNvSpPr/>
            <p:nvPr/>
          </p:nvSpPr>
          <p:spPr>
            <a:xfrm>
              <a:off x="187528" y="20670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관리자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E2C3CC94-2B73-4062-8F94-0CF6CDF4D2B7}"/>
                </a:ext>
              </a:extLst>
            </p:cNvPr>
            <p:cNvGrpSpPr/>
            <p:nvPr/>
          </p:nvGrpSpPr>
          <p:grpSpPr>
            <a:xfrm>
              <a:off x="182878" y="1702073"/>
              <a:ext cx="620481" cy="562096"/>
              <a:chOff x="9397467" y="1647402"/>
              <a:chExt cx="1213018" cy="1213018"/>
            </a:xfrm>
          </p:grpSpPr>
          <p:sp>
            <p:nvSpPr>
              <p:cNvPr id="82" name="타원 81">
                <a:extLst>
                  <a:ext uri="{FF2B5EF4-FFF2-40B4-BE49-F238E27FC236}">
                    <a16:creationId xmlns="" xmlns:a16="http://schemas.microsoft.com/office/drawing/2014/main" id="{46A2AB9E-42C7-4647-B6DC-DC254182432F}"/>
                  </a:ext>
                </a:extLst>
              </p:cNvPr>
              <p:cNvSpPr/>
              <p:nvPr/>
            </p:nvSpPr>
            <p:spPr>
              <a:xfrm>
                <a:off x="9397467" y="1647402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="" xmlns:a16="http://schemas.microsoft.com/office/drawing/2014/main" id="{5AB64DA1-00E4-4419-8949-560059E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1440" y="1841375"/>
                <a:ext cx="825071" cy="825071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7276230E-0ED7-4129-9734-0DC13EE33B4C}"/>
              </a:ext>
            </a:extLst>
          </p:cNvPr>
          <p:cNvGrpSpPr/>
          <p:nvPr/>
        </p:nvGrpSpPr>
        <p:grpSpPr>
          <a:xfrm>
            <a:off x="1855960" y="2450645"/>
            <a:ext cx="2745508" cy="3930379"/>
            <a:chOff x="219228" y="2519620"/>
            <a:chExt cx="2745508" cy="3930379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3F4B6CC3-B3E1-4A37-B5AD-E03776902641}"/>
                </a:ext>
              </a:extLst>
            </p:cNvPr>
            <p:cNvGrpSpPr/>
            <p:nvPr/>
          </p:nvGrpSpPr>
          <p:grpSpPr>
            <a:xfrm>
              <a:off x="219228" y="2519620"/>
              <a:ext cx="2745508" cy="3930379"/>
              <a:chOff x="219228" y="2519620"/>
              <a:chExt cx="2745508" cy="3930379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F0776610-0473-4AD1-B334-8B0FE1CF87A8}"/>
                  </a:ext>
                </a:extLst>
              </p:cNvPr>
              <p:cNvGrpSpPr/>
              <p:nvPr/>
            </p:nvGrpSpPr>
            <p:grpSpPr>
              <a:xfrm>
                <a:off x="502349" y="2519620"/>
                <a:ext cx="2247714" cy="3432489"/>
                <a:chOff x="502349" y="2519620"/>
                <a:chExt cx="2247714" cy="3432489"/>
              </a:xfrm>
            </p:grpSpPr>
            <p:sp>
              <p:nvSpPr>
                <p:cNvPr id="17" name="모서리가 둥근 직사각형 57">
                  <a:extLst>
                    <a:ext uri="{FF2B5EF4-FFF2-40B4-BE49-F238E27FC236}">
                      <a16:creationId xmlns="" xmlns:a16="http://schemas.microsoft.com/office/drawing/2014/main" id="{DC077726-6CD3-4E9E-8B24-B022CF382CC3}"/>
                    </a:ext>
                  </a:extLst>
                </p:cNvPr>
                <p:cNvSpPr/>
                <p:nvPr/>
              </p:nvSpPr>
              <p:spPr>
                <a:xfrm>
                  <a:off x="502349" y="2519620"/>
                  <a:ext cx="2247714" cy="3432489"/>
                </a:xfrm>
                <a:prstGeom prst="roundRect">
                  <a:avLst>
                    <a:gd name="adj" fmla="val 5507"/>
                  </a:avLst>
                </a:prstGeom>
                <a:solidFill>
                  <a:srgbClr val="F7F7F7"/>
                </a:solidFill>
                <a:ln w="19050">
                  <a:solidFill>
                    <a:schemeClr val="bg1"/>
                  </a:solidFill>
                </a:ln>
                <a:effectLst>
                  <a:outerShdw blurRad="279400" dist="241300" dir="8100000" sx="94000" sy="94000" algn="tr" rotWithShape="0">
                    <a:prstClr val="black">
                      <a:alpha val="3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="" xmlns:a16="http://schemas.microsoft.com/office/drawing/2014/main" id="{996E0B51-E4F3-4A8B-BF06-25FE971BA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422" y="2577563"/>
                  <a:ext cx="2119053" cy="3316603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6263DDA1-4D2C-4B3E-8DD8-5FC301517B7F}"/>
                  </a:ext>
                </a:extLst>
              </p:cNvPr>
              <p:cNvSpPr txBox="1"/>
              <p:nvPr/>
            </p:nvSpPr>
            <p:spPr>
              <a:xfrm>
                <a:off x="219228" y="6142222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메인 화면의 </a:t>
                </a:r>
                <a:r>
                  <a:rPr lang="en-US" altLang="ko-KR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Mobility</a:t>
                </a:r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반납 클릭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1E30B18-C812-455A-8F5D-3AD1EE4F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20" y="2577562"/>
              <a:ext cx="2114655" cy="3316602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F1295A3D-C7CB-43B6-8B2D-37C3DED839D8}"/>
                </a:ext>
              </a:extLst>
            </p:cNvPr>
            <p:cNvSpPr/>
            <p:nvPr/>
          </p:nvSpPr>
          <p:spPr>
            <a:xfrm>
              <a:off x="1122199" y="5400896"/>
              <a:ext cx="469783" cy="4153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1C212BB8-238B-402C-B4A6-868A1BAA422B}"/>
              </a:ext>
            </a:extLst>
          </p:cNvPr>
          <p:cNvGrpSpPr/>
          <p:nvPr/>
        </p:nvGrpSpPr>
        <p:grpSpPr>
          <a:xfrm>
            <a:off x="8191662" y="2450645"/>
            <a:ext cx="2745508" cy="3925486"/>
            <a:chOff x="5596987" y="2519620"/>
            <a:chExt cx="2745508" cy="3925486"/>
          </a:xfrm>
        </p:grpSpPr>
        <p:grpSp>
          <p:nvGrpSpPr>
            <p:cNvPr id="97" name="그룹 96">
              <a:extLst>
                <a:ext uri="{FF2B5EF4-FFF2-40B4-BE49-F238E27FC236}">
                  <a16:creationId xmlns="" xmlns:a16="http://schemas.microsoft.com/office/drawing/2014/main" id="{2902C7F0-9A65-448D-9BFA-C378599CD053}"/>
                </a:ext>
              </a:extLst>
            </p:cNvPr>
            <p:cNvGrpSpPr/>
            <p:nvPr/>
          </p:nvGrpSpPr>
          <p:grpSpPr>
            <a:xfrm>
              <a:off x="5596987" y="2519620"/>
              <a:ext cx="2745508" cy="3925486"/>
              <a:chOff x="5580885" y="2519620"/>
              <a:chExt cx="2745508" cy="392548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="" xmlns:a16="http://schemas.microsoft.com/office/drawing/2014/main" id="{B154F8BA-5BD1-4DC2-8C0A-D0D76E7474D7}"/>
                  </a:ext>
                </a:extLst>
              </p:cNvPr>
              <p:cNvGrpSpPr/>
              <p:nvPr/>
            </p:nvGrpSpPr>
            <p:grpSpPr>
              <a:xfrm>
                <a:off x="5958309" y="2519620"/>
                <a:ext cx="2247714" cy="3432489"/>
                <a:chOff x="5958309" y="2519620"/>
                <a:chExt cx="2247714" cy="3432489"/>
              </a:xfrm>
            </p:grpSpPr>
            <p:grpSp>
              <p:nvGrpSpPr>
                <p:cNvPr id="90" name="그룹 89">
                  <a:extLst>
                    <a:ext uri="{FF2B5EF4-FFF2-40B4-BE49-F238E27FC236}">
                      <a16:creationId xmlns="" xmlns:a16="http://schemas.microsoft.com/office/drawing/2014/main" id="{7D6290E0-A0D7-4E33-B2C7-DA400EF9E198}"/>
                    </a:ext>
                  </a:extLst>
                </p:cNvPr>
                <p:cNvGrpSpPr/>
                <p:nvPr/>
              </p:nvGrpSpPr>
              <p:grpSpPr>
                <a:xfrm>
                  <a:off x="5958309" y="2519620"/>
                  <a:ext cx="2247714" cy="3432489"/>
                  <a:chOff x="3073481" y="2537467"/>
                  <a:chExt cx="2247714" cy="3432489"/>
                </a:xfrm>
              </p:grpSpPr>
              <p:grpSp>
                <p:nvGrpSpPr>
                  <p:cNvPr id="92" name="그룹 91">
                    <a:extLst>
                      <a:ext uri="{FF2B5EF4-FFF2-40B4-BE49-F238E27FC236}">
                        <a16:creationId xmlns="" xmlns:a16="http://schemas.microsoft.com/office/drawing/2014/main" id="{0B5D6BED-BE1C-4B1E-9D94-18156A917B9B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81" y="2537467"/>
                    <a:ext cx="2247714" cy="3432489"/>
                    <a:chOff x="502349" y="2519620"/>
                    <a:chExt cx="2247714" cy="3432489"/>
                  </a:xfrm>
                </p:grpSpPr>
                <p:sp>
                  <p:nvSpPr>
                    <p:cNvPr id="94" name="모서리가 둥근 직사각형 57">
                      <a:extLst>
                        <a:ext uri="{FF2B5EF4-FFF2-40B4-BE49-F238E27FC236}">
                          <a16:creationId xmlns="" xmlns:a16="http://schemas.microsoft.com/office/drawing/2014/main" id="{DF082CC1-8B0C-41AF-9292-C89E8ECE9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49" y="2519620"/>
                      <a:ext cx="2247714" cy="3432489"/>
                    </a:xfrm>
                    <a:prstGeom prst="roundRect">
                      <a:avLst>
                        <a:gd name="adj" fmla="val 5507"/>
                      </a:avLst>
                    </a:prstGeom>
                    <a:solidFill>
                      <a:srgbClr val="F7F7F7"/>
                    </a:solidFill>
                    <a:ln w="19050">
                      <a:solidFill>
                        <a:schemeClr val="bg1"/>
                      </a:solidFill>
                    </a:ln>
                    <a:effectLst>
                      <a:outerShdw blurRad="279400" dist="241300" dir="8100000" sx="94000" sy="94000" algn="tr" rotWithShape="0">
                        <a:prstClr val="black">
                          <a:alpha val="3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95" name="그림 94">
                      <a:extLst>
                        <a:ext uri="{FF2B5EF4-FFF2-40B4-BE49-F238E27FC236}">
                          <a16:creationId xmlns="" xmlns:a16="http://schemas.microsoft.com/office/drawing/2014/main" id="{91C5DA14-E74D-4908-B08C-32E10D1ACD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422" y="2577563"/>
                      <a:ext cx="2119053" cy="33166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3" name="그림 92">
                    <a:extLst>
                      <a:ext uri="{FF2B5EF4-FFF2-40B4-BE49-F238E27FC236}">
                        <a16:creationId xmlns="" xmlns:a16="http://schemas.microsoft.com/office/drawing/2014/main" id="{D468B542-0A60-4668-B22F-1B16E74E1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979" y="2595411"/>
                    <a:ext cx="2119053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1" name="그림 90">
                  <a:extLst>
                    <a:ext uri="{FF2B5EF4-FFF2-40B4-BE49-F238E27FC236}">
                      <a16:creationId xmlns="" xmlns:a16="http://schemas.microsoft.com/office/drawing/2014/main" id="{EA66D545-8D02-4B84-AFC2-41F9E87D6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5382" y="2577562"/>
                  <a:ext cx="2121939" cy="3316602"/>
                </a:xfrm>
                <a:prstGeom prst="rect">
                  <a:avLst/>
                </a:prstGeom>
              </p:spPr>
            </p:pic>
          </p:grpSp>
          <p:pic>
            <p:nvPicPr>
              <p:cNvPr id="27" name="그림 26">
                <a:extLst>
                  <a:ext uri="{FF2B5EF4-FFF2-40B4-BE49-F238E27FC236}">
                    <a16:creationId xmlns="" xmlns:a16="http://schemas.microsoft.com/office/drawing/2014/main" id="{8610A7F4-2B60-4906-A5B3-60DCC750B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335" y="2577562"/>
                <a:ext cx="2117525" cy="3316602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C040E307-B9EF-42C3-8C29-9A4F8B9BF01A}"/>
                  </a:ext>
                </a:extLst>
              </p:cNvPr>
              <p:cNvSpPr txBox="1"/>
              <p:nvPr/>
            </p:nvSpPr>
            <p:spPr>
              <a:xfrm>
                <a:off x="5580885" y="6137329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반납 버튼 클릭 후 반납된 화면</a:t>
                </a: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081FBEC9-C7E8-4A6C-A0D0-4141ECC57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445" y="2584175"/>
              <a:ext cx="2106092" cy="3316602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5D7B1C5-BF33-4936-A612-91AA385E471C}"/>
              </a:ext>
            </a:extLst>
          </p:cNvPr>
          <p:cNvGrpSpPr/>
          <p:nvPr/>
        </p:nvGrpSpPr>
        <p:grpSpPr>
          <a:xfrm>
            <a:off x="5105186" y="2444032"/>
            <a:ext cx="2745508" cy="3930379"/>
            <a:chOff x="5105186" y="2444032"/>
            <a:chExt cx="2745508" cy="3930379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B14EE2E9-1317-458B-AE94-4DD74E3DBABD}"/>
                </a:ext>
              </a:extLst>
            </p:cNvPr>
            <p:cNvGrpSpPr/>
            <p:nvPr/>
          </p:nvGrpSpPr>
          <p:grpSpPr>
            <a:xfrm>
              <a:off x="5105186" y="2444032"/>
              <a:ext cx="2745508" cy="3930379"/>
              <a:chOff x="2964736" y="2519620"/>
              <a:chExt cx="2745508" cy="393037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A7938796-018A-4DCD-A353-4DBFDED8853E}"/>
                  </a:ext>
                </a:extLst>
              </p:cNvPr>
              <p:cNvGrpSpPr/>
              <p:nvPr/>
            </p:nvGrpSpPr>
            <p:grpSpPr>
              <a:xfrm>
                <a:off x="2964736" y="2519620"/>
                <a:ext cx="2745508" cy="3930379"/>
                <a:chOff x="2964736" y="2519620"/>
                <a:chExt cx="2745508" cy="3930379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="" xmlns:a16="http://schemas.microsoft.com/office/drawing/2014/main" id="{4BFFB4C8-E966-44F1-93A0-0BE575A2D32A}"/>
                    </a:ext>
                  </a:extLst>
                </p:cNvPr>
                <p:cNvGrpSpPr/>
                <p:nvPr/>
              </p:nvGrpSpPr>
              <p:grpSpPr>
                <a:xfrm>
                  <a:off x="3230329" y="2519620"/>
                  <a:ext cx="2247714" cy="3432489"/>
                  <a:chOff x="3073481" y="2537467"/>
                  <a:chExt cx="2247714" cy="3432489"/>
                </a:xfrm>
              </p:grpSpPr>
              <p:grpSp>
                <p:nvGrpSpPr>
                  <p:cNvPr id="43" name="그룹 42">
                    <a:extLst>
                      <a:ext uri="{FF2B5EF4-FFF2-40B4-BE49-F238E27FC236}">
                        <a16:creationId xmlns="" xmlns:a16="http://schemas.microsoft.com/office/drawing/2014/main" id="{D96EB24D-3F49-4DFD-AD79-2D4FBAF41699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81" y="2537467"/>
                    <a:ext cx="2247714" cy="3432489"/>
                    <a:chOff x="502349" y="2519620"/>
                    <a:chExt cx="2247714" cy="3432489"/>
                  </a:xfrm>
                </p:grpSpPr>
                <p:sp>
                  <p:nvSpPr>
                    <p:cNvPr id="44" name="모서리가 둥근 직사각형 57">
                      <a:extLst>
                        <a:ext uri="{FF2B5EF4-FFF2-40B4-BE49-F238E27FC236}">
                          <a16:creationId xmlns="" xmlns:a16="http://schemas.microsoft.com/office/drawing/2014/main" id="{5431E8B8-4070-4EF3-8E3B-A7E5B8252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49" y="2519620"/>
                      <a:ext cx="2247714" cy="3432489"/>
                    </a:xfrm>
                    <a:prstGeom prst="roundRect">
                      <a:avLst>
                        <a:gd name="adj" fmla="val 5507"/>
                      </a:avLst>
                    </a:prstGeom>
                    <a:solidFill>
                      <a:srgbClr val="F7F7F7"/>
                    </a:solidFill>
                    <a:ln w="19050">
                      <a:solidFill>
                        <a:schemeClr val="bg1"/>
                      </a:solidFill>
                    </a:ln>
                    <a:effectLst>
                      <a:outerShdw blurRad="279400" dist="241300" dir="8100000" sx="94000" sy="94000" algn="tr" rotWithShape="0">
                        <a:prstClr val="black">
                          <a:alpha val="3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45" name="그림 44">
                      <a:extLst>
                        <a:ext uri="{FF2B5EF4-FFF2-40B4-BE49-F238E27FC236}">
                          <a16:creationId xmlns="" xmlns:a16="http://schemas.microsoft.com/office/drawing/2014/main" id="{2BE9FF76-AFAF-4AA0-A64D-6FB5C820AF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422" y="2577563"/>
                      <a:ext cx="2119053" cy="33166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그림 32">
                    <a:extLst>
                      <a:ext uri="{FF2B5EF4-FFF2-40B4-BE49-F238E27FC236}">
                        <a16:creationId xmlns="" xmlns:a16="http://schemas.microsoft.com/office/drawing/2014/main" id="{36937BDA-C8D4-41FD-833F-02661C2C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979" y="2595411"/>
                    <a:ext cx="2119053" cy="33166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F6A9902E-F771-4881-A138-BDD35918BC63}"/>
                    </a:ext>
                  </a:extLst>
                </p:cNvPr>
                <p:cNvSpPr txBox="1"/>
                <p:nvPr/>
              </p:nvSpPr>
              <p:spPr>
                <a:xfrm>
                  <a:off x="2964736" y="6142222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 err="1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모빌리티</a:t>
                  </a:r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 반납 화면</a:t>
                  </a:r>
                </a:p>
              </p:txBody>
            </p:sp>
          </p:grpSp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29679663-762B-467F-AA04-EE2CB3E8D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7042" y="2584175"/>
                <a:ext cx="2132264" cy="3316602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F28FCF24-6314-4DC5-B786-2E4F08DF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27492" y="2495364"/>
              <a:ext cx="2132264" cy="3329825"/>
            </a:xfrm>
            <a:prstGeom prst="rect">
              <a:avLst/>
            </a:prstGeom>
          </p:spPr>
        </p:pic>
      </p:grpSp>
      <p:cxnSp>
        <p:nvCxnSpPr>
          <p:cNvPr id="48" name="연결선: 구부러짐 85">
            <a:extLst>
              <a:ext uri="{FF2B5EF4-FFF2-40B4-BE49-F238E27FC236}">
                <a16:creationId xmlns="" xmlns:a16="http://schemas.microsoft.com/office/drawing/2014/main" id="{809CF0C0-ECAC-42A7-BE1D-F63A46F3DE49}"/>
              </a:ext>
            </a:extLst>
          </p:cNvPr>
          <p:cNvCxnSpPr/>
          <p:nvPr/>
        </p:nvCxnSpPr>
        <p:spPr>
          <a:xfrm flipV="1">
            <a:off x="4461441" y="3209730"/>
            <a:ext cx="818952" cy="54991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오른쪽 화살표 48"/>
          <p:cNvSpPr/>
          <p:nvPr/>
        </p:nvSpPr>
        <p:spPr>
          <a:xfrm rot="8100000">
            <a:off x="7364728" y="3029349"/>
            <a:ext cx="330373" cy="209036"/>
          </a:xfrm>
          <a:prstGeom prst="rightArrow">
            <a:avLst>
              <a:gd name="adj1" fmla="val 50000"/>
              <a:gd name="adj2" fmla="val 566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실제 시뮬레이션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모서리가 둥근 직사각형 49">
            <a:extLst>
              <a:ext uri="{FF2B5EF4-FFF2-40B4-BE49-F238E27FC236}">
                <a16:creationId xmlns="" xmlns:a16="http://schemas.microsoft.com/office/drawing/2014/main" id="{4DB697BC-CDB8-406A-99F8-4B578C5DAC3B}"/>
              </a:ext>
            </a:extLst>
          </p:cNvPr>
          <p:cNvSpPr/>
          <p:nvPr/>
        </p:nvSpPr>
        <p:spPr>
          <a:xfrm>
            <a:off x="879991" y="1754344"/>
            <a:ext cx="2620098" cy="482427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공지사항 등록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91BAE524-2DE5-4A46-91CC-D92BB4E411ED}"/>
              </a:ext>
            </a:extLst>
          </p:cNvPr>
          <p:cNvGrpSpPr/>
          <p:nvPr/>
        </p:nvGrpSpPr>
        <p:grpSpPr>
          <a:xfrm>
            <a:off x="182880" y="993756"/>
            <a:ext cx="1673080" cy="546714"/>
            <a:chOff x="182878" y="1702073"/>
            <a:chExt cx="2138250" cy="896356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11F4265E-BB69-4086-AECE-962ACAB0052B}"/>
                </a:ext>
              </a:extLst>
            </p:cNvPr>
            <p:cNvSpPr/>
            <p:nvPr/>
          </p:nvSpPr>
          <p:spPr>
            <a:xfrm>
              <a:off x="187528" y="20670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관리자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E2C3CC94-2B73-4062-8F94-0CF6CDF4D2B7}"/>
                </a:ext>
              </a:extLst>
            </p:cNvPr>
            <p:cNvGrpSpPr/>
            <p:nvPr/>
          </p:nvGrpSpPr>
          <p:grpSpPr>
            <a:xfrm>
              <a:off x="182878" y="1702073"/>
              <a:ext cx="620481" cy="562096"/>
              <a:chOff x="9397467" y="1647402"/>
              <a:chExt cx="1213018" cy="1213018"/>
            </a:xfrm>
          </p:grpSpPr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46A2AB9E-42C7-4647-B6DC-DC254182432F}"/>
                  </a:ext>
                </a:extLst>
              </p:cNvPr>
              <p:cNvSpPr/>
              <p:nvPr/>
            </p:nvSpPr>
            <p:spPr>
              <a:xfrm>
                <a:off x="9397467" y="1647402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="" xmlns:a16="http://schemas.microsoft.com/office/drawing/2014/main" id="{5AB64DA1-00E4-4419-8949-560059E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1440" y="1841375"/>
                <a:ext cx="825071" cy="825071"/>
              </a:xfrm>
              <a:prstGeom prst="rect">
                <a:avLst/>
              </a:prstGeom>
            </p:spPr>
          </p:pic>
        </p:grpSp>
      </p:grpSp>
      <p:sp>
        <p:nvSpPr>
          <p:cNvPr id="14" name="모서리가 둥근 직사각형 57">
            <a:extLst>
              <a:ext uri="{FF2B5EF4-FFF2-40B4-BE49-F238E27FC236}">
                <a16:creationId xmlns="" xmlns:a16="http://schemas.microsoft.com/office/drawing/2014/main" id="{DC077726-6CD3-4E9E-8B24-B022CF382CC3}"/>
              </a:ext>
            </a:extLst>
          </p:cNvPr>
          <p:cNvSpPr/>
          <p:nvPr/>
        </p:nvSpPr>
        <p:spPr>
          <a:xfrm>
            <a:off x="2139081" y="2450645"/>
            <a:ext cx="2247714" cy="3432489"/>
          </a:xfrm>
          <a:prstGeom prst="roundRect">
            <a:avLst>
              <a:gd name="adj" fmla="val 5507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263DDA1-4D2C-4B3E-8DD8-5FC301517B7F}"/>
              </a:ext>
            </a:extLst>
          </p:cNvPr>
          <p:cNvSpPr txBox="1"/>
          <p:nvPr/>
        </p:nvSpPr>
        <p:spPr>
          <a:xfrm>
            <a:off x="1855960" y="6073247"/>
            <a:ext cx="274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화면의 공지등록 버튼 클릭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1E30B18-C812-455A-8F5D-3AD1EE4F1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52" y="2508587"/>
            <a:ext cx="2114655" cy="3316602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F1295A3D-C7CB-43B6-8B2D-37C3DED839D8}"/>
              </a:ext>
            </a:extLst>
          </p:cNvPr>
          <p:cNvSpPr/>
          <p:nvPr/>
        </p:nvSpPr>
        <p:spPr>
          <a:xfrm>
            <a:off x="3274528" y="5331921"/>
            <a:ext cx="469783" cy="415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43" y="1706306"/>
            <a:ext cx="2447079" cy="4040987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 rot="8100000">
            <a:off x="6829192" y="4535676"/>
            <a:ext cx="330373" cy="209036"/>
          </a:xfrm>
          <a:prstGeom prst="rightArrow">
            <a:avLst>
              <a:gd name="adj1" fmla="val 50000"/>
              <a:gd name="adj2" fmla="val 566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263DDA1-4D2C-4B3E-8DD8-5FC301517B7F}"/>
              </a:ext>
            </a:extLst>
          </p:cNvPr>
          <p:cNvSpPr txBox="1"/>
          <p:nvPr/>
        </p:nvSpPr>
        <p:spPr>
          <a:xfrm>
            <a:off x="8689755" y="6069287"/>
            <a:ext cx="274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화면에서의 공지가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등록된 모습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70" y="1706303"/>
            <a:ext cx="2447079" cy="40409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263DDA1-4D2C-4B3E-8DD8-5FC301517B7F}"/>
              </a:ext>
            </a:extLst>
          </p:cNvPr>
          <p:cNvSpPr txBox="1"/>
          <p:nvPr/>
        </p:nvSpPr>
        <p:spPr>
          <a:xfrm>
            <a:off x="5278928" y="6058975"/>
            <a:ext cx="2745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공지 등록 버튼 클릭</a:t>
            </a:r>
          </a:p>
        </p:txBody>
      </p:sp>
    </p:spTree>
    <p:extLst>
      <p:ext uri="{BB962C8B-B14F-4D97-AF65-F5344CB8AC3E}">
        <p14:creationId xmlns:p14="http://schemas.microsoft.com/office/powerpoint/2010/main" val="305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  <p:bldP spid="21" grpId="0" animBg="1"/>
      <p:bldP spid="21" grpId="1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1" y="1009140"/>
            <a:ext cx="1673079" cy="531330"/>
            <a:chOff x="182880" y="1026557"/>
            <a:chExt cx="2138249" cy="880972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sp>
        <p:nvSpPr>
          <p:cNvPr id="16" name="모서리가 둥근 직사각형 49">
            <a:extLst>
              <a:ext uri="{FF2B5EF4-FFF2-40B4-BE49-F238E27FC236}">
                <a16:creationId xmlns="" xmlns:a16="http://schemas.microsoft.com/office/drawing/2014/main" id="{4DB697BC-CDB8-406A-99F8-4B578C5DAC3B}"/>
              </a:ext>
            </a:extLst>
          </p:cNvPr>
          <p:cNvSpPr/>
          <p:nvPr/>
        </p:nvSpPr>
        <p:spPr>
          <a:xfrm>
            <a:off x="879991" y="1754344"/>
            <a:ext cx="2620098" cy="482427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문의사항 답변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91BAE524-2DE5-4A46-91CC-D92BB4E411ED}"/>
              </a:ext>
            </a:extLst>
          </p:cNvPr>
          <p:cNvGrpSpPr/>
          <p:nvPr/>
        </p:nvGrpSpPr>
        <p:grpSpPr>
          <a:xfrm>
            <a:off x="182880" y="993756"/>
            <a:ext cx="1673080" cy="546714"/>
            <a:chOff x="182878" y="1702073"/>
            <a:chExt cx="2138250" cy="896356"/>
          </a:xfrm>
        </p:grpSpPr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11F4265E-BB69-4086-AECE-962ACAB0052B}"/>
                </a:ext>
              </a:extLst>
            </p:cNvPr>
            <p:cNvSpPr/>
            <p:nvPr/>
          </p:nvSpPr>
          <p:spPr>
            <a:xfrm>
              <a:off x="187528" y="20670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관리자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E2C3CC94-2B73-4062-8F94-0CF6CDF4D2B7}"/>
                </a:ext>
              </a:extLst>
            </p:cNvPr>
            <p:cNvGrpSpPr/>
            <p:nvPr/>
          </p:nvGrpSpPr>
          <p:grpSpPr>
            <a:xfrm>
              <a:off x="182878" y="1702073"/>
              <a:ext cx="620481" cy="562096"/>
              <a:chOff x="9397467" y="1647402"/>
              <a:chExt cx="1213018" cy="1213018"/>
            </a:xfrm>
          </p:grpSpPr>
          <p:sp>
            <p:nvSpPr>
              <p:cNvPr id="82" name="타원 81">
                <a:extLst>
                  <a:ext uri="{FF2B5EF4-FFF2-40B4-BE49-F238E27FC236}">
                    <a16:creationId xmlns="" xmlns:a16="http://schemas.microsoft.com/office/drawing/2014/main" id="{46A2AB9E-42C7-4647-B6DC-DC254182432F}"/>
                  </a:ext>
                </a:extLst>
              </p:cNvPr>
              <p:cNvSpPr/>
              <p:nvPr/>
            </p:nvSpPr>
            <p:spPr>
              <a:xfrm>
                <a:off x="9397467" y="1647402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="" xmlns:a16="http://schemas.microsoft.com/office/drawing/2014/main" id="{5AB64DA1-00E4-4419-8949-560059E5C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1440" y="1841375"/>
                <a:ext cx="825071" cy="825071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7276230E-0ED7-4129-9734-0DC13EE33B4C}"/>
              </a:ext>
            </a:extLst>
          </p:cNvPr>
          <p:cNvGrpSpPr/>
          <p:nvPr/>
        </p:nvGrpSpPr>
        <p:grpSpPr>
          <a:xfrm>
            <a:off x="4651551" y="2377365"/>
            <a:ext cx="2745508" cy="3930379"/>
            <a:chOff x="219228" y="2519620"/>
            <a:chExt cx="2745508" cy="3930379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3F4B6CC3-B3E1-4A37-B5AD-E03776902641}"/>
                </a:ext>
              </a:extLst>
            </p:cNvPr>
            <p:cNvGrpSpPr/>
            <p:nvPr/>
          </p:nvGrpSpPr>
          <p:grpSpPr>
            <a:xfrm>
              <a:off x="219228" y="2519620"/>
              <a:ext cx="2745508" cy="3930379"/>
              <a:chOff x="219228" y="2519620"/>
              <a:chExt cx="2745508" cy="3930379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F0776610-0473-4AD1-B334-8B0FE1CF87A8}"/>
                  </a:ext>
                </a:extLst>
              </p:cNvPr>
              <p:cNvGrpSpPr/>
              <p:nvPr/>
            </p:nvGrpSpPr>
            <p:grpSpPr>
              <a:xfrm>
                <a:off x="502349" y="2519620"/>
                <a:ext cx="2247714" cy="3432489"/>
                <a:chOff x="502349" y="2519620"/>
                <a:chExt cx="2247714" cy="3432489"/>
              </a:xfrm>
            </p:grpSpPr>
            <p:sp>
              <p:nvSpPr>
                <p:cNvPr id="17" name="모서리가 둥근 직사각형 57">
                  <a:extLst>
                    <a:ext uri="{FF2B5EF4-FFF2-40B4-BE49-F238E27FC236}">
                      <a16:creationId xmlns="" xmlns:a16="http://schemas.microsoft.com/office/drawing/2014/main" id="{DC077726-6CD3-4E9E-8B24-B022CF382CC3}"/>
                    </a:ext>
                  </a:extLst>
                </p:cNvPr>
                <p:cNvSpPr/>
                <p:nvPr/>
              </p:nvSpPr>
              <p:spPr>
                <a:xfrm>
                  <a:off x="502349" y="2519620"/>
                  <a:ext cx="2247714" cy="3432489"/>
                </a:xfrm>
                <a:prstGeom prst="roundRect">
                  <a:avLst>
                    <a:gd name="adj" fmla="val 5507"/>
                  </a:avLst>
                </a:prstGeom>
                <a:solidFill>
                  <a:srgbClr val="F7F7F7"/>
                </a:solidFill>
                <a:ln w="19050">
                  <a:solidFill>
                    <a:schemeClr val="bg1"/>
                  </a:solidFill>
                </a:ln>
                <a:effectLst>
                  <a:outerShdw blurRad="279400" dist="241300" dir="8100000" sx="94000" sy="94000" algn="tr" rotWithShape="0">
                    <a:prstClr val="black">
                      <a:alpha val="3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="" xmlns:a16="http://schemas.microsoft.com/office/drawing/2014/main" id="{996E0B51-E4F3-4A8B-BF06-25FE971BA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422" y="2577563"/>
                  <a:ext cx="2119053" cy="3316603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6263DDA1-4D2C-4B3E-8DD8-5FC301517B7F}"/>
                  </a:ext>
                </a:extLst>
              </p:cNvPr>
              <p:cNvSpPr txBox="1"/>
              <p:nvPr/>
            </p:nvSpPr>
            <p:spPr>
              <a:xfrm>
                <a:off x="219228" y="6142222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문의사항 우측 아이콘 클릭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1E30B18-C812-455A-8F5D-3AD1EE4F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20" y="2577562"/>
              <a:ext cx="2114655" cy="3316602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F1295A3D-C7CB-43B6-8B2D-37C3DED839D8}"/>
                </a:ext>
              </a:extLst>
            </p:cNvPr>
            <p:cNvSpPr/>
            <p:nvPr/>
          </p:nvSpPr>
          <p:spPr>
            <a:xfrm>
              <a:off x="2268169" y="2936335"/>
              <a:ext cx="389619" cy="3317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B0136A6E-ADB0-45AF-A7FA-17214056C031}"/>
              </a:ext>
            </a:extLst>
          </p:cNvPr>
          <p:cNvGrpSpPr/>
          <p:nvPr/>
        </p:nvGrpSpPr>
        <p:grpSpPr>
          <a:xfrm>
            <a:off x="7898367" y="2372472"/>
            <a:ext cx="2745508" cy="3930379"/>
            <a:chOff x="5102776" y="2445752"/>
            <a:chExt cx="2745508" cy="3930379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B14EE2E9-1317-458B-AE94-4DD74E3DBABD}"/>
                </a:ext>
              </a:extLst>
            </p:cNvPr>
            <p:cNvGrpSpPr/>
            <p:nvPr/>
          </p:nvGrpSpPr>
          <p:grpSpPr>
            <a:xfrm>
              <a:off x="5102776" y="2445752"/>
              <a:ext cx="2745508" cy="3930379"/>
              <a:chOff x="2964736" y="2519620"/>
              <a:chExt cx="2745508" cy="393037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A7938796-018A-4DCD-A353-4DBFDED8853E}"/>
                  </a:ext>
                </a:extLst>
              </p:cNvPr>
              <p:cNvGrpSpPr/>
              <p:nvPr/>
            </p:nvGrpSpPr>
            <p:grpSpPr>
              <a:xfrm>
                <a:off x="2964736" y="2519620"/>
                <a:ext cx="2745508" cy="3930379"/>
                <a:chOff x="2964736" y="2519620"/>
                <a:chExt cx="2745508" cy="3930379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="" xmlns:a16="http://schemas.microsoft.com/office/drawing/2014/main" id="{4BFFB4C8-E966-44F1-93A0-0BE575A2D32A}"/>
                    </a:ext>
                  </a:extLst>
                </p:cNvPr>
                <p:cNvGrpSpPr/>
                <p:nvPr/>
              </p:nvGrpSpPr>
              <p:grpSpPr>
                <a:xfrm>
                  <a:off x="3230329" y="2519620"/>
                  <a:ext cx="2247714" cy="3432489"/>
                  <a:chOff x="3073481" y="2537467"/>
                  <a:chExt cx="2247714" cy="3432489"/>
                </a:xfrm>
              </p:grpSpPr>
              <p:grpSp>
                <p:nvGrpSpPr>
                  <p:cNvPr id="43" name="그룹 42">
                    <a:extLst>
                      <a:ext uri="{FF2B5EF4-FFF2-40B4-BE49-F238E27FC236}">
                        <a16:creationId xmlns="" xmlns:a16="http://schemas.microsoft.com/office/drawing/2014/main" id="{D96EB24D-3F49-4DFD-AD79-2D4FBAF41699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81" y="2537467"/>
                    <a:ext cx="2247714" cy="3432489"/>
                    <a:chOff x="502349" y="2519620"/>
                    <a:chExt cx="2247714" cy="3432489"/>
                  </a:xfrm>
                </p:grpSpPr>
                <p:sp>
                  <p:nvSpPr>
                    <p:cNvPr id="44" name="모서리가 둥근 직사각형 57">
                      <a:extLst>
                        <a:ext uri="{FF2B5EF4-FFF2-40B4-BE49-F238E27FC236}">
                          <a16:creationId xmlns="" xmlns:a16="http://schemas.microsoft.com/office/drawing/2014/main" id="{5431E8B8-4070-4EF3-8E3B-A7E5B8252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49" y="2519620"/>
                      <a:ext cx="2247714" cy="3432489"/>
                    </a:xfrm>
                    <a:prstGeom prst="roundRect">
                      <a:avLst>
                        <a:gd name="adj" fmla="val 5507"/>
                      </a:avLst>
                    </a:prstGeom>
                    <a:solidFill>
                      <a:srgbClr val="F7F7F7"/>
                    </a:solidFill>
                    <a:ln w="19050">
                      <a:solidFill>
                        <a:schemeClr val="bg1"/>
                      </a:solidFill>
                    </a:ln>
                    <a:effectLst>
                      <a:outerShdw blurRad="279400" dist="241300" dir="8100000" sx="94000" sy="94000" algn="tr" rotWithShape="0">
                        <a:prstClr val="black">
                          <a:alpha val="3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45" name="그림 44">
                      <a:extLst>
                        <a:ext uri="{FF2B5EF4-FFF2-40B4-BE49-F238E27FC236}">
                          <a16:creationId xmlns="" xmlns:a16="http://schemas.microsoft.com/office/drawing/2014/main" id="{2BE9FF76-AFAF-4AA0-A64D-6FB5C820AF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422" y="2577563"/>
                      <a:ext cx="2119053" cy="33166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그림 32">
                    <a:extLst>
                      <a:ext uri="{FF2B5EF4-FFF2-40B4-BE49-F238E27FC236}">
                        <a16:creationId xmlns="" xmlns:a16="http://schemas.microsoft.com/office/drawing/2014/main" id="{36937BDA-C8D4-41FD-833F-02661C2C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979" y="2595411"/>
                    <a:ext cx="2119053" cy="33166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F6A9902E-F771-4881-A138-BDD35918BC63}"/>
                    </a:ext>
                  </a:extLst>
                </p:cNvPr>
                <p:cNvSpPr txBox="1"/>
                <p:nvPr/>
              </p:nvSpPr>
              <p:spPr>
                <a:xfrm>
                  <a:off x="2964736" y="6142222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NAVER </a:t>
                  </a:r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화면</a:t>
                  </a:r>
                </a:p>
              </p:txBody>
            </p:sp>
          </p:grpSp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29679663-762B-467F-AA04-EE2CB3E8D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7042" y="2584175"/>
                <a:ext cx="2132264" cy="3316602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378FAEE7-A916-4602-ABE3-DDD7BFCF1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082" y="2503695"/>
              <a:ext cx="2139049" cy="3329825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195BE44-06C5-4D57-ABD6-B8A911E978D5}"/>
              </a:ext>
            </a:extLst>
          </p:cNvPr>
          <p:cNvSpPr/>
          <p:nvPr/>
        </p:nvSpPr>
        <p:spPr>
          <a:xfrm>
            <a:off x="5059680" y="3077231"/>
            <a:ext cx="775063" cy="188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="" xmlns:a16="http://schemas.microsoft.com/office/drawing/2014/main" id="{6CC79750-64A1-4BF6-99CE-7E94A96E8A21}"/>
              </a:ext>
            </a:extLst>
          </p:cNvPr>
          <p:cNvSpPr/>
          <p:nvPr/>
        </p:nvSpPr>
        <p:spPr>
          <a:xfrm>
            <a:off x="924738" y="2673744"/>
            <a:ext cx="2753362" cy="2619124"/>
          </a:xfrm>
          <a:prstGeom prst="roundRect">
            <a:avLst>
              <a:gd name="adj" fmla="val 5507"/>
            </a:avLst>
          </a:prstGeom>
          <a:solidFill>
            <a:srgbClr val="F7F7F7"/>
          </a:solidFill>
          <a:ln w="19050">
            <a:noFill/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문의사항 답변은</a:t>
            </a:r>
            <a:endParaRPr lang="en-US" altLang="ko-KR" sz="16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문의사항 등록 시에 입력한 이메일 주소로 </a:t>
            </a:r>
            <a:endParaRPr lang="en-US" altLang="ko-KR" sz="1600" dirty="0">
              <a:solidFill>
                <a:schemeClr val="tx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답변 메일을 보내는 형식으로 동작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5B4EDB8-BBD7-4515-B18B-2234ED27ED55}"/>
              </a:ext>
            </a:extLst>
          </p:cNvPr>
          <p:cNvSpPr/>
          <p:nvPr/>
        </p:nvSpPr>
        <p:spPr>
          <a:xfrm>
            <a:off x="1976846" y="3823063"/>
            <a:ext cx="1027611" cy="2513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="" xmlns:a16="http://schemas.microsoft.com/office/drawing/2014/main" id="{14CFCB24-C7DD-4A46-9A77-8698601466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04458" y="3125812"/>
            <a:ext cx="2055225" cy="94859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2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실제 시뮬레이션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AE8B0E1-16A0-4BCE-A223-19DA0AE47D8A}"/>
              </a:ext>
            </a:extLst>
          </p:cNvPr>
          <p:cNvSpPr txBox="1"/>
          <p:nvPr/>
        </p:nvSpPr>
        <p:spPr>
          <a:xfrm>
            <a:off x="5039305" y="3419802"/>
            <a:ext cx="493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Android Studio</a:t>
            </a:r>
            <a:r>
              <a:rPr lang="ko-KR" altLang="en-US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</a:t>
            </a:r>
            <a:r>
              <a:rPr lang="en-US" altLang="ko-KR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Emulator </a:t>
            </a:r>
            <a:r>
              <a:rPr lang="ko-KR" altLang="en-US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실행을 통해</a:t>
            </a:r>
            <a:endParaRPr lang="en-US" altLang="ko-KR" kern="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kern="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Device </a:t>
            </a:r>
            <a:r>
              <a:rPr lang="ko-KR" altLang="en-US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상에서 </a:t>
            </a:r>
            <a:r>
              <a:rPr lang="en-US" altLang="ko-KR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</a:t>
            </a:r>
            <a:r>
              <a:rPr lang="ko-KR" altLang="en-US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동작 확인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41BAE430-5B4C-4C07-B0B2-1BFB0E862C80}"/>
              </a:ext>
            </a:extLst>
          </p:cNvPr>
          <p:cNvGrpSpPr/>
          <p:nvPr/>
        </p:nvGrpSpPr>
        <p:grpSpPr>
          <a:xfrm>
            <a:off x="3012498" y="2126870"/>
            <a:ext cx="2585864" cy="2585864"/>
            <a:chOff x="817060" y="2257338"/>
            <a:chExt cx="2585864" cy="2585864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C0BA9819-1D88-4CF7-9C89-42CBD158F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60" y="2257338"/>
              <a:ext cx="2585864" cy="258586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7AD24668-4117-4CD4-B085-6BE62C0BE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794" y="2583808"/>
              <a:ext cx="1468073" cy="1935747"/>
            </a:xfrm>
            <a:prstGeom prst="rect">
              <a:avLst/>
            </a:prstGeom>
            <a:ln w="2857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761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실제 시뮬레이션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AE8B0E1-16A0-4BCE-A223-19DA0AE47D8A}"/>
              </a:ext>
            </a:extLst>
          </p:cNvPr>
          <p:cNvSpPr txBox="1"/>
          <p:nvPr/>
        </p:nvSpPr>
        <p:spPr>
          <a:xfrm>
            <a:off x="3538547" y="3073651"/>
            <a:ext cx="493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THANK YOU</a:t>
            </a:r>
            <a:endParaRPr lang="ko-KR" altLang="en-US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" name="그래픽 9" descr="채우기 없는 웃는 얼굴">
            <a:extLst>
              <a:ext uri="{FF2B5EF4-FFF2-40B4-BE49-F238E27FC236}">
                <a16:creationId xmlns="" xmlns:a16="http://schemas.microsoft.com/office/drawing/2014/main" id="{D44CE2C9-7B24-4CDD-BC7D-2FE8C2A93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088" y="28671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B516B68E-F426-4004-A701-2966BAF2C017}"/>
              </a:ext>
            </a:extLst>
          </p:cNvPr>
          <p:cNvSpPr/>
          <p:nvPr/>
        </p:nvSpPr>
        <p:spPr>
          <a:xfrm>
            <a:off x="2344630" y="2569941"/>
            <a:ext cx="3463988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</a:t>
            </a:r>
            <a:endParaRPr lang="en-US" altLang="ko-KR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Application </a:t>
            </a:r>
            <a:r>
              <a:rPr lang="ko-KR" altLang="en-US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소개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en-US" altLang="ko-KR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eriod"/>
              <a:defRPr/>
            </a:pPr>
            <a:endParaRPr lang="en-US" altLang="ko-KR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실제 시뮬레이션</a:t>
            </a:r>
            <a:endParaRPr lang="en-US" altLang="ko-KR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BB41E76-6EA3-48A0-A321-523EAD7915B3}"/>
              </a:ext>
            </a:extLst>
          </p:cNvPr>
          <p:cNvGrpSpPr/>
          <p:nvPr/>
        </p:nvGrpSpPr>
        <p:grpSpPr>
          <a:xfrm>
            <a:off x="1902109" y="1097878"/>
            <a:ext cx="5379500" cy="807764"/>
            <a:chOff x="421306" y="278581"/>
            <a:chExt cx="5379500" cy="807764"/>
          </a:xfrm>
        </p:grpSpPr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B3FBEB05-F38C-4D64-9C5E-3B054830B43D}"/>
                </a:ext>
              </a:extLst>
            </p:cNvPr>
            <p:cNvSpPr/>
            <p:nvPr/>
          </p:nvSpPr>
          <p:spPr>
            <a:xfrm>
              <a:off x="1139797" y="278581"/>
              <a:ext cx="466100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목차</a:t>
              </a:r>
              <a:endParaRPr lang="en-US" altLang="ko-KR" sz="3200" b="1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275F181F-8FD8-44DD-9209-64E85252871E}"/>
                </a:ext>
              </a:extLst>
            </p:cNvPr>
            <p:cNvGrpSpPr/>
            <p:nvPr/>
          </p:nvGrpSpPr>
          <p:grpSpPr>
            <a:xfrm>
              <a:off x="421306" y="382690"/>
              <a:ext cx="610789" cy="703655"/>
              <a:chOff x="4028590" y="4871557"/>
              <a:chExt cx="653370" cy="889257"/>
            </a:xfrm>
          </p:grpSpPr>
          <p:sp>
            <p:nvSpPr>
              <p:cNvPr id="10" name="모서리가 둥근 직사각형 10">
                <a:extLst>
                  <a:ext uri="{FF2B5EF4-FFF2-40B4-BE49-F238E27FC236}">
                    <a16:creationId xmlns="" xmlns:a16="http://schemas.microsoft.com/office/drawing/2014/main" id="{4F23E897-B001-4F00-930F-F950BE298B3B}"/>
                  </a:ext>
                </a:extLst>
              </p:cNvPr>
              <p:cNvSpPr/>
              <p:nvPr/>
            </p:nvSpPr>
            <p:spPr>
              <a:xfrm>
                <a:off x="4028590" y="5226185"/>
                <a:ext cx="180000" cy="180000"/>
              </a:xfrm>
              <a:prstGeom prst="ellipse">
                <a:avLst/>
              </a:prstGeom>
              <a:solidFill>
                <a:srgbClr val="2E75B6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0">
                <a:extLst>
                  <a:ext uri="{FF2B5EF4-FFF2-40B4-BE49-F238E27FC236}">
                    <a16:creationId xmlns="" xmlns:a16="http://schemas.microsoft.com/office/drawing/2014/main" id="{3F35FD13-F2B0-40DD-8AB9-A888054B43DD}"/>
                  </a:ext>
                </a:extLst>
              </p:cNvPr>
              <p:cNvSpPr/>
              <p:nvPr/>
            </p:nvSpPr>
            <p:spPr>
              <a:xfrm>
                <a:off x="4028590" y="5580814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10">
                <a:extLst>
                  <a:ext uri="{FF2B5EF4-FFF2-40B4-BE49-F238E27FC236}">
                    <a16:creationId xmlns="" xmlns:a16="http://schemas.microsoft.com/office/drawing/2014/main" id="{9E1DE1F0-C1AB-431A-98CB-35C19FBC5BE7}"/>
                  </a:ext>
                </a:extLst>
              </p:cNvPr>
              <p:cNvSpPr/>
              <p:nvPr/>
            </p:nvSpPr>
            <p:spPr>
              <a:xfrm>
                <a:off x="4028590" y="4871557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b="1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02F6D786-DDCC-452E-A61C-D19E3622FFC5}"/>
                  </a:ext>
                </a:extLst>
              </p:cNvPr>
              <p:cNvCxnSpPr/>
              <p:nvPr/>
            </p:nvCxnSpPr>
            <p:spPr>
              <a:xfrm>
                <a:off x="4321960" y="4958833"/>
                <a:ext cx="360000" cy="0"/>
              </a:xfrm>
              <a:prstGeom prst="line">
                <a:avLst/>
              </a:prstGeom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3D62CC12-641B-4B9D-AE2B-12324AAAB171}"/>
                  </a:ext>
                </a:extLst>
              </p:cNvPr>
              <p:cNvCxnSpPr/>
              <p:nvPr/>
            </p:nvCxnSpPr>
            <p:spPr>
              <a:xfrm>
                <a:off x="4321960" y="5316020"/>
                <a:ext cx="360000" cy="0"/>
              </a:xfrm>
              <a:prstGeom prst="line">
                <a:avLst/>
              </a:prstGeom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="" xmlns:a16="http://schemas.microsoft.com/office/drawing/2014/main" id="{6E56609D-A2B5-4FB5-B8F3-6D6F48201FE9}"/>
                  </a:ext>
                </a:extLst>
              </p:cNvPr>
              <p:cNvCxnSpPr/>
              <p:nvPr/>
            </p:nvCxnSpPr>
            <p:spPr>
              <a:xfrm>
                <a:off x="4321960" y="5673207"/>
                <a:ext cx="360000" cy="0"/>
              </a:xfrm>
              <a:prstGeom prst="line">
                <a:avLst/>
              </a:prstGeom>
              <a:ln w="254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617E388-1606-4617-B7AC-FA3730DEFC2A}"/>
              </a:ext>
            </a:extLst>
          </p:cNvPr>
          <p:cNvGrpSpPr/>
          <p:nvPr/>
        </p:nvGrpSpPr>
        <p:grpSpPr>
          <a:xfrm>
            <a:off x="5634447" y="-204423"/>
            <a:ext cx="4569595" cy="4380898"/>
            <a:chOff x="5450069" y="1590586"/>
            <a:chExt cx="4569595" cy="4380898"/>
          </a:xfrm>
        </p:grpSpPr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48F924B3-DB8D-4DB3-9DA6-E58E62AF9E6C}"/>
                </a:ext>
              </a:extLst>
            </p:cNvPr>
            <p:cNvGrpSpPr/>
            <p:nvPr/>
          </p:nvGrpSpPr>
          <p:grpSpPr>
            <a:xfrm flipH="1">
              <a:off x="5450069" y="1590586"/>
              <a:ext cx="4569595" cy="4380898"/>
              <a:chOff x="2857669" y="896187"/>
              <a:chExt cx="4569595" cy="4380898"/>
            </a:xfrm>
          </p:grpSpPr>
          <p:sp>
            <p:nvSpPr>
              <p:cNvPr id="19" name="자유형: 도형 14">
                <a:extLst>
                  <a:ext uri="{FF2B5EF4-FFF2-40B4-BE49-F238E27FC236}">
                    <a16:creationId xmlns="" xmlns:a16="http://schemas.microsoft.com/office/drawing/2014/main" id="{B44B3EE1-768E-42F7-A404-75BD778957C8}"/>
                  </a:ext>
                </a:extLst>
              </p:cNvPr>
              <p:cNvSpPr/>
              <p:nvPr/>
            </p:nvSpPr>
            <p:spPr>
              <a:xfrm rot="19216167">
                <a:off x="2857669" y="896187"/>
                <a:ext cx="4569595" cy="4380898"/>
              </a:xfrm>
              <a:custGeom>
                <a:avLst/>
                <a:gdLst>
                  <a:gd name="connsiteX0" fmla="*/ 1736823 w 4569595"/>
                  <a:gd name="connsiteY0" fmla="*/ 195736 h 4380898"/>
                  <a:gd name="connsiteX1" fmla="*/ 3142140 w 4569595"/>
                  <a:gd name="connsiteY1" fmla="*/ 1363720 h 4380898"/>
                  <a:gd name="connsiteX2" fmla="*/ 3142143 w 4569595"/>
                  <a:gd name="connsiteY2" fmla="*/ 1363723 h 4380898"/>
                  <a:gd name="connsiteX3" fmla="*/ 4309652 w 4569595"/>
                  <a:gd name="connsiteY3" fmla="*/ 2334060 h 4380898"/>
                  <a:gd name="connsiteX4" fmla="*/ 4309653 w 4569595"/>
                  <a:gd name="connsiteY4" fmla="*/ 2334060 h 4380898"/>
                  <a:gd name="connsiteX5" fmla="*/ 4389555 w 4569595"/>
                  <a:gd name="connsiteY5" fmla="*/ 2400469 h 4380898"/>
                  <a:gd name="connsiteX6" fmla="*/ 4507160 w 4569595"/>
                  <a:gd name="connsiteY6" fmla="*/ 2525192 h 4380898"/>
                  <a:gd name="connsiteX7" fmla="*/ 4497644 w 4569595"/>
                  <a:gd name="connsiteY7" fmla="*/ 2849153 h 4380898"/>
                  <a:gd name="connsiteX8" fmla="*/ 2939403 w 4569595"/>
                  <a:gd name="connsiteY8" fmla="*/ 4318463 h 4380898"/>
                  <a:gd name="connsiteX9" fmla="*/ 2615441 w 4569595"/>
                  <a:gd name="connsiteY9" fmla="*/ 4308946 h 4380898"/>
                  <a:gd name="connsiteX10" fmla="*/ 2606185 w 4569595"/>
                  <a:gd name="connsiteY10" fmla="*/ 4299130 h 4380898"/>
                  <a:gd name="connsiteX11" fmla="*/ 1846901 w 4569595"/>
                  <a:gd name="connsiteY11" fmla="*/ 3668076 h 4380898"/>
                  <a:gd name="connsiteX12" fmla="*/ 1376243 w 4569595"/>
                  <a:gd name="connsiteY12" fmla="*/ 4070028 h 4380898"/>
                  <a:gd name="connsiteX13" fmla="*/ 1329901 w 4569595"/>
                  <a:gd name="connsiteY13" fmla="*/ 4070028 h 4380898"/>
                  <a:gd name="connsiteX14" fmla="*/ 1268875 w 4569595"/>
                  <a:gd name="connsiteY14" fmla="*/ 4009002 h 4380898"/>
                  <a:gd name="connsiteX15" fmla="*/ 1268875 w 4569595"/>
                  <a:gd name="connsiteY15" fmla="*/ 3187669 h 4380898"/>
                  <a:gd name="connsiteX16" fmla="*/ 1242425 w 4569595"/>
                  <a:gd name="connsiteY16" fmla="*/ 3165686 h 4380898"/>
                  <a:gd name="connsiteX17" fmla="*/ 1242422 w 4569595"/>
                  <a:gd name="connsiteY17" fmla="*/ 3165682 h 4380898"/>
                  <a:gd name="connsiteX18" fmla="*/ 116471 w 4569595"/>
                  <a:gd name="connsiteY18" fmla="*/ 2229885 h 4380898"/>
                  <a:gd name="connsiteX19" fmla="*/ 105128 w 4569595"/>
                  <a:gd name="connsiteY19" fmla="*/ 2222581 h 4380898"/>
                  <a:gd name="connsiteX20" fmla="*/ 36519 w 4569595"/>
                  <a:gd name="connsiteY20" fmla="*/ 1905825 h 4380898"/>
                  <a:gd name="connsiteX21" fmla="*/ 1196035 w 4569595"/>
                  <a:gd name="connsiteY21" fmla="*/ 105128 h 4380898"/>
                  <a:gd name="connsiteX22" fmla="*/ 1512791 w 4569595"/>
                  <a:gd name="connsiteY22" fmla="*/ 36519 h 4380898"/>
                  <a:gd name="connsiteX23" fmla="*/ 1656921 w 4569595"/>
                  <a:gd name="connsiteY23" fmla="*/ 129328 h 4380898"/>
                  <a:gd name="connsiteX24" fmla="*/ 1736823 w 4569595"/>
                  <a:gd name="connsiteY24" fmla="*/ 195736 h 4380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69595" h="4380898">
                    <a:moveTo>
                      <a:pt x="1736823" y="195736"/>
                    </a:moveTo>
                    <a:lnTo>
                      <a:pt x="3142140" y="1363720"/>
                    </a:lnTo>
                    <a:lnTo>
                      <a:pt x="3142143" y="1363723"/>
                    </a:lnTo>
                    <a:lnTo>
                      <a:pt x="4309652" y="2334060"/>
                    </a:lnTo>
                    <a:lnTo>
                      <a:pt x="4309653" y="2334060"/>
                    </a:lnTo>
                    <a:lnTo>
                      <a:pt x="4389555" y="2400469"/>
                    </a:lnTo>
                    <a:lnTo>
                      <a:pt x="4507160" y="2525192"/>
                    </a:lnTo>
                    <a:cubicBezTo>
                      <a:pt x="4593991" y="2617279"/>
                      <a:pt x="4589731" y="2762322"/>
                      <a:pt x="4497644" y="2849153"/>
                    </a:cubicBezTo>
                    <a:lnTo>
                      <a:pt x="2939403" y="4318463"/>
                    </a:lnTo>
                    <a:cubicBezTo>
                      <a:pt x="2847316" y="4405294"/>
                      <a:pt x="2702273" y="4401033"/>
                      <a:pt x="2615441" y="4308946"/>
                    </a:cubicBezTo>
                    <a:lnTo>
                      <a:pt x="2606185" y="4299130"/>
                    </a:lnTo>
                    <a:lnTo>
                      <a:pt x="1846901" y="3668076"/>
                    </a:lnTo>
                    <a:lnTo>
                      <a:pt x="1376243" y="4070028"/>
                    </a:lnTo>
                    <a:lnTo>
                      <a:pt x="1329901" y="4070028"/>
                    </a:lnTo>
                    <a:cubicBezTo>
                      <a:pt x="1296197" y="4070028"/>
                      <a:pt x="1268875" y="4042706"/>
                      <a:pt x="1268875" y="4009002"/>
                    </a:cubicBezTo>
                    <a:lnTo>
                      <a:pt x="1268875" y="3187669"/>
                    </a:lnTo>
                    <a:lnTo>
                      <a:pt x="1242425" y="3165686"/>
                    </a:lnTo>
                    <a:lnTo>
                      <a:pt x="1242422" y="3165682"/>
                    </a:lnTo>
                    <a:lnTo>
                      <a:pt x="116471" y="2229885"/>
                    </a:lnTo>
                    <a:lnTo>
                      <a:pt x="105128" y="2222581"/>
                    </a:lnTo>
                    <a:cubicBezTo>
                      <a:pt x="-1288" y="2154057"/>
                      <a:pt x="-32005" y="2012240"/>
                      <a:pt x="36519" y="1905825"/>
                    </a:cubicBezTo>
                    <a:lnTo>
                      <a:pt x="1196035" y="105128"/>
                    </a:lnTo>
                    <a:cubicBezTo>
                      <a:pt x="1264559" y="-1287"/>
                      <a:pt x="1406375" y="-32005"/>
                      <a:pt x="1512791" y="36519"/>
                    </a:cubicBezTo>
                    <a:lnTo>
                      <a:pt x="1656921" y="129328"/>
                    </a:lnTo>
                    <a:lnTo>
                      <a:pt x="1736823" y="1957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5">
                <a:extLst>
                  <a:ext uri="{FF2B5EF4-FFF2-40B4-BE49-F238E27FC236}">
                    <a16:creationId xmlns="" xmlns:a16="http://schemas.microsoft.com/office/drawing/2014/main" id="{2F47EC4A-34FA-4A61-99B5-67FCA32BD5EC}"/>
                  </a:ext>
                </a:extLst>
              </p:cNvPr>
              <p:cNvSpPr/>
              <p:nvPr/>
            </p:nvSpPr>
            <p:spPr>
              <a:xfrm rot="19216167">
                <a:off x="3013809" y="1048122"/>
                <a:ext cx="4257315" cy="4077027"/>
              </a:xfrm>
              <a:custGeom>
                <a:avLst/>
                <a:gdLst>
                  <a:gd name="connsiteX0" fmla="*/ 1604768 w 4257315"/>
                  <a:gd name="connsiteY0" fmla="*/ 180854 h 4077027"/>
                  <a:gd name="connsiteX1" fmla="*/ 2903233 w 4257315"/>
                  <a:gd name="connsiteY1" fmla="*/ 1260032 h 4077027"/>
                  <a:gd name="connsiteX2" fmla="*/ 2903236 w 4257315"/>
                  <a:gd name="connsiteY2" fmla="*/ 1260035 h 4077027"/>
                  <a:gd name="connsiteX3" fmla="*/ 4017137 w 4257315"/>
                  <a:gd name="connsiteY3" fmla="*/ 2185817 h 4077027"/>
                  <a:gd name="connsiteX4" fmla="*/ 4017138 w 4257315"/>
                  <a:gd name="connsiteY4" fmla="*/ 2185818 h 4077027"/>
                  <a:gd name="connsiteX5" fmla="*/ 4090964 w 4257315"/>
                  <a:gd name="connsiteY5" fmla="*/ 2247176 h 4077027"/>
                  <a:gd name="connsiteX6" fmla="*/ 4199627 w 4257315"/>
                  <a:gd name="connsiteY6" fmla="*/ 2362416 h 4077027"/>
                  <a:gd name="connsiteX7" fmla="*/ 4190835 w 4257315"/>
                  <a:gd name="connsiteY7" fmla="*/ 2661746 h 4077027"/>
                  <a:gd name="connsiteX8" fmla="*/ 2751072 w 4257315"/>
                  <a:gd name="connsiteY8" fmla="*/ 4019339 h 4077027"/>
                  <a:gd name="connsiteX9" fmla="*/ 2451742 w 4257315"/>
                  <a:gd name="connsiteY9" fmla="*/ 4010546 h 4077027"/>
                  <a:gd name="connsiteX10" fmla="*/ 2443190 w 4257315"/>
                  <a:gd name="connsiteY10" fmla="*/ 4001477 h 4077027"/>
                  <a:gd name="connsiteX11" fmla="*/ 1713149 w 4257315"/>
                  <a:gd name="connsiteY11" fmla="*/ 3394728 h 4077027"/>
                  <a:gd name="connsiteX12" fmla="*/ 1307677 w 4257315"/>
                  <a:gd name="connsiteY12" fmla="*/ 3741011 h 4077027"/>
                  <a:gd name="connsiteX13" fmla="*/ 1264858 w 4257315"/>
                  <a:gd name="connsiteY13" fmla="*/ 3741011 h 4077027"/>
                  <a:gd name="connsiteX14" fmla="*/ 1208472 w 4257315"/>
                  <a:gd name="connsiteY14" fmla="*/ 3684625 h 4077027"/>
                  <a:gd name="connsiteX15" fmla="*/ 1208472 w 4257315"/>
                  <a:gd name="connsiteY15" fmla="*/ 2975281 h 4077027"/>
                  <a:gd name="connsiteX16" fmla="*/ 1183121 w 4257315"/>
                  <a:gd name="connsiteY16" fmla="*/ 2954212 h 4077027"/>
                  <a:gd name="connsiteX17" fmla="*/ 1183118 w 4257315"/>
                  <a:gd name="connsiteY17" fmla="*/ 2954208 h 4077027"/>
                  <a:gd name="connsiteX18" fmla="*/ 107616 w 4257315"/>
                  <a:gd name="connsiteY18" fmla="*/ 2060339 h 4077027"/>
                  <a:gd name="connsiteX19" fmla="*/ 97135 w 4257315"/>
                  <a:gd name="connsiteY19" fmla="*/ 2053590 h 4077027"/>
                  <a:gd name="connsiteX20" fmla="*/ 33742 w 4257315"/>
                  <a:gd name="connsiteY20" fmla="*/ 1760919 h 4077027"/>
                  <a:gd name="connsiteX21" fmla="*/ 1105097 w 4257315"/>
                  <a:gd name="connsiteY21" fmla="*/ 97135 h 4077027"/>
                  <a:gd name="connsiteX22" fmla="*/ 1397769 w 4257315"/>
                  <a:gd name="connsiteY22" fmla="*/ 33742 h 4077027"/>
                  <a:gd name="connsiteX23" fmla="*/ 1530940 w 4257315"/>
                  <a:gd name="connsiteY23" fmla="*/ 119495 h 4077027"/>
                  <a:gd name="connsiteX24" fmla="*/ 1604767 w 4257315"/>
                  <a:gd name="connsiteY24" fmla="*/ 180853 h 4077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57315" h="4077027">
                    <a:moveTo>
                      <a:pt x="1604768" y="180854"/>
                    </a:moveTo>
                    <a:lnTo>
                      <a:pt x="2903233" y="1260032"/>
                    </a:lnTo>
                    <a:lnTo>
                      <a:pt x="2903236" y="1260035"/>
                    </a:lnTo>
                    <a:lnTo>
                      <a:pt x="4017137" y="2185817"/>
                    </a:lnTo>
                    <a:lnTo>
                      <a:pt x="4017138" y="2185818"/>
                    </a:lnTo>
                    <a:lnTo>
                      <a:pt x="4090964" y="2247176"/>
                    </a:lnTo>
                    <a:lnTo>
                      <a:pt x="4199627" y="2362416"/>
                    </a:lnTo>
                    <a:cubicBezTo>
                      <a:pt x="4279857" y="2447502"/>
                      <a:pt x="4275920" y="2581517"/>
                      <a:pt x="4190835" y="2661746"/>
                    </a:cubicBezTo>
                    <a:lnTo>
                      <a:pt x="2751072" y="4019339"/>
                    </a:lnTo>
                    <a:cubicBezTo>
                      <a:pt x="2665986" y="4099568"/>
                      <a:pt x="2531972" y="4095632"/>
                      <a:pt x="2451742" y="4010546"/>
                    </a:cubicBezTo>
                    <a:lnTo>
                      <a:pt x="2443190" y="4001477"/>
                    </a:lnTo>
                    <a:lnTo>
                      <a:pt x="1713149" y="3394728"/>
                    </a:lnTo>
                    <a:lnTo>
                      <a:pt x="1307677" y="3741011"/>
                    </a:lnTo>
                    <a:lnTo>
                      <a:pt x="1264858" y="3741011"/>
                    </a:lnTo>
                    <a:cubicBezTo>
                      <a:pt x="1233716" y="3741011"/>
                      <a:pt x="1208472" y="3715767"/>
                      <a:pt x="1208472" y="3684625"/>
                    </a:cubicBezTo>
                    <a:lnTo>
                      <a:pt x="1208472" y="2975281"/>
                    </a:lnTo>
                    <a:lnTo>
                      <a:pt x="1183121" y="2954212"/>
                    </a:lnTo>
                    <a:lnTo>
                      <a:pt x="1183118" y="2954208"/>
                    </a:lnTo>
                    <a:lnTo>
                      <a:pt x="107616" y="2060339"/>
                    </a:lnTo>
                    <a:lnTo>
                      <a:pt x="97135" y="2053590"/>
                    </a:lnTo>
                    <a:cubicBezTo>
                      <a:pt x="-1190" y="1990277"/>
                      <a:pt x="-29571" y="1859243"/>
                      <a:pt x="33742" y="1760919"/>
                    </a:cubicBezTo>
                    <a:lnTo>
                      <a:pt x="1105097" y="97135"/>
                    </a:lnTo>
                    <a:cubicBezTo>
                      <a:pt x="1168410" y="-1189"/>
                      <a:pt x="1299444" y="-29571"/>
                      <a:pt x="1397769" y="33742"/>
                    </a:cubicBezTo>
                    <a:lnTo>
                      <a:pt x="1530940" y="119495"/>
                    </a:lnTo>
                    <a:lnTo>
                      <a:pt x="1604767" y="180853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2C6D8B"/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8ED5D20-30F0-4AF3-8324-C3536E622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717" y="2770797"/>
              <a:ext cx="2097523" cy="2215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26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E658680-9D67-444F-8EE2-C6D050092D08}"/>
              </a:ext>
            </a:extLst>
          </p:cNvPr>
          <p:cNvGrpSpPr/>
          <p:nvPr/>
        </p:nvGrpSpPr>
        <p:grpSpPr>
          <a:xfrm>
            <a:off x="527090" y="1627966"/>
            <a:ext cx="10950672" cy="1175731"/>
            <a:chOff x="527090" y="1627966"/>
            <a:chExt cx="10950672" cy="1175731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11916E1E-883B-4952-A840-FB801315BB92}"/>
                </a:ext>
              </a:extLst>
            </p:cNvPr>
            <p:cNvGrpSpPr/>
            <p:nvPr/>
          </p:nvGrpSpPr>
          <p:grpSpPr>
            <a:xfrm>
              <a:off x="527090" y="1825849"/>
              <a:ext cx="2539780" cy="977848"/>
              <a:chOff x="1230085" y="1672046"/>
              <a:chExt cx="2960155" cy="1277678"/>
            </a:xfrm>
          </p:grpSpPr>
          <p:pic>
            <p:nvPicPr>
              <p:cNvPr id="4" name="그림 3">
                <a:extLst>
                  <a:ext uri="{FF2B5EF4-FFF2-40B4-BE49-F238E27FC236}">
                    <a16:creationId xmlns="" xmlns:a16="http://schemas.microsoft.com/office/drawing/2014/main" id="{6A31AC0B-3BD3-400F-82ED-2A27D957E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0085" y="1672046"/>
                <a:ext cx="1277678" cy="127767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6171269F-A338-43C6-8784-98280B9EF880}"/>
                  </a:ext>
                </a:extLst>
              </p:cNvPr>
              <p:cNvSpPr txBox="1"/>
              <p:nvPr/>
            </p:nvSpPr>
            <p:spPr>
              <a:xfrm>
                <a:off x="2448526" y="2052487"/>
                <a:ext cx="1741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자전거 대여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B84AAF46-5E57-49E6-BE2D-106BEAFCE4E7}"/>
                </a:ext>
              </a:extLst>
            </p:cNvPr>
            <p:cNvGrpSpPr/>
            <p:nvPr/>
          </p:nvGrpSpPr>
          <p:grpSpPr>
            <a:xfrm>
              <a:off x="3128122" y="1777810"/>
              <a:ext cx="2652133" cy="978094"/>
              <a:chOff x="8001761" y="1783063"/>
              <a:chExt cx="3091104" cy="1278000"/>
            </a:xfrm>
          </p:grpSpPr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EF3A92F8-3649-4D64-9A1B-8E174B26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1761" y="1783063"/>
                <a:ext cx="1278000" cy="12780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C8A98B4D-5FD8-4999-9EA6-CD62603AACD7}"/>
                  </a:ext>
                </a:extLst>
              </p:cNvPr>
              <p:cNvSpPr txBox="1"/>
              <p:nvPr/>
            </p:nvSpPr>
            <p:spPr>
              <a:xfrm>
                <a:off x="9351151" y="2200946"/>
                <a:ext cx="1741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자동차 대여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2CDD2FA1-DA6A-4B5C-B94A-408470BDA4FB}"/>
                </a:ext>
              </a:extLst>
            </p:cNvPr>
            <p:cNvGrpSpPr/>
            <p:nvPr/>
          </p:nvGrpSpPr>
          <p:grpSpPr>
            <a:xfrm>
              <a:off x="5897736" y="1762436"/>
              <a:ext cx="2620769" cy="978094"/>
              <a:chOff x="2987344" y="4265328"/>
              <a:chExt cx="3054548" cy="1278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="" xmlns:a16="http://schemas.microsoft.com/office/drawing/2014/main" id="{9C673D4D-129C-44EF-972C-DD70C6943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344" y="4265328"/>
                <a:ext cx="1278000" cy="12780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BCCD8A3-9DE8-4643-852B-8B316C307B0E}"/>
                  </a:ext>
                </a:extLst>
              </p:cNvPr>
              <p:cNvSpPr txBox="1"/>
              <p:nvPr/>
            </p:nvSpPr>
            <p:spPr>
              <a:xfrm>
                <a:off x="4300178" y="4719662"/>
                <a:ext cx="1741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오토바이 대여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40302653-A8B3-49B3-B478-6C4888F19949}"/>
                </a:ext>
              </a:extLst>
            </p:cNvPr>
            <p:cNvGrpSpPr/>
            <p:nvPr/>
          </p:nvGrpSpPr>
          <p:grpSpPr>
            <a:xfrm>
              <a:off x="8886881" y="1627966"/>
              <a:ext cx="2590881" cy="978094"/>
              <a:chOff x="8944008" y="3796937"/>
              <a:chExt cx="3019714" cy="127800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B1AD3CEB-7C65-489E-B277-79582AE8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4008" y="3796937"/>
                <a:ext cx="1278000" cy="1278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A082A383-F59D-47C7-8029-AC8A47E98A15}"/>
                  </a:ext>
                </a:extLst>
              </p:cNvPr>
              <p:cNvSpPr txBox="1"/>
              <p:nvPr/>
            </p:nvSpPr>
            <p:spPr>
              <a:xfrm>
                <a:off x="10222008" y="4350330"/>
                <a:ext cx="1741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킥보드</a:t>
                </a:r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대여</a:t>
                </a:r>
              </a:p>
            </p:txBody>
          </p:sp>
        </p:grpSp>
      </p:grpSp>
      <p:sp>
        <p:nvSpPr>
          <p:cNvPr id="2" name="화살표: 아래쪽 1">
            <a:extLst>
              <a:ext uri="{FF2B5EF4-FFF2-40B4-BE49-F238E27FC236}">
                <a16:creationId xmlns="" xmlns:a16="http://schemas.microsoft.com/office/drawing/2014/main" id="{AF39AF90-353B-4251-801A-A58BFD469298}"/>
              </a:ext>
            </a:extLst>
          </p:cNvPr>
          <p:cNvSpPr/>
          <p:nvPr/>
        </p:nvSpPr>
        <p:spPr>
          <a:xfrm>
            <a:off x="5635250" y="3287551"/>
            <a:ext cx="984069" cy="722811"/>
          </a:xfrm>
          <a:prstGeom prst="downArrow">
            <a:avLst/>
          </a:prstGeom>
          <a:solidFill>
            <a:srgbClr val="407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="" xmlns:a16="http://schemas.microsoft.com/office/drawing/2014/main" id="{18BA1A9A-EA7A-4A2B-BF4D-2B38483443EE}"/>
              </a:ext>
            </a:extLst>
          </p:cNvPr>
          <p:cNvSpPr/>
          <p:nvPr/>
        </p:nvSpPr>
        <p:spPr>
          <a:xfrm>
            <a:off x="3885326" y="4593025"/>
            <a:ext cx="896982" cy="859791"/>
          </a:xfrm>
          <a:prstGeom prst="mathPlus">
            <a:avLst>
              <a:gd name="adj1" fmla="val 17443"/>
            </a:avLst>
          </a:prstGeom>
          <a:solidFill>
            <a:srgbClr val="407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7392829-A07D-48E9-9154-FFF02DA6180E}"/>
              </a:ext>
            </a:extLst>
          </p:cNvPr>
          <p:cNvSpPr txBox="1"/>
          <p:nvPr/>
        </p:nvSpPr>
        <p:spPr>
          <a:xfrm>
            <a:off x="7036819" y="3338277"/>
            <a:ext cx="479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편리성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관리자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-&gt;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이용료를 통한 수익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F2EA3BA2-46FC-4247-AF6E-0D7D31D9D9B9}"/>
              </a:ext>
            </a:extLst>
          </p:cNvPr>
          <p:cNvSpPr/>
          <p:nvPr/>
        </p:nvSpPr>
        <p:spPr>
          <a:xfrm>
            <a:off x="6655757" y="2369111"/>
            <a:ext cx="1583029" cy="551263"/>
          </a:xfrm>
          <a:prstGeom prst="ellipse">
            <a:avLst/>
          </a:prstGeom>
          <a:solidFill>
            <a:srgbClr val="407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기대 효과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334485BE-51A9-41F4-ABA2-DF1A184B155D}"/>
              </a:ext>
            </a:extLst>
          </p:cNvPr>
          <p:cNvSpPr/>
          <p:nvPr/>
        </p:nvSpPr>
        <p:spPr>
          <a:xfrm>
            <a:off x="4985159" y="4447622"/>
            <a:ext cx="2284250" cy="1143351"/>
          </a:xfrm>
          <a:prstGeom prst="roundRect">
            <a:avLst/>
          </a:prstGeom>
          <a:solidFill>
            <a:srgbClr val="407B96"/>
          </a:solidFill>
          <a:ln w="38100">
            <a:solidFill>
              <a:srgbClr val="407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Mobility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대여 통합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6C4B8D9-6A61-47E9-981E-462519C3CBBF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주제 선정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4634B5CF-9F07-4268-8815-17E33DDE8FC9}"/>
              </a:ext>
            </a:extLst>
          </p:cNvPr>
          <p:cNvGrpSpPr/>
          <p:nvPr/>
        </p:nvGrpSpPr>
        <p:grpSpPr>
          <a:xfrm>
            <a:off x="4985159" y="4428264"/>
            <a:ext cx="6721296" cy="1143352"/>
            <a:chOff x="4953874" y="4435137"/>
            <a:chExt cx="6721296" cy="1143352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6ED267AB-8ADD-4FBE-889B-0EDC07E76473}"/>
                </a:ext>
              </a:extLst>
            </p:cNvPr>
            <p:cNvGrpSpPr/>
            <p:nvPr/>
          </p:nvGrpSpPr>
          <p:grpSpPr>
            <a:xfrm>
              <a:off x="7643827" y="4435137"/>
              <a:ext cx="4031343" cy="1024552"/>
              <a:chOff x="7713496" y="3228739"/>
              <a:chExt cx="4031343" cy="102455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="" xmlns:a16="http://schemas.microsoft.com/office/drawing/2014/main" id="{D7EC72A0-B5F7-411B-9FB6-4376B3509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2972" y="3241224"/>
                <a:ext cx="993600" cy="99360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="" xmlns:a16="http://schemas.microsoft.com/office/drawing/2014/main" id="{9AA15652-29E8-4591-A38C-38630D73B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1239" y="3228739"/>
                <a:ext cx="993600" cy="99360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="" xmlns:a16="http://schemas.microsoft.com/office/drawing/2014/main" id="{88202D4C-319C-4143-90A8-6395044D6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3496" y="3258482"/>
                <a:ext cx="994809" cy="994809"/>
              </a:xfrm>
              <a:prstGeom prst="rect">
                <a:avLst/>
              </a:prstGeom>
            </p:spPr>
          </p:pic>
        </p:grpSp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E57FAE91-CAB0-492D-9781-D7CD78961AAA}"/>
                </a:ext>
              </a:extLst>
            </p:cNvPr>
            <p:cNvSpPr/>
            <p:nvPr/>
          </p:nvSpPr>
          <p:spPr>
            <a:xfrm>
              <a:off x="4953874" y="4435138"/>
              <a:ext cx="2284250" cy="1143351"/>
            </a:xfrm>
            <a:prstGeom prst="roundRect">
              <a:avLst/>
            </a:prstGeom>
            <a:solidFill>
              <a:srgbClr val="407B96"/>
            </a:solidFill>
            <a:ln w="38100">
              <a:solidFill>
                <a:srgbClr val="407B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각종 물건 대여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F3905866-5F98-4985-852D-016DC1F7F943}"/>
              </a:ext>
            </a:extLst>
          </p:cNvPr>
          <p:cNvGrpSpPr/>
          <p:nvPr/>
        </p:nvGrpSpPr>
        <p:grpSpPr>
          <a:xfrm>
            <a:off x="936515" y="1347831"/>
            <a:ext cx="5043070" cy="4602250"/>
            <a:chOff x="966755" y="1501551"/>
            <a:chExt cx="5043070" cy="4602250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440CCB28-E8C5-414D-A838-92940755CBE4}"/>
                </a:ext>
              </a:extLst>
            </p:cNvPr>
            <p:cNvGrpSpPr/>
            <p:nvPr/>
          </p:nvGrpSpPr>
          <p:grpSpPr>
            <a:xfrm>
              <a:off x="966755" y="1917756"/>
              <a:ext cx="5043070" cy="4186045"/>
              <a:chOff x="1166208" y="1569186"/>
              <a:chExt cx="6088479" cy="500187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="" xmlns:a16="http://schemas.microsoft.com/office/drawing/2014/main" id="{687221C9-891C-4840-B018-9AB402A1C0A0}"/>
                  </a:ext>
                </a:extLst>
              </p:cNvPr>
              <p:cNvSpPr/>
              <p:nvPr/>
            </p:nvSpPr>
            <p:spPr>
              <a:xfrm>
                <a:off x="1166208" y="1569186"/>
                <a:ext cx="6088479" cy="5001871"/>
              </a:xfrm>
              <a:prstGeom prst="round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="" xmlns:a16="http://schemas.microsoft.com/office/drawing/2014/main" id="{C2480D51-1F5C-47A4-BA3B-B5D6DF5A7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7576" y="2073611"/>
                <a:ext cx="3686899" cy="3898515"/>
              </a:xfrm>
              <a:prstGeom prst="rect">
                <a:avLst/>
              </a:prstGeom>
              <a:ln w="28575">
                <a:noFill/>
              </a:ln>
            </p:spPr>
          </p:pic>
        </p:grpSp>
        <p:sp>
          <p:nvSpPr>
            <p:cNvPr id="36" name="사각형: 둥근 모서리 35">
              <a:extLst>
                <a:ext uri="{FF2B5EF4-FFF2-40B4-BE49-F238E27FC236}">
                  <a16:creationId xmlns="" xmlns:a16="http://schemas.microsoft.com/office/drawing/2014/main" id="{D60137C8-7129-453A-8B60-A91A52D8C237}"/>
                </a:ext>
              </a:extLst>
            </p:cNvPr>
            <p:cNvSpPr/>
            <p:nvPr/>
          </p:nvSpPr>
          <p:spPr>
            <a:xfrm>
              <a:off x="2264025" y="1501551"/>
              <a:ext cx="2374838" cy="859791"/>
            </a:xfrm>
            <a:prstGeom prst="roundRect">
              <a:avLst/>
            </a:prstGeom>
            <a:solidFill>
              <a:srgbClr val="407B96"/>
            </a:solidFill>
            <a:ln w="38100">
              <a:solidFill>
                <a:srgbClr val="407B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통합 대여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23 -0.00023 L -0.29023 -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7" grpId="0" animBg="1"/>
      <p:bldP spid="17" grpId="1" animBg="1"/>
      <p:bldP spid="34" grpId="0"/>
      <p:bldP spid="35" grpId="0" animBg="1"/>
      <p:bldP spid="39" grpId="0" animBg="1"/>
      <p:bldP spid="39" grpId="2" animBg="1"/>
      <p:bldP spid="39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AD7CB8-2EFD-4131-8EBF-4BFDAD91F0B4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Application </a:t>
            </a:r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소개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4E25C94-FACC-4DB6-A0E0-6E07F35717E0}"/>
              </a:ext>
            </a:extLst>
          </p:cNvPr>
          <p:cNvGrpSpPr/>
          <p:nvPr/>
        </p:nvGrpSpPr>
        <p:grpSpPr>
          <a:xfrm>
            <a:off x="3174272" y="2066698"/>
            <a:ext cx="5843454" cy="2517131"/>
            <a:chOff x="1375952" y="1796732"/>
            <a:chExt cx="5843454" cy="2517131"/>
          </a:xfrm>
        </p:grpSpPr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E7271D12-F1A5-42FE-8C52-AE55EB441114}"/>
                </a:ext>
              </a:extLst>
            </p:cNvPr>
            <p:cNvGrpSpPr/>
            <p:nvPr/>
          </p:nvGrpSpPr>
          <p:grpSpPr>
            <a:xfrm>
              <a:off x="4772296" y="1796732"/>
              <a:ext cx="757645" cy="685800"/>
              <a:chOff x="2194560" y="2063932"/>
              <a:chExt cx="4005943" cy="400594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="" xmlns:a16="http://schemas.microsoft.com/office/drawing/2014/main" id="{7C5BC6B4-D89C-497B-9002-3CBCD1D6BB14}"/>
                  </a:ext>
                </a:extLst>
              </p:cNvPr>
              <p:cNvSpPr/>
              <p:nvPr/>
            </p:nvSpPr>
            <p:spPr>
              <a:xfrm>
                <a:off x="2194560" y="2063932"/>
                <a:ext cx="4005943" cy="400594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771900F2-C7D1-472B-B1D9-C3D394838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99210" y="2455817"/>
                <a:ext cx="3377305" cy="3445966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A92B223-7959-4C62-B9EC-840E0E33BB0E}"/>
                </a:ext>
              </a:extLst>
            </p:cNvPr>
            <p:cNvSpPr txBox="1"/>
            <p:nvPr/>
          </p:nvSpPr>
          <p:spPr>
            <a:xfrm>
              <a:off x="1375952" y="2005539"/>
              <a:ext cx="584345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개발 도구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Android Studio</a:t>
              </a:r>
            </a:p>
            <a:p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DB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en-US" altLang="ko-KR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phpmyadmin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오픈소스 상의 </a:t>
              </a:r>
              <a:r>
                <a:rPr lang="en-US" altLang="ko-KR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mysql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개발환경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안드로이드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Nougat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6.0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32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795CA84-842F-42F9-8F1E-0474889C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8" y="1110535"/>
            <a:ext cx="7785070" cy="54820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7198C87-ACAC-4DE3-B525-0B2E40D7B1EA}"/>
              </a:ext>
            </a:extLst>
          </p:cNvPr>
          <p:cNvSpPr/>
          <p:nvPr/>
        </p:nvSpPr>
        <p:spPr>
          <a:xfrm>
            <a:off x="3561806" y="1376199"/>
            <a:ext cx="3169920" cy="4772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0" y="1009140"/>
            <a:ext cx="2138249" cy="880972"/>
            <a:chOff x="182880" y="1026557"/>
            <a:chExt cx="2138249" cy="880972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607B594D-E7F4-454B-8118-7AE6633F5D42}"/>
              </a:ext>
            </a:extLst>
          </p:cNvPr>
          <p:cNvSpPr/>
          <p:nvPr/>
        </p:nvSpPr>
        <p:spPr>
          <a:xfrm>
            <a:off x="4171431" y="5277828"/>
            <a:ext cx="938455" cy="316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1C4DC8A4-84BC-45FB-ABFB-9F508CDAA4A2}"/>
              </a:ext>
            </a:extLst>
          </p:cNvPr>
          <p:cNvSpPr/>
          <p:nvPr/>
        </p:nvSpPr>
        <p:spPr>
          <a:xfrm>
            <a:off x="4099711" y="2550254"/>
            <a:ext cx="1101463" cy="393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원호 4"/>
          <p:cNvSpPr/>
          <p:nvPr/>
        </p:nvSpPr>
        <p:spPr>
          <a:xfrm>
            <a:off x="4010135" y="3515784"/>
            <a:ext cx="1101463" cy="300230"/>
          </a:xfrm>
          <a:prstGeom prst="arc">
            <a:avLst>
              <a:gd name="adj1" fmla="val 16200000"/>
              <a:gd name="adj2" fmla="val 1616995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/>
          <p:cNvSpPr/>
          <p:nvPr/>
        </p:nvSpPr>
        <p:spPr>
          <a:xfrm>
            <a:off x="4010135" y="4887429"/>
            <a:ext cx="992171" cy="300230"/>
          </a:xfrm>
          <a:prstGeom prst="arc">
            <a:avLst>
              <a:gd name="adj1" fmla="val 16200000"/>
              <a:gd name="adj2" fmla="val 1616995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>
            <a:off x="4028060" y="5757029"/>
            <a:ext cx="1101463" cy="300230"/>
          </a:xfrm>
          <a:prstGeom prst="arc">
            <a:avLst>
              <a:gd name="adj1" fmla="val 16200000"/>
              <a:gd name="adj2" fmla="val 1616995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1" y="1009140"/>
            <a:ext cx="1673079" cy="531330"/>
            <a:chOff x="182880" y="1026557"/>
            <a:chExt cx="2138249" cy="880972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sp>
        <p:nvSpPr>
          <p:cNvPr id="16" name="모서리가 둥근 직사각형 49">
            <a:extLst>
              <a:ext uri="{FF2B5EF4-FFF2-40B4-BE49-F238E27FC236}">
                <a16:creationId xmlns="" xmlns:a16="http://schemas.microsoft.com/office/drawing/2014/main" id="{4DB697BC-CDB8-406A-99F8-4B578C5DAC3B}"/>
              </a:ext>
            </a:extLst>
          </p:cNvPr>
          <p:cNvSpPr/>
          <p:nvPr/>
        </p:nvSpPr>
        <p:spPr>
          <a:xfrm>
            <a:off x="879991" y="1754344"/>
            <a:ext cx="2620098" cy="482427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일반 물품 대여 요청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29FDE853-C463-4F92-B2C8-2D90497A2409}"/>
              </a:ext>
            </a:extLst>
          </p:cNvPr>
          <p:cNvGrpSpPr/>
          <p:nvPr/>
        </p:nvGrpSpPr>
        <p:grpSpPr>
          <a:xfrm>
            <a:off x="219228" y="2519620"/>
            <a:ext cx="2745508" cy="3930379"/>
            <a:chOff x="219228" y="2519620"/>
            <a:chExt cx="2745508" cy="3930379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3F4B6CC3-B3E1-4A37-B5AD-E03776902641}"/>
                </a:ext>
              </a:extLst>
            </p:cNvPr>
            <p:cNvGrpSpPr/>
            <p:nvPr/>
          </p:nvGrpSpPr>
          <p:grpSpPr>
            <a:xfrm>
              <a:off x="219228" y="2519620"/>
              <a:ext cx="2745508" cy="3930379"/>
              <a:chOff x="219228" y="2519620"/>
              <a:chExt cx="2745508" cy="3930379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F0776610-0473-4AD1-B334-8B0FE1CF87A8}"/>
                  </a:ext>
                </a:extLst>
              </p:cNvPr>
              <p:cNvGrpSpPr/>
              <p:nvPr/>
            </p:nvGrpSpPr>
            <p:grpSpPr>
              <a:xfrm>
                <a:off x="502349" y="2519620"/>
                <a:ext cx="2247714" cy="3432489"/>
                <a:chOff x="502349" y="2519620"/>
                <a:chExt cx="2247714" cy="3432489"/>
              </a:xfrm>
            </p:grpSpPr>
            <p:sp>
              <p:nvSpPr>
                <p:cNvPr id="17" name="모서리가 둥근 직사각형 57">
                  <a:extLst>
                    <a:ext uri="{FF2B5EF4-FFF2-40B4-BE49-F238E27FC236}">
                      <a16:creationId xmlns="" xmlns:a16="http://schemas.microsoft.com/office/drawing/2014/main" id="{DC077726-6CD3-4E9E-8B24-B022CF382CC3}"/>
                    </a:ext>
                  </a:extLst>
                </p:cNvPr>
                <p:cNvSpPr/>
                <p:nvPr/>
              </p:nvSpPr>
              <p:spPr>
                <a:xfrm>
                  <a:off x="502349" y="2519620"/>
                  <a:ext cx="2247714" cy="3432489"/>
                </a:xfrm>
                <a:prstGeom prst="roundRect">
                  <a:avLst>
                    <a:gd name="adj" fmla="val 5507"/>
                  </a:avLst>
                </a:prstGeom>
                <a:solidFill>
                  <a:srgbClr val="F7F7F7"/>
                </a:solidFill>
                <a:ln w="19050">
                  <a:solidFill>
                    <a:schemeClr val="bg1"/>
                  </a:solidFill>
                </a:ln>
                <a:effectLst>
                  <a:outerShdw blurRad="279400" dist="241300" dir="8100000" sx="94000" sy="94000" algn="tr" rotWithShape="0">
                    <a:prstClr val="black">
                      <a:alpha val="3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="" xmlns:a16="http://schemas.microsoft.com/office/drawing/2014/main" id="{996E0B51-E4F3-4A8B-BF06-25FE971BA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422" y="2577563"/>
                  <a:ext cx="2119053" cy="3316603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6263DDA1-4D2C-4B3E-8DD8-5FC301517B7F}"/>
                  </a:ext>
                </a:extLst>
              </p:cNvPr>
              <p:cNvSpPr txBox="1"/>
              <p:nvPr/>
            </p:nvSpPr>
            <p:spPr>
              <a:xfrm>
                <a:off x="219228" y="6142222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메인 화면의 물품 아이콘 클릭</a:t>
                </a: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F1295A3D-C7CB-43B6-8B2D-37C3DED839D8}"/>
                </a:ext>
              </a:extLst>
            </p:cNvPr>
            <p:cNvSpPr/>
            <p:nvPr/>
          </p:nvSpPr>
          <p:spPr>
            <a:xfrm>
              <a:off x="1124125" y="5536734"/>
              <a:ext cx="469783" cy="41537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A7938796-018A-4DCD-A353-4DBFDED8853E}"/>
              </a:ext>
            </a:extLst>
          </p:cNvPr>
          <p:cNvGrpSpPr/>
          <p:nvPr/>
        </p:nvGrpSpPr>
        <p:grpSpPr>
          <a:xfrm>
            <a:off x="2964736" y="2519620"/>
            <a:ext cx="2745508" cy="3930379"/>
            <a:chOff x="2964736" y="2519620"/>
            <a:chExt cx="2745508" cy="3930379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4BFFB4C8-E966-44F1-93A0-0BE575A2D32A}"/>
                </a:ext>
              </a:extLst>
            </p:cNvPr>
            <p:cNvGrpSpPr/>
            <p:nvPr/>
          </p:nvGrpSpPr>
          <p:grpSpPr>
            <a:xfrm>
              <a:off x="3230329" y="2519620"/>
              <a:ext cx="2247714" cy="3432489"/>
              <a:chOff x="3073481" y="2537467"/>
              <a:chExt cx="2247714" cy="3432489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="" xmlns:a16="http://schemas.microsoft.com/office/drawing/2014/main" id="{D96EB24D-3F49-4DFD-AD79-2D4FBAF41699}"/>
                  </a:ext>
                </a:extLst>
              </p:cNvPr>
              <p:cNvGrpSpPr/>
              <p:nvPr/>
            </p:nvGrpSpPr>
            <p:grpSpPr>
              <a:xfrm>
                <a:off x="3073481" y="2537467"/>
                <a:ext cx="2247714" cy="3432489"/>
                <a:chOff x="502349" y="2519620"/>
                <a:chExt cx="2247714" cy="3432489"/>
              </a:xfrm>
            </p:grpSpPr>
            <p:sp>
              <p:nvSpPr>
                <p:cNvPr id="44" name="모서리가 둥근 직사각형 57">
                  <a:extLst>
                    <a:ext uri="{FF2B5EF4-FFF2-40B4-BE49-F238E27FC236}">
                      <a16:creationId xmlns="" xmlns:a16="http://schemas.microsoft.com/office/drawing/2014/main" id="{5431E8B8-4070-4EF3-8E3B-A7E5B8252374}"/>
                    </a:ext>
                  </a:extLst>
                </p:cNvPr>
                <p:cNvSpPr/>
                <p:nvPr/>
              </p:nvSpPr>
              <p:spPr>
                <a:xfrm>
                  <a:off x="502349" y="2519620"/>
                  <a:ext cx="2247714" cy="3432489"/>
                </a:xfrm>
                <a:prstGeom prst="roundRect">
                  <a:avLst>
                    <a:gd name="adj" fmla="val 5507"/>
                  </a:avLst>
                </a:prstGeom>
                <a:solidFill>
                  <a:srgbClr val="F7F7F7"/>
                </a:solidFill>
                <a:ln w="19050">
                  <a:solidFill>
                    <a:schemeClr val="bg1"/>
                  </a:solidFill>
                </a:ln>
                <a:effectLst>
                  <a:outerShdw blurRad="279400" dist="241300" dir="8100000" sx="94000" sy="94000" algn="tr" rotWithShape="0">
                    <a:prstClr val="black">
                      <a:alpha val="3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45" name="그림 44">
                  <a:extLst>
                    <a:ext uri="{FF2B5EF4-FFF2-40B4-BE49-F238E27FC236}">
                      <a16:creationId xmlns="" xmlns:a16="http://schemas.microsoft.com/office/drawing/2014/main" id="{2BE9FF76-AFAF-4AA0-A64D-6FB5C820AF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422" y="2577563"/>
                  <a:ext cx="2119053" cy="3316603"/>
                </a:xfrm>
                <a:prstGeom prst="rect">
                  <a:avLst/>
                </a:prstGeom>
              </p:spPr>
            </p:pic>
          </p:grpSp>
          <p:pic>
            <p:nvPicPr>
              <p:cNvPr id="33" name="그림 32">
                <a:extLst>
                  <a:ext uri="{FF2B5EF4-FFF2-40B4-BE49-F238E27FC236}">
                    <a16:creationId xmlns="" xmlns:a16="http://schemas.microsoft.com/office/drawing/2014/main" id="{36937BDA-C8D4-41FD-833F-02661C2C2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6979" y="2595411"/>
                <a:ext cx="2119053" cy="3316602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6A9902E-F771-4881-A138-BDD35918BC63}"/>
                </a:ext>
              </a:extLst>
            </p:cNvPr>
            <p:cNvSpPr txBox="1"/>
            <p:nvPr/>
          </p:nvSpPr>
          <p:spPr>
            <a:xfrm>
              <a:off x="2964736" y="6142222"/>
              <a:ext cx="2745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물품 대여 화면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="" xmlns:a16="http://schemas.microsoft.com/office/drawing/2014/main" id="{E7AFFBD0-E841-4B9D-95FB-74A3133CCBA2}"/>
              </a:ext>
            </a:extLst>
          </p:cNvPr>
          <p:cNvGrpSpPr/>
          <p:nvPr/>
        </p:nvGrpSpPr>
        <p:grpSpPr>
          <a:xfrm>
            <a:off x="5574460" y="1201751"/>
            <a:ext cx="2745508" cy="3871280"/>
            <a:chOff x="5574460" y="1201751"/>
            <a:chExt cx="2745508" cy="3871280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EF22EBFC-0CA4-489B-A5DC-A8275940F573}"/>
                </a:ext>
              </a:extLst>
            </p:cNvPr>
            <p:cNvGrpSpPr/>
            <p:nvPr/>
          </p:nvGrpSpPr>
          <p:grpSpPr>
            <a:xfrm>
              <a:off x="5830615" y="1201751"/>
              <a:ext cx="2247714" cy="3432489"/>
              <a:chOff x="5958309" y="2519620"/>
              <a:chExt cx="2247714" cy="3432489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="" xmlns:a16="http://schemas.microsoft.com/office/drawing/2014/main" id="{CBBC492E-2AB4-43F7-ADBF-2010D24B9524}"/>
                  </a:ext>
                </a:extLst>
              </p:cNvPr>
              <p:cNvGrpSpPr/>
              <p:nvPr/>
            </p:nvGrpSpPr>
            <p:grpSpPr>
              <a:xfrm>
                <a:off x="5958309" y="2519620"/>
                <a:ext cx="2247714" cy="3432489"/>
                <a:chOff x="3073481" y="2537467"/>
                <a:chExt cx="2247714" cy="3432489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="" xmlns:a16="http://schemas.microsoft.com/office/drawing/2014/main" id="{A44B27FC-1ACB-4FC2-8D7F-3D9617AD758D}"/>
                    </a:ext>
                  </a:extLst>
                </p:cNvPr>
                <p:cNvGrpSpPr/>
                <p:nvPr/>
              </p:nvGrpSpPr>
              <p:grpSpPr>
                <a:xfrm>
                  <a:off x="3073481" y="2537467"/>
                  <a:ext cx="2247714" cy="3432489"/>
                  <a:chOff x="502349" y="2519620"/>
                  <a:chExt cx="2247714" cy="3432489"/>
                </a:xfrm>
              </p:grpSpPr>
              <p:sp>
                <p:nvSpPr>
                  <p:cNvPr id="51" name="모서리가 둥근 직사각형 57">
                    <a:extLst>
                      <a:ext uri="{FF2B5EF4-FFF2-40B4-BE49-F238E27FC236}">
                        <a16:creationId xmlns="" xmlns:a16="http://schemas.microsoft.com/office/drawing/2014/main" id="{3AC639FC-0BDB-4FCE-95F7-1021233E7279}"/>
                      </a:ext>
                    </a:extLst>
                  </p:cNvPr>
                  <p:cNvSpPr/>
                  <p:nvPr/>
                </p:nvSpPr>
                <p:spPr>
                  <a:xfrm>
                    <a:off x="502349" y="2519620"/>
                    <a:ext cx="2247714" cy="3432489"/>
                  </a:xfrm>
                  <a:prstGeom prst="roundRect">
                    <a:avLst>
                      <a:gd name="adj" fmla="val 5507"/>
                    </a:avLst>
                  </a:prstGeom>
                  <a:solidFill>
                    <a:srgbClr val="F7F7F7"/>
                  </a:solidFill>
                  <a:ln w="19050">
                    <a:solidFill>
                      <a:schemeClr val="bg1"/>
                    </a:solidFill>
                  </a:ln>
                  <a:effectLst>
                    <a:outerShdw blurRad="279400" dist="241300" dir="8100000" sx="94000" sy="94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52" name="그림 51">
                    <a:extLst>
                      <a:ext uri="{FF2B5EF4-FFF2-40B4-BE49-F238E27FC236}">
                        <a16:creationId xmlns="" xmlns:a16="http://schemas.microsoft.com/office/drawing/2014/main" id="{EC49C931-93B6-4EE9-B447-F091F9DF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422" y="2577563"/>
                    <a:ext cx="2119053" cy="331660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그림 49">
                  <a:extLst>
                    <a:ext uri="{FF2B5EF4-FFF2-40B4-BE49-F238E27FC236}">
                      <a16:creationId xmlns="" xmlns:a16="http://schemas.microsoft.com/office/drawing/2014/main" id="{1C52FA0A-3D08-4735-90C0-CF650CA49A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36979" y="2595411"/>
                  <a:ext cx="2119053" cy="3316602"/>
                </a:xfrm>
                <a:prstGeom prst="rect">
                  <a:avLst/>
                </a:prstGeom>
              </p:spPr>
            </p:pic>
          </p:grpSp>
          <p:pic>
            <p:nvPicPr>
              <p:cNvPr id="25" name="그림 24">
                <a:extLst>
                  <a:ext uri="{FF2B5EF4-FFF2-40B4-BE49-F238E27FC236}">
                    <a16:creationId xmlns="" xmlns:a16="http://schemas.microsoft.com/office/drawing/2014/main" id="{17C62F7B-2222-455E-8184-21C8C8CED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5382" y="2577562"/>
                <a:ext cx="2121939" cy="3316602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C63F3E60-B9AA-41AE-BB67-7DD8B994C201}"/>
                </a:ext>
              </a:extLst>
            </p:cNvPr>
            <p:cNvSpPr txBox="1"/>
            <p:nvPr/>
          </p:nvSpPr>
          <p:spPr>
            <a:xfrm>
              <a:off x="5574460" y="4765254"/>
              <a:ext cx="2745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물품 종류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0F580D9-6552-4809-85EC-0282BE605AA0}"/>
              </a:ext>
            </a:extLst>
          </p:cNvPr>
          <p:cNvGrpSpPr/>
          <p:nvPr/>
        </p:nvGrpSpPr>
        <p:grpSpPr>
          <a:xfrm>
            <a:off x="7339518" y="2863515"/>
            <a:ext cx="2745508" cy="3867541"/>
            <a:chOff x="7552413" y="2808558"/>
            <a:chExt cx="2745508" cy="3867541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40241618-FC31-47CA-AD09-0E47A2C39E9F}"/>
                </a:ext>
              </a:extLst>
            </p:cNvPr>
            <p:cNvGrpSpPr/>
            <p:nvPr/>
          </p:nvGrpSpPr>
          <p:grpSpPr>
            <a:xfrm>
              <a:off x="7808569" y="2808558"/>
              <a:ext cx="2247714" cy="3432489"/>
              <a:chOff x="4066938" y="1556193"/>
              <a:chExt cx="2247714" cy="3432489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="" xmlns:a16="http://schemas.microsoft.com/office/drawing/2014/main" id="{56C4A654-42E1-4BD3-B98B-D714C90C6DA8}"/>
                  </a:ext>
                </a:extLst>
              </p:cNvPr>
              <p:cNvGrpSpPr/>
              <p:nvPr/>
            </p:nvGrpSpPr>
            <p:grpSpPr>
              <a:xfrm>
                <a:off x="4066938" y="1556193"/>
                <a:ext cx="2247714" cy="3432489"/>
                <a:chOff x="5958309" y="2519620"/>
                <a:chExt cx="2247714" cy="3432489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="" xmlns:a16="http://schemas.microsoft.com/office/drawing/2014/main" id="{3CD8A613-D71D-4D43-89BA-177AAEC0930C}"/>
                    </a:ext>
                  </a:extLst>
                </p:cNvPr>
                <p:cNvGrpSpPr/>
                <p:nvPr/>
              </p:nvGrpSpPr>
              <p:grpSpPr>
                <a:xfrm>
                  <a:off x="5958309" y="2519620"/>
                  <a:ext cx="2247714" cy="3432489"/>
                  <a:chOff x="3073481" y="2537467"/>
                  <a:chExt cx="2247714" cy="3432489"/>
                </a:xfrm>
              </p:grpSpPr>
              <p:grpSp>
                <p:nvGrpSpPr>
                  <p:cNvPr id="57" name="그룹 56">
                    <a:extLst>
                      <a:ext uri="{FF2B5EF4-FFF2-40B4-BE49-F238E27FC236}">
                        <a16:creationId xmlns="" xmlns:a16="http://schemas.microsoft.com/office/drawing/2014/main" id="{D1C8B476-5A7C-4A37-AA0E-4B61623625A3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81" y="2537467"/>
                    <a:ext cx="2247714" cy="3432489"/>
                    <a:chOff x="502349" y="2519620"/>
                    <a:chExt cx="2247714" cy="3432489"/>
                  </a:xfrm>
                </p:grpSpPr>
                <p:sp>
                  <p:nvSpPr>
                    <p:cNvPr id="59" name="모서리가 둥근 직사각형 57">
                      <a:extLst>
                        <a:ext uri="{FF2B5EF4-FFF2-40B4-BE49-F238E27FC236}">
                          <a16:creationId xmlns="" xmlns:a16="http://schemas.microsoft.com/office/drawing/2014/main" id="{1419082B-F33B-4525-906C-75AD1D54F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49" y="2519620"/>
                      <a:ext cx="2247714" cy="3432489"/>
                    </a:xfrm>
                    <a:prstGeom prst="roundRect">
                      <a:avLst>
                        <a:gd name="adj" fmla="val 5507"/>
                      </a:avLst>
                    </a:prstGeom>
                    <a:solidFill>
                      <a:srgbClr val="F7F7F7"/>
                    </a:solidFill>
                    <a:ln w="19050">
                      <a:solidFill>
                        <a:schemeClr val="bg1"/>
                      </a:solidFill>
                    </a:ln>
                    <a:effectLst>
                      <a:outerShdw blurRad="279400" dist="241300" dir="8100000" sx="94000" sy="94000" algn="tr" rotWithShape="0">
                        <a:prstClr val="black">
                          <a:alpha val="3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60" name="그림 59">
                      <a:extLst>
                        <a:ext uri="{FF2B5EF4-FFF2-40B4-BE49-F238E27FC236}">
                          <a16:creationId xmlns="" xmlns:a16="http://schemas.microsoft.com/office/drawing/2014/main" id="{AC25E86C-A874-4DD6-BF0A-CAA5964226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422" y="2577563"/>
                      <a:ext cx="2119053" cy="33166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8" name="그림 57">
                    <a:extLst>
                      <a:ext uri="{FF2B5EF4-FFF2-40B4-BE49-F238E27FC236}">
                        <a16:creationId xmlns="" xmlns:a16="http://schemas.microsoft.com/office/drawing/2014/main" id="{666533B1-B606-43BE-939B-536E497B3D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979" y="2595411"/>
                    <a:ext cx="2119053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그림 55">
                  <a:extLst>
                    <a:ext uri="{FF2B5EF4-FFF2-40B4-BE49-F238E27FC236}">
                      <a16:creationId xmlns="" xmlns:a16="http://schemas.microsoft.com/office/drawing/2014/main" id="{23FD3AD2-3131-41E3-AE17-75AF67746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5382" y="2577562"/>
                  <a:ext cx="2121939" cy="3316602"/>
                </a:xfrm>
                <a:prstGeom prst="rect">
                  <a:avLst/>
                </a:prstGeom>
              </p:spPr>
            </p:pic>
          </p:grp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5B41DA58-15F8-4647-827B-496A0E7B1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4010" y="1598413"/>
                <a:ext cx="2119053" cy="3332324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3F697234-B95A-4C46-8C03-E6285F7105F9}"/>
                </a:ext>
              </a:extLst>
            </p:cNvPr>
            <p:cNvSpPr txBox="1"/>
            <p:nvPr/>
          </p:nvSpPr>
          <p:spPr>
            <a:xfrm>
              <a:off x="7552413" y="6368322"/>
              <a:ext cx="2745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물품 대여 장소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6D817E76-5A0B-4A3D-A5FE-00A67CFAD1B8}"/>
              </a:ext>
            </a:extLst>
          </p:cNvPr>
          <p:cNvGrpSpPr/>
          <p:nvPr/>
        </p:nvGrpSpPr>
        <p:grpSpPr>
          <a:xfrm>
            <a:off x="9438769" y="1237522"/>
            <a:ext cx="2745508" cy="3867541"/>
            <a:chOff x="9438769" y="1237522"/>
            <a:chExt cx="2745508" cy="3867541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22D88B8F-53E6-42C1-A226-2C6B5EF4A440}"/>
                </a:ext>
              </a:extLst>
            </p:cNvPr>
            <p:cNvGrpSpPr/>
            <p:nvPr/>
          </p:nvGrpSpPr>
          <p:grpSpPr>
            <a:xfrm>
              <a:off x="9694924" y="1237522"/>
              <a:ext cx="2247714" cy="3432489"/>
              <a:chOff x="6556555" y="1598413"/>
              <a:chExt cx="2247714" cy="3432489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EEE891D7-1062-40B7-8B3C-8623B8626D00}"/>
                  </a:ext>
                </a:extLst>
              </p:cNvPr>
              <p:cNvGrpSpPr/>
              <p:nvPr/>
            </p:nvGrpSpPr>
            <p:grpSpPr>
              <a:xfrm>
                <a:off x="6556555" y="1598413"/>
                <a:ext cx="2247714" cy="3432489"/>
                <a:chOff x="5958309" y="2519620"/>
                <a:chExt cx="2247714" cy="3432489"/>
              </a:xfrm>
            </p:grpSpPr>
            <p:grpSp>
              <p:nvGrpSpPr>
                <p:cNvPr id="62" name="그룹 61">
                  <a:extLst>
                    <a:ext uri="{FF2B5EF4-FFF2-40B4-BE49-F238E27FC236}">
                      <a16:creationId xmlns="" xmlns:a16="http://schemas.microsoft.com/office/drawing/2014/main" id="{7C55EAC1-99A9-4D81-9B85-0EB5CE399173}"/>
                    </a:ext>
                  </a:extLst>
                </p:cNvPr>
                <p:cNvGrpSpPr/>
                <p:nvPr/>
              </p:nvGrpSpPr>
              <p:grpSpPr>
                <a:xfrm>
                  <a:off x="5958309" y="2519620"/>
                  <a:ext cx="2247714" cy="3432489"/>
                  <a:chOff x="3073481" y="2537467"/>
                  <a:chExt cx="2247714" cy="3432489"/>
                </a:xfrm>
              </p:grpSpPr>
              <p:grpSp>
                <p:nvGrpSpPr>
                  <p:cNvPr id="64" name="그룹 63">
                    <a:extLst>
                      <a:ext uri="{FF2B5EF4-FFF2-40B4-BE49-F238E27FC236}">
                        <a16:creationId xmlns="" xmlns:a16="http://schemas.microsoft.com/office/drawing/2014/main" id="{F1639262-A27E-4249-89F5-04391C29645C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81" y="2537467"/>
                    <a:ext cx="2247714" cy="3432489"/>
                    <a:chOff x="502349" y="2519620"/>
                    <a:chExt cx="2247714" cy="3432489"/>
                  </a:xfrm>
                </p:grpSpPr>
                <p:sp>
                  <p:nvSpPr>
                    <p:cNvPr id="66" name="모서리가 둥근 직사각형 57">
                      <a:extLst>
                        <a:ext uri="{FF2B5EF4-FFF2-40B4-BE49-F238E27FC236}">
                          <a16:creationId xmlns="" xmlns:a16="http://schemas.microsoft.com/office/drawing/2014/main" id="{594BFC99-B242-4C0F-BCFF-8CE388F67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49" y="2519620"/>
                      <a:ext cx="2247714" cy="3432489"/>
                    </a:xfrm>
                    <a:prstGeom prst="roundRect">
                      <a:avLst>
                        <a:gd name="adj" fmla="val 5507"/>
                      </a:avLst>
                    </a:prstGeom>
                    <a:solidFill>
                      <a:srgbClr val="F7F7F7"/>
                    </a:solidFill>
                    <a:ln w="19050">
                      <a:solidFill>
                        <a:schemeClr val="bg1"/>
                      </a:solidFill>
                    </a:ln>
                    <a:effectLst>
                      <a:outerShdw blurRad="279400" dist="241300" dir="8100000" sx="94000" sy="94000" algn="tr" rotWithShape="0">
                        <a:prstClr val="black">
                          <a:alpha val="3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67" name="그림 66">
                      <a:extLst>
                        <a:ext uri="{FF2B5EF4-FFF2-40B4-BE49-F238E27FC236}">
                          <a16:creationId xmlns="" xmlns:a16="http://schemas.microsoft.com/office/drawing/2014/main" id="{000F13CF-3C0A-40E4-9FB9-03BB891E55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422" y="2577563"/>
                      <a:ext cx="2119053" cy="33166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5" name="그림 64">
                    <a:extLst>
                      <a:ext uri="{FF2B5EF4-FFF2-40B4-BE49-F238E27FC236}">
                        <a16:creationId xmlns="" xmlns:a16="http://schemas.microsoft.com/office/drawing/2014/main" id="{D4E857E7-AE3F-44BF-83F0-8C544D8FE4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979" y="2595411"/>
                    <a:ext cx="2119053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3" name="그림 62">
                  <a:extLst>
                    <a:ext uri="{FF2B5EF4-FFF2-40B4-BE49-F238E27FC236}">
                      <a16:creationId xmlns="" xmlns:a16="http://schemas.microsoft.com/office/drawing/2014/main" id="{5D9A2F0A-F0FE-48A6-A6DD-82953D1320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5382" y="2577562"/>
                  <a:ext cx="2121939" cy="3316602"/>
                </a:xfrm>
                <a:prstGeom prst="rect">
                  <a:avLst/>
                </a:prstGeom>
              </p:spPr>
            </p:pic>
          </p:grpSp>
          <p:pic>
            <p:nvPicPr>
              <p:cNvPr id="29" name="그림 28">
                <a:extLst>
                  <a:ext uri="{FF2B5EF4-FFF2-40B4-BE49-F238E27FC236}">
                    <a16:creationId xmlns="" xmlns:a16="http://schemas.microsoft.com/office/drawing/2014/main" id="{33F3E689-A03C-4AE7-9E39-7C1BB0E2A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3628" y="1656355"/>
                <a:ext cx="2125479" cy="3332327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CB3354E3-BABD-4643-B6F5-1A57490838CB}"/>
                </a:ext>
              </a:extLst>
            </p:cNvPr>
            <p:cNvSpPr txBox="1"/>
            <p:nvPr/>
          </p:nvSpPr>
          <p:spPr>
            <a:xfrm>
              <a:off x="9438769" y="4797286"/>
              <a:ext cx="2745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물품 대여 기간</a:t>
              </a:r>
            </a:p>
          </p:txBody>
        </p:sp>
      </p:grpSp>
      <p:cxnSp>
        <p:nvCxnSpPr>
          <p:cNvPr id="86" name="연결선: 구부러짐 85">
            <a:extLst>
              <a:ext uri="{FF2B5EF4-FFF2-40B4-BE49-F238E27FC236}">
                <a16:creationId xmlns="" xmlns:a16="http://schemas.microsoft.com/office/drawing/2014/main" id="{809CF0C0-ECAC-42A7-BE1D-F63A46F3DE49}"/>
              </a:ext>
            </a:extLst>
          </p:cNvPr>
          <p:cNvCxnSpPr/>
          <p:nvPr/>
        </p:nvCxnSpPr>
        <p:spPr>
          <a:xfrm flipV="1">
            <a:off x="4667062" y="1995557"/>
            <a:ext cx="1436914" cy="86795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C832FA6-C06D-429B-BCAF-993B4BA0EC80}"/>
              </a:ext>
            </a:extLst>
          </p:cNvPr>
          <p:cNvGrpSpPr/>
          <p:nvPr/>
        </p:nvGrpSpPr>
        <p:grpSpPr>
          <a:xfrm>
            <a:off x="5596987" y="2519620"/>
            <a:ext cx="2745508" cy="3925486"/>
            <a:chOff x="5596987" y="2519620"/>
            <a:chExt cx="2745508" cy="3925486"/>
          </a:xfrm>
        </p:grpSpPr>
        <p:grpSp>
          <p:nvGrpSpPr>
            <p:cNvPr id="97" name="그룹 96">
              <a:extLst>
                <a:ext uri="{FF2B5EF4-FFF2-40B4-BE49-F238E27FC236}">
                  <a16:creationId xmlns="" xmlns:a16="http://schemas.microsoft.com/office/drawing/2014/main" id="{2902C7F0-9A65-448D-9BFA-C378599CD053}"/>
                </a:ext>
              </a:extLst>
            </p:cNvPr>
            <p:cNvGrpSpPr/>
            <p:nvPr/>
          </p:nvGrpSpPr>
          <p:grpSpPr>
            <a:xfrm>
              <a:off x="5596987" y="2519620"/>
              <a:ext cx="2745508" cy="3925486"/>
              <a:chOff x="5580885" y="2519620"/>
              <a:chExt cx="2745508" cy="392548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="" xmlns:a16="http://schemas.microsoft.com/office/drawing/2014/main" id="{B154F8BA-5BD1-4DC2-8C0A-D0D76E7474D7}"/>
                  </a:ext>
                </a:extLst>
              </p:cNvPr>
              <p:cNvGrpSpPr/>
              <p:nvPr/>
            </p:nvGrpSpPr>
            <p:grpSpPr>
              <a:xfrm>
                <a:off x="5958309" y="2519620"/>
                <a:ext cx="2247714" cy="3432489"/>
                <a:chOff x="5958309" y="2519620"/>
                <a:chExt cx="2247714" cy="3432489"/>
              </a:xfrm>
            </p:grpSpPr>
            <p:grpSp>
              <p:nvGrpSpPr>
                <p:cNvPr id="90" name="그룹 89">
                  <a:extLst>
                    <a:ext uri="{FF2B5EF4-FFF2-40B4-BE49-F238E27FC236}">
                      <a16:creationId xmlns="" xmlns:a16="http://schemas.microsoft.com/office/drawing/2014/main" id="{7D6290E0-A0D7-4E33-B2C7-DA400EF9E198}"/>
                    </a:ext>
                  </a:extLst>
                </p:cNvPr>
                <p:cNvGrpSpPr/>
                <p:nvPr/>
              </p:nvGrpSpPr>
              <p:grpSpPr>
                <a:xfrm>
                  <a:off x="5958309" y="2519620"/>
                  <a:ext cx="2247714" cy="3432489"/>
                  <a:chOff x="3073481" y="2537467"/>
                  <a:chExt cx="2247714" cy="3432489"/>
                </a:xfrm>
              </p:grpSpPr>
              <p:grpSp>
                <p:nvGrpSpPr>
                  <p:cNvPr id="92" name="그룹 91">
                    <a:extLst>
                      <a:ext uri="{FF2B5EF4-FFF2-40B4-BE49-F238E27FC236}">
                        <a16:creationId xmlns="" xmlns:a16="http://schemas.microsoft.com/office/drawing/2014/main" id="{0B5D6BED-BE1C-4B1E-9D94-18156A917B9B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81" y="2537467"/>
                    <a:ext cx="2247714" cy="3432489"/>
                    <a:chOff x="502349" y="2519620"/>
                    <a:chExt cx="2247714" cy="3432489"/>
                  </a:xfrm>
                </p:grpSpPr>
                <p:sp>
                  <p:nvSpPr>
                    <p:cNvPr id="94" name="모서리가 둥근 직사각형 57">
                      <a:extLst>
                        <a:ext uri="{FF2B5EF4-FFF2-40B4-BE49-F238E27FC236}">
                          <a16:creationId xmlns="" xmlns:a16="http://schemas.microsoft.com/office/drawing/2014/main" id="{DF082CC1-8B0C-41AF-9292-C89E8ECE9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49" y="2519620"/>
                      <a:ext cx="2247714" cy="3432489"/>
                    </a:xfrm>
                    <a:prstGeom prst="roundRect">
                      <a:avLst>
                        <a:gd name="adj" fmla="val 5507"/>
                      </a:avLst>
                    </a:prstGeom>
                    <a:solidFill>
                      <a:srgbClr val="F7F7F7"/>
                    </a:solidFill>
                    <a:ln w="19050">
                      <a:solidFill>
                        <a:schemeClr val="bg1"/>
                      </a:solidFill>
                    </a:ln>
                    <a:effectLst>
                      <a:outerShdw blurRad="279400" dist="241300" dir="8100000" sx="94000" sy="94000" algn="tr" rotWithShape="0">
                        <a:prstClr val="black">
                          <a:alpha val="3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95" name="그림 94">
                      <a:extLst>
                        <a:ext uri="{FF2B5EF4-FFF2-40B4-BE49-F238E27FC236}">
                          <a16:creationId xmlns="" xmlns:a16="http://schemas.microsoft.com/office/drawing/2014/main" id="{91C5DA14-E74D-4908-B08C-32E10D1ACD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422" y="2577563"/>
                      <a:ext cx="2119053" cy="33166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3" name="그림 92">
                    <a:extLst>
                      <a:ext uri="{FF2B5EF4-FFF2-40B4-BE49-F238E27FC236}">
                        <a16:creationId xmlns="" xmlns:a16="http://schemas.microsoft.com/office/drawing/2014/main" id="{D468B542-0A60-4668-B22F-1B16E74E1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979" y="2595411"/>
                    <a:ext cx="2119053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1" name="그림 90">
                  <a:extLst>
                    <a:ext uri="{FF2B5EF4-FFF2-40B4-BE49-F238E27FC236}">
                      <a16:creationId xmlns="" xmlns:a16="http://schemas.microsoft.com/office/drawing/2014/main" id="{EA66D545-8D02-4B84-AFC2-41F9E87D6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5382" y="2577562"/>
                  <a:ext cx="2121939" cy="3316602"/>
                </a:xfrm>
                <a:prstGeom prst="rect">
                  <a:avLst/>
                </a:prstGeom>
              </p:spPr>
            </p:pic>
          </p:grpSp>
          <p:pic>
            <p:nvPicPr>
              <p:cNvPr id="27" name="그림 26">
                <a:extLst>
                  <a:ext uri="{FF2B5EF4-FFF2-40B4-BE49-F238E27FC236}">
                    <a16:creationId xmlns="" xmlns:a16="http://schemas.microsoft.com/office/drawing/2014/main" id="{8610A7F4-2B60-4906-A5B3-60DCC750B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335" y="2577562"/>
                <a:ext cx="2117525" cy="3316602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C040E307-B9EF-42C3-8C29-9A4F8B9BF01A}"/>
                  </a:ext>
                </a:extLst>
              </p:cNvPr>
              <p:cNvSpPr txBox="1"/>
              <p:nvPr/>
            </p:nvSpPr>
            <p:spPr>
              <a:xfrm>
                <a:off x="5580885" y="6137329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결제 화면</a:t>
                </a: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7C9CCFF2-01F0-406D-A8A2-CBEB5F0FB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64054" y="2736240"/>
              <a:ext cx="244412" cy="196722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181A3DE-1F5F-451F-A735-2F663BB4BB8C}"/>
              </a:ext>
            </a:extLst>
          </p:cNvPr>
          <p:cNvGrpSpPr/>
          <p:nvPr/>
        </p:nvGrpSpPr>
        <p:grpSpPr>
          <a:xfrm>
            <a:off x="8533931" y="2519620"/>
            <a:ext cx="2745508" cy="3888051"/>
            <a:chOff x="8533931" y="2519620"/>
            <a:chExt cx="2745508" cy="3888051"/>
          </a:xfrm>
        </p:grpSpPr>
        <p:grpSp>
          <p:nvGrpSpPr>
            <p:cNvPr id="111" name="그룹 110">
              <a:extLst>
                <a:ext uri="{FF2B5EF4-FFF2-40B4-BE49-F238E27FC236}">
                  <a16:creationId xmlns="" xmlns:a16="http://schemas.microsoft.com/office/drawing/2014/main" id="{93E18E26-7DF3-42D7-A69F-6B9C4A767BBE}"/>
                </a:ext>
              </a:extLst>
            </p:cNvPr>
            <p:cNvGrpSpPr/>
            <p:nvPr/>
          </p:nvGrpSpPr>
          <p:grpSpPr>
            <a:xfrm>
              <a:off x="8533931" y="2519620"/>
              <a:ext cx="2745508" cy="3888051"/>
              <a:chOff x="8379243" y="2519618"/>
              <a:chExt cx="2745508" cy="3888051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="" xmlns:a16="http://schemas.microsoft.com/office/drawing/2014/main" id="{9D12772D-7C9F-4B5A-8DF1-FCB338DC142F}"/>
                  </a:ext>
                </a:extLst>
              </p:cNvPr>
              <p:cNvGrpSpPr/>
              <p:nvPr/>
            </p:nvGrpSpPr>
            <p:grpSpPr>
              <a:xfrm>
                <a:off x="8589872" y="2519618"/>
                <a:ext cx="2247714" cy="3432489"/>
                <a:chOff x="8661626" y="1918413"/>
                <a:chExt cx="2247714" cy="3432489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="" xmlns:a16="http://schemas.microsoft.com/office/drawing/2014/main" id="{7267733D-84DD-47AC-A432-4F2EB2398377}"/>
                    </a:ext>
                  </a:extLst>
                </p:cNvPr>
                <p:cNvGrpSpPr/>
                <p:nvPr/>
              </p:nvGrpSpPr>
              <p:grpSpPr>
                <a:xfrm>
                  <a:off x="8661626" y="1918413"/>
                  <a:ext cx="2247714" cy="3432489"/>
                  <a:chOff x="4066938" y="1556193"/>
                  <a:chExt cx="2247714" cy="3432489"/>
                </a:xfrm>
              </p:grpSpPr>
              <p:grpSp>
                <p:nvGrpSpPr>
                  <p:cNvPr id="101" name="그룹 100">
                    <a:extLst>
                      <a:ext uri="{FF2B5EF4-FFF2-40B4-BE49-F238E27FC236}">
                        <a16:creationId xmlns="" xmlns:a16="http://schemas.microsoft.com/office/drawing/2014/main" id="{903589D9-7DAC-4B2B-9EE9-CBB3992F5E55}"/>
                      </a:ext>
                    </a:extLst>
                  </p:cNvPr>
                  <p:cNvGrpSpPr/>
                  <p:nvPr/>
                </p:nvGrpSpPr>
                <p:grpSpPr>
                  <a:xfrm>
                    <a:off x="4066938" y="1556193"/>
                    <a:ext cx="2247714" cy="3432489"/>
                    <a:chOff x="5958309" y="2519620"/>
                    <a:chExt cx="2247714" cy="3432489"/>
                  </a:xfrm>
                </p:grpSpPr>
                <p:grpSp>
                  <p:nvGrpSpPr>
                    <p:cNvPr id="103" name="그룹 102">
                      <a:extLst>
                        <a:ext uri="{FF2B5EF4-FFF2-40B4-BE49-F238E27FC236}">
                          <a16:creationId xmlns="" xmlns:a16="http://schemas.microsoft.com/office/drawing/2014/main" id="{854EFDFE-8D2E-44CF-8E4C-63D1DE06AE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8309" y="2519620"/>
                      <a:ext cx="2247714" cy="3432489"/>
                      <a:chOff x="3073481" y="2537467"/>
                      <a:chExt cx="2247714" cy="3432489"/>
                    </a:xfrm>
                  </p:grpSpPr>
                  <p:grpSp>
                    <p:nvGrpSpPr>
                      <p:cNvPr id="105" name="그룹 104">
                        <a:extLst>
                          <a:ext uri="{FF2B5EF4-FFF2-40B4-BE49-F238E27FC236}">
                            <a16:creationId xmlns="" xmlns:a16="http://schemas.microsoft.com/office/drawing/2014/main" id="{17607775-881C-407F-A6D2-95DD1ACBAB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73481" y="2537467"/>
                        <a:ext cx="2247714" cy="3432489"/>
                        <a:chOff x="502349" y="2519620"/>
                        <a:chExt cx="2247714" cy="3432489"/>
                      </a:xfrm>
                    </p:grpSpPr>
                    <p:sp>
                      <p:nvSpPr>
                        <p:cNvPr id="107" name="모서리가 둥근 직사각형 57">
                          <a:extLst>
                            <a:ext uri="{FF2B5EF4-FFF2-40B4-BE49-F238E27FC236}">
                              <a16:creationId xmlns="" xmlns:a16="http://schemas.microsoft.com/office/drawing/2014/main" id="{41B5B6D7-EA7E-44AD-9022-27E9D81727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349" y="2519620"/>
                          <a:ext cx="2247714" cy="3432489"/>
                        </a:xfrm>
                        <a:prstGeom prst="roundRect">
                          <a:avLst>
                            <a:gd name="adj" fmla="val 5507"/>
                          </a:avLst>
                        </a:prstGeom>
                        <a:solidFill>
                          <a:srgbClr val="F7F7F7"/>
                        </a:solidFill>
                        <a:ln w="19050">
                          <a:solidFill>
                            <a:schemeClr val="bg1"/>
                          </a:solidFill>
                        </a:ln>
                        <a:effectLst>
                          <a:outerShdw blurRad="279400" dist="241300" dir="8100000" sx="94000" sy="94000" algn="tr" rotWithShape="0">
                            <a:prstClr val="black">
                              <a:alpha val="32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60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08" name="그림 107">
                          <a:extLst>
                            <a:ext uri="{FF2B5EF4-FFF2-40B4-BE49-F238E27FC236}">
                              <a16:creationId xmlns="" xmlns:a16="http://schemas.microsoft.com/office/drawing/2014/main" id="{54DB6754-7B29-48E9-AD66-56DB10DF3D9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9422" y="2577563"/>
                          <a:ext cx="2119053" cy="3316603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06" name="그림 105">
                        <a:extLst>
                          <a:ext uri="{FF2B5EF4-FFF2-40B4-BE49-F238E27FC236}">
                            <a16:creationId xmlns="" xmlns:a16="http://schemas.microsoft.com/office/drawing/2014/main" id="{69DF7365-8556-401C-9A54-29CBEFEB565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136979" y="2595411"/>
                        <a:ext cx="2119053" cy="3316602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4" name="그림 103">
                      <a:extLst>
                        <a:ext uri="{FF2B5EF4-FFF2-40B4-BE49-F238E27FC236}">
                          <a16:creationId xmlns="" xmlns:a16="http://schemas.microsoft.com/office/drawing/2014/main" id="{81B9BBD4-2B8E-4A21-9112-28229276BA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5382" y="2577562"/>
                      <a:ext cx="2121939" cy="331660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2" name="그림 101">
                    <a:extLst>
                      <a:ext uri="{FF2B5EF4-FFF2-40B4-BE49-F238E27FC236}">
                        <a16:creationId xmlns="" xmlns:a16="http://schemas.microsoft.com/office/drawing/2014/main" id="{BA7BD165-787E-47BC-8461-20EA65CBA5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24010" y="1598413"/>
                    <a:ext cx="2119053" cy="333232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5" name="그림 34">
                  <a:extLst>
                    <a:ext uri="{FF2B5EF4-FFF2-40B4-BE49-F238E27FC236}">
                      <a16:creationId xmlns="" xmlns:a16="http://schemas.microsoft.com/office/drawing/2014/main" id="{BEF1884D-B330-484D-8CA2-1A5F1C6A06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20610" y="1968666"/>
                  <a:ext cx="2117141" cy="3316603"/>
                </a:xfrm>
                <a:prstGeom prst="rect">
                  <a:avLst/>
                </a:prstGeom>
              </p:spPr>
            </p:pic>
          </p:grpSp>
          <p:sp>
            <p:nvSpPr>
              <p:cNvPr id="109" name="TextBox 108">
                <a:extLst>
                  <a:ext uri="{FF2B5EF4-FFF2-40B4-BE49-F238E27FC236}">
                    <a16:creationId xmlns="" xmlns:a16="http://schemas.microsoft.com/office/drawing/2014/main" id="{9627F16A-2876-4F92-858C-C9DA0E1DD3F6}"/>
                  </a:ext>
                </a:extLst>
              </p:cNvPr>
              <p:cNvSpPr txBox="1"/>
              <p:nvPr/>
            </p:nvSpPr>
            <p:spPr>
              <a:xfrm>
                <a:off x="8379243" y="6099892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물품 대여 내역</a:t>
                </a:r>
              </a:p>
            </p:txBody>
          </p:sp>
        </p:grpSp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0548DF97-A4DD-415D-8F9E-046D0F8DD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6383" y="2738469"/>
              <a:ext cx="244412" cy="196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2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FB99D92F-A7A0-41C0-BBF7-6B38CC548A12}"/>
              </a:ext>
            </a:extLst>
          </p:cNvPr>
          <p:cNvGrpSpPr/>
          <p:nvPr/>
        </p:nvGrpSpPr>
        <p:grpSpPr>
          <a:xfrm>
            <a:off x="5574460" y="1201751"/>
            <a:ext cx="2745508" cy="3871280"/>
            <a:chOff x="5574460" y="1201751"/>
            <a:chExt cx="2745508" cy="3871280"/>
          </a:xfrm>
        </p:grpSpPr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E7AFFBD0-E841-4B9D-95FB-74A3133CCBA2}"/>
                </a:ext>
              </a:extLst>
            </p:cNvPr>
            <p:cNvGrpSpPr/>
            <p:nvPr/>
          </p:nvGrpSpPr>
          <p:grpSpPr>
            <a:xfrm>
              <a:off x="5574460" y="1201751"/>
              <a:ext cx="2745508" cy="3871280"/>
              <a:chOff x="5574460" y="1201751"/>
              <a:chExt cx="2745508" cy="387128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="" xmlns:a16="http://schemas.microsoft.com/office/drawing/2014/main" id="{EF22EBFC-0CA4-489B-A5DC-A8275940F573}"/>
                  </a:ext>
                </a:extLst>
              </p:cNvPr>
              <p:cNvGrpSpPr/>
              <p:nvPr/>
            </p:nvGrpSpPr>
            <p:grpSpPr>
              <a:xfrm>
                <a:off x="5830615" y="1201751"/>
                <a:ext cx="2247714" cy="3432489"/>
                <a:chOff x="5958309" y="2519620"/>
                <a:chExt cx="2247714" cy="3432489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="" xmlns:a16="http://schemas.microsoft.com/office/drawing/2014/main" id="{CBBC492E-2AB4-43F7-ADBF-2010D24B9524}"/>
                    </a:ext>
                  </a:extLst>
                </p:cNvPr>
                <p:cNvGrpSpPr/>
                <p:nvPr/>
              </p:nvGrpSpPr>
              <p:grpSpPr>
                <a:xfrm>
                  <a:off x="5958309" y="2519620"/>
                  <a:ext cx="2247714" cy="3432489"/>
                  <a:chOff x="3073481" y="2537467"/>
                  <a:chExt cx="2247714" cy="3432489"/>
                </a:xfrm>
              </p:grpSpPr>
              <p:grpSp>
                <p:nvGrpSpPr>
                  <p:cNvPr id="49" name="그룹 48">
                    <a:extLst>
                      <a:ext uri="{FF2B5EF4-FFF2-40B4-BE49-F238E27FC236}">
                        <a16:creationId xmlns="" xmlns:a16="http://schemas.microsoft.com/office/drawing/2014/main" id="{A44B27FC-1ACB-4FC2-8D7F-3D9617AD758D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81" y="2537467"/>
                    <a:ext cx="2247714" cy="3432489"/>
                    <a:chOff x="502349" y="2519620"/>
                    <a:chExt cx="2247714" cy="3432489"/>
                  </a:xfrm>
                </p:grpSpPr>
                <p:sp>
                  <p:nvSpPr>
                    <p:cNvPr id="51" name="모서리가 둥근 직사각형 57">
                      <a:extLst>
                        <a:ext uri="{FF2B5EF4-FFF2-40B4-BE49-F238E27FC236}">
                          <a16:creationId xmlns="" xmlns:a16="http://schemas.microsoft.com/office/drawing/2014/main" id="{3AC639FC-0BDB-4FCE-95F7-1021233E7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49" y="2519620"/>
                      <a:ext cx="2247714" cy="3432489"/>
                    </a:xfrm>
                    <a:prstGeom prst="roundRect">
                      <a:avLst>
                        <a:gd name="adj" fmla="val 5507"/>
                      </a:avLst>
                    </a:prstGeom>
                    <a:solidFill>
                      <a:srgbClr val="F7F7F7"/>
                    </a:solidFill>
                    <a:ln w="19050">
                      <a:solidFill>
                        <a:schemeClr val="bg1"/>
                      </a:solidFill>
                    </a:ln>
                    <a:effectLst>
                      <a:outerShdw blurRad="279400" dist="241300" dir="8100000" sx="94000" sy="94000" algn="tr" rotWithShape="0">
                        <a:prstClr val="black">
                          <a:alpha val="3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52" name="그림 51">
                      <a:extLst>
                        <a:ext uri="{FF2B5EF4-FFF2-40B4-BE49-F238E27FC236}">
                          <a16:creationId xmlns="" xmlns:a16="http://schemas.microsoft.com/office/drawing/2014/main" id="{EC49C931-93B6-4EE9-B447-F091F9DF69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422" y="2577563"/>
                      <a:ext cx="2119053" cy="33166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0" name="그림 49">
                    <a:extLst>
                      <a:ext uri="{FF2B5EF4-FFF2-40B4-BE49-F238E27FC236}">
                        <a16:creationId xmlns="" xmlns:a16="http://schemas.microsoft.com/office/drawing/2014/main" id="{1C52FA0A-3D08-4735-90C0-CF650CA49A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979" y="2595411"/>
                    <a:ext cx="2119053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그림 24">
                  <a:extLst>
                    <a:ext uri="{FF2B5EF4-FFF2-40B4-BE49-F238E27FC236}">
                      <a16:creationId xmlns="" xmlns:a16="http://schemas.microsoft.com/office/drawing/2014/main" id="{17C62F7B-2222-455E-8184-21C8C8CEDC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5382" y="2577562"/>
                  <a:ext cx="2121939" cy="3316602"/>
                </a:xfrm>
                <a:prstGeom prst="rect">
                  <a:avLst/>
                </a:prstGeom>
              </p:spPr>
            </p:pic>
          </p:grp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C63F3E60-B9AA-41AE-BB67-7DD8B994C201}"/>
                  </a:ext>
                </a:extLst>
              </p:cNvPr>
              <p:cNvSpPr txBox="1"/>
              <p:nvPr/>
            </p:nvSpPr>
            <p:spPr>
              <a:xfrm>
                <a:off x="5574460" y="4765254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모빌리티</a:t>
                </a:r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종류</a:t>
                </a:r>
              </a:p>
            </p:txBody>
          </p:sp>
        </p:grp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72970AED-2856-430F-84A4-74A4843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688" y="1259694"/>
              <a:ext cx="2133287" cy="331660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A7F0A109-C682-4BD9-83EC-3121CBFCE199}"/>
              </a:ext>
            </a:extLst>
          </p:cNvPr>
          <p:cNvGrpSpPr/>
          <p:nvPr/>
        </p:nvGrpSpPr>
        <p:grpSpPr>
          <a:xfrm>
            <a:off x="9438769" y="1237522"/>
            <a:ext cx="2745508" cy="3867541"/>
            <a:chOff x="9438769" y="1237522"/>
            <a:chExt cx="2745508" cy="3867541"/>
          </a:xfrm>
        </p:grpSpPr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6D817E76-5A0B-4A3D-A5FE-00A67CFAD1B8}"/>
                </a:ext>
              </a:extLst>
            </p:cNvPr>
            <p:cNvGrpSpPr/>
            <p:nvPr/>
          </p:nvGrpSpPr>
          <p:grpSpPr>
            <a:xfrm>
              <a:off x="9438769" y="1237522"/>
              <a:ext cx="2745508" cy="3867541"/>
              <a:chOff x="9438769" y="1237522"/>
              <a:chExt cx="2745508" cy="3867541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="" xmlns:a16="http://schemas.microsoft.com/office/drawing/2014/main" id="{22D88B8F-53E6-42C1-A226-2C6B5EF4A440}"/>
                  </a:ext>
                </a:extLst>
              </p:cNvPr>
              <p:cNvGrpSpPr/>
              <p:nvPr/>
            </p:nvGrpSpPr>
            <p:grpSpPr>
              <a:xfrm>
                <a:off x="9694924" y="1237522"/>
                <a:ext cx="2247714" cy="3432489"/>
                <a:chOff x="6556555" y="1598413"/>
                <a:chExt cx="2247714" cy="3432489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="" xmlns:a16="http://schemas.microsoft.com/office/drawing/2014/main" id="{EEE891D7-1062-40B7-8B3C-8623B8626D00}"/>
                    </a:ext>
                  </a:extLst>
                </p:cNvPr>
                <p:cNvGrpSpPr/>
                <p:nvPr/>
              </p:nvGrpSpPr>
              <p:grpSpPr>
                <a:xfrm>
                  <a:off x="6556555" y="1598413"/>
                  <a:ext cx="2247714" cy="3432489"/>
                  <a:chOff x="5958309" y="2519620"/>
                  <a:chExt cx="2247714" cy="3432489"/>
                </a:xfrm>
              </p:grpSpPr>
              <p:grpSp>
                <p:nvGrpSpPr>
                  <p:cNvPr id="62" name="그룹 61">
                    <a:extLst>
                      <a:ext uri="{FF2B5EF4-FFF2-40B4-BE49-F238E27FC236}">
                        <a16:creationId xmlns="" xmlns:a16="http://schemas.microsoft.com/office/drawing/2014/main" id="{7C55EAC1-99A9-4D81-9B85-0EB5CE399173}"/>
                      </a:ext>
                    </a:extLst>
                  </p:cNvPr>
                  <p:cNvGrpSpPr/>
                  <p:nvPr/>
                </p:nvGrpSpPr>
                <p:grpSpPr>
                  <a:xfrm>
                    <a:off x="5958309" y="2519620"/>
                    <a:ext cx="2247714" cy="3432489"/>
                    <a:chOff x="3073481" y="2537467"/>
                    <a:chExt cx="2247714" cy="3432489"/>
                  </a:xfrm>
                </p:grpSpPr>
                <p:grpSp>
                  <p:nvGrpSpPr>
                    <p:cNvPr id="64" name="그룹 63">
                      <a:extLst>
                        <a:ext uri="{FF2B5EF4-FFF2-40B4-BE49-F238E27FC236}">
                          <a16:creationId xmlns="" xmlns:a16="http://schemas.microsoft.com/office/drawing/2014/main" id="{F1639262-A27E-4249-89F5-04391C2964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73481" y="2537467"/>
                      <a:ext cx="2247714" cy="3432489"/>
                      <a:chOff x="502349" y="2519620"/>
                      <a:chExt cx="2247714" cy="3432489"/>
                    </a:xfrm>
                  </p:grpSpPr>
                  <p:sp>
                    <p:nvSpPr>
                      <p:cNvPr id="66" name="모서리가 둥근 직사각형 57">
                        <a:extLst>
                          <a:ext uri="{FF2B5EF4-FFF2-40B4-BE49-F238E27FC236}">
                            <a16:creationId xmlns="" xmlns:a16="http://schemas.microsoft.com/office/drawing/2014/main" id="{594BFC99-B242-4C0F-BCFF-8CE388F67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349" y="2519620"/>
                        <a:ext cx="2247714" cy="3432489"/>
                      </a:xfrm>
                      <a:prstGeom prst="roundRect">
                        <a:avLst>
                          <a:gd name="adj" fmla="val 5507"/>
                        </a:avLst>
                      </a:prstGeom>
                      <a:solidFill>
                        <a:srgbClr val="F7F7F7"/>
                      </a:solidFill>
                      <a:ln w="19050">
                        <a:solidFill>
                          <a:schemeClr val="bg1"/>
                        </a:solidFill>
                      </a:ln>
                      <a:effectLst>
                        <a:outerShdw blurRad="279400" dist="241300" dir="8100000" sx="94000" sy="94000" algn="tr" rotWithShape="0">
                          <a:prstClr val="black">
                            <a:alpha val="32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pic>
                    <p:nvPicPr>
                      <p:cNvPr id="67" name="그림 66">
                        <a:extLst>
                          <a:ext uri="{FF2B5EF4-FFF2-40B4-BE49-F238E27FC236}">
                            <a16:creationId xmlns="" xmlns:a16="http://schemas.microsoft.com/office/drawing/2014/main" id="{000F13CF-3C0A-40E4-9FB9-03BB891E556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9422" y="2577563"/>
                        <a:ext cx="2119053" cy="3316603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5" name="그림 64">
                      <a:extLst>
                        <a:ext uri="{FF2B5EF4-FFF2-40B4-BE49-F238E27FC236}">
                          <a16:creationId xmlns="" xmlns:a16="http://schemas.microsoft.com/office/drawing/2014/main" id="{D4E857E7-AE3F-44BF-83F0-8C544D8FE4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36979" y="2595411"/>
                      <a:ext cx="2119053" cy="331660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3" name="그림 62">
                    <a:extLst>
                      <a:ext uri="{FF2B5EF4-FFF2-40B4-BE49-F238E27FC236}">
                        <a16:creationId xmlns="" xmlns:a16="http://schemas.microsoft.com/office/drawing/2014/main" id="{5D9A2F0A-F0FE-48A6-A6DD-82953D1320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5382" y="2577562"/>
                    <a:ext cx="2121939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9" name="그림 28">
                  <a:extLst>
                    <a:ext uri="{FF2B5EF4-FFF2-40B4-BE49-F238E27FC236}">
                      <a16:creationId xmlns="" xmlns:a16="http://schemas.microsoft.com/office/drawing/2014/main" id="{33F3E689-A03C-4AE7-9E39-7C1BB0E2A4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628" y="1656355"/>
                  <a:ext cx="2125479" cy="3332327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CB3354E3-BABD-4643-B6F5-1A57490838CB}"/>
                  </a:ext>
                </a:extLst>
              </p:cNvPr>
              <p:cNvSpPr txBox="1"/>
              <p:nvPr/>
            </p:nvSpPr>
            <p:spPr>
              <a:xfrm>
                <a:off x="9438769" y="4797286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모빌리티</a:t>
                </a:r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대여 기간</a:t>
                </a:r>
              </a:p>
            </p:txBody>
          </p:sp>
        </p:grp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B269A077-85EC-47C2-8F58-C0350FA1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411" y="1295465"/>
              <a:ext cx="2117521" cy="3338776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2147EB4F-EDF1-46AF-9F91-A8C32AB7A81E}"/>
              </a:ext>
            </a:extLst>
          </p:cNvPr>
          <p:cNvGrpSpPr/>
          <p:nvPr/>
        </p:nvGrpSpPr>
        <p:grpSpPr>
          <a:xfrm>
            <a:off x="7339518" y="2863515"/>
            <a:ext cx="2745508" cy="3867541"/>
            <a:chOff x="7339518" y="2863515"/>
            <a:chExt cx="2745508" cy="3867541"/>
          </a:xfrm>
        </p:grpSpPr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F0F580D9-6552-4809-85EC-0282BE605AA0}"/>
                </a:ext>
              </a:extLst>
            </p:cNvPr>
            <p:cNvGrpSpPr/>
            <p:nvPr/>
          </p:nvGrpSpPr>
          <p:grpSpPr>
            <a:xfrm>
              <a:off x="7339518" y="2863515"/>
              <a:ext cx="2745508" cy="3867541"/>
              <a:chOff x="7552413" y="2808558"/>
              <a:chExt cx="2745508" cy="3867541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40241618-FC31-47CA-AD09-0E47A2C39E9F}"/>
                  </a:ext>
                </a:extLst>
              </p:cNvPr>
              <p:cNvGrpSpPr/>
              <p:nvPr/>
            </p:nvGrpSpPr>
            <p:grpSpPr>
              <a:xfrm>
                <a:off x="7808569" y="2808558"/>
                <a:ext cx="2247714" cy="3432489"/>
                <a:chOff x="4066938" y="1556193"/>
                <a:chExt cx="2247714" cy="3432489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="" xmlns:a16="http://schemas.microsoft.com/office/drawing/2014/main" id="{56C4A654-42E1-4BD3-B98B-D714C90C6DA8}"/>
                    </a:ext>
                  </a:extLst>
                </p:cNvPr>
                <p:cNvGrpSpPr/>
                <p:nvPr/>
              </p:nvGrpSpPr>
              <p:grpSpPr>
                <a:xfrm>
                  <a:off x="4066938" y="1556193"/>
                  <a:ext cx="2247714" cy="3432489"/>
                  <a:chOff x="5958309" y="2519620"/>
                  <a:chExt cx="2247714" cy="3432489"/>
                </a:xfrm>
              </p:grpSpPr>
              <p:grpSp>
                <p:nvGrpSpPr>
                  <p:cNvPr id="55" name="그룹 54">
                    <a:extLst>
                      <a:ext uri="{FF2B5EF4-FFF2-40B4-BE49-F238E27FC236}">
                        <a16:creationId xmlns="" xmlns:a16="http://schemas.microsoft.com/office/drawing/2014/main" id="{3CD8A613-D71D-4D43-89BA-177AAEC0930C}"/>
                      </a:ext>
                    </a:extLst>
                  </p:cNvPr>
                  <p:cNvGrpSpPr/>
                  <p:nvPr/>
                </p:nvGrpSpPr>
                <p:grpSpPr>
                  <a:xfrm>
                    <a:off x="5958309" y="2519620"/>
                    <a:ext cx="2247714" cy="3432489"/>
                    <a:chOff x="3073481" y="2537467"/>
                    <a:chExt cx="2247714" cy="3432489"/>
                  </a:xfrm>
                </p:grpSpPr>
                <p:grpSp>
                  <p:nvGrpSpPr>
                    <p:cNvPr id="57" name="그룹 56">
                      <a:extLst>
                        <a:ext uri="{FF2B5EF4-FFF2-40B4-BE49-F238E27FC236}">
                          <a16:creationId xmlns="" xmlns:a16="http://schemas.microsoft.com/office/drawing/2014/main" id="{D1C8B476-5A7C-4A37-AA0E-4B61623625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73481" y="2537467"/>
                      <a:ext cx="2247714" cy="3432489"/>
                      <a:chOff x="502349" y="2519620"/>
                      <a:chExt cx="2247714" cy="3432489"/>
                    </a:xfrm>
                  </p:grpSpPr>
                  <p:sp>
                    <p:nvSpPr>
                      <p:cNvPr id="59" name="모서리가 둥근 직사각형 57">
                        <a:extLst>
                          <a:ext uri="{FF2B5EF4-FFF2-40B4-BE49-F238E27FC236}">
                            <a16:creationId xmlns="" xmlns:a16="http://schemas.microsoft.com/office/drawing/2014/main" id="{1419082B-F33B-4525-906C-75AD1D54F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349" y="2519620"/>
                        <a:ext cx="2247714" cy="3432489"/>
                      </a:xfrm>
                      <a:prstGeom prst="roundRect">
                        <a:avLst>
                          <a:gd name="adj" fmla="val 5507"/>
                        </a:avLst>
                      </a:prstGeom>
                      <a:solidFill>
                        <a:srgbClr val="F7F7F7"/>
                      </a:solidFill>
                      <a:ln w="19050">
                        <a:solidFill>
                          <a:schemeClr val="bg1"/>
                        </a:solidFill>
                      </a:ln>
                      <a:effectLst>
                        <a:outerShdw blurRad="279400" dist="241300" dir="8100000" sx="94000" sy="94000" algn="tr" rotWithShape="0">
                          <a:prstClr val="black">
                            <a:alpha val="32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pic>
                    <p:nvPicPr>
                      <p:cNvPr id="60" name="그림 59">
                        <a:extLst>
                          <a:ext uri="{FF2B5EF4-FFF2-40B4-BE49-F238E27FC236}">
                            <a16:creationId xmlns="" xmlns:a16="http://schemas.microsoft.com/office/drawing/2014/main" id="{AC25E86C-A874-4DD6-BF0A-CAA5964226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9422" y="2577563"/>
                        <a:ext cx="2119053" cy="3316603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8" name="그림 57">
                      <a:extLst>
                        <a:ext uri="{FF2B5EF4-FFF2-40B4-BE49-F238E27FC236}">
                          <a16:creationId xmlns="" xmlns:a16="http://schemas.microsoft.com/office/drawing/2014/main" id="{666533B1-B606-43BE-939B-536E497B3D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36979" y="2595411"/>
                      <a:ext cx="2119053" cy="331660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그림 55">
                    <a:extLst>
                      <a:ext uri="{FF2B5EF4-FFF2-40B4-BE49-F238E27FC236}">
                        <a16:creationId xmlns="" xmlns:a16="http://schemas.microsoft.com/office/drawing/2014/main" id="{23FD3AD2-3131-41E3-AE17-75AF677469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5382" y="2577562"/>
                    <a:ext cx="2121939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그림 30">
                  <a:extLst>
                    <a:ext uri="{FF2B5EF4-FFF2-40B4-BE49-F238E27FC236}">
                      <a16:creationId xmlns="" xmlns:a16="http://schemas.microsoft.com/office/drawing/2014/main" id="{5B41DA58-15F8-4647-827B-496A0E7B11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4010" y="1598413"/>
                  <a:ext cx="2119053" cy="3332324"/>
                </a:xfrm>
                <a:prstGeom prst="rect">
                  <a:avLst/>
                </a:prstGeom>
              </p:spPr>
            </p:pic>
          </p:grp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3F697234-B95A-4C46-8C03-E6285F7105F9}"/>
                  </a:ext>
                </a:extLst>
              </p:cNvPr>
              <p:cNvSpPr txBox="1"/>
              <p:nvPr/>
            </p:nvSpPr>
            <p:spPr>
              <a:xfrm>
                <a:off x="7552413" y="6368322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모빌리티</a:t>
                </a:r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대여 장소</a:t>
                </a:r>
              </a:p>
            </p:txBody>
          </p:sp>
        </p:grp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13FFD6C5-ED01-401F-A7E8-3D9E3CB2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234" y="2909108"/>
              <a:ext cx="2115324" cy="331660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1" y="1009140"/>
            <a:ext cx="1673079" cy="531330"/>
            <a:chOff x="182880" y="1026557"/>
            <a:chExt cx="2138249" cy="880972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sp>
        <p:nvSpPr>
          <p:cNvPr id="16" name="모서리가 둥근 직사각형 49">
            <a:extLst>
              <a:ext uri="{FF2B5EF4-FFF2-40B4-BE49-F238E27FC236}">
                <a16:creationId xmlns="" xmlns:a16="http://schemas.microsoft.com/office/drawing/2014/main" id="{4DB697BC-CDB8-406A-99F8-4B578C5DAC3B}"/>
              </a:ext>
            </a:extLst>
          </p:cNvPr>
          <p:cNvSpPr/>
          <p:nvPr/>
        </p:nvSpPr>
        <p:spPr>
          <a:xfrm>
            <a:off x="879991" y="1754344"/>
            <a:ext cx="2620098" cy="482427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모빌리티</a:t>
            </a:r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대여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29FDE853-C463-4F92-B2C8-2D90497A2409}"/>
              </a:ext>
            </a:extLst>
          </p:cNvPr>
          <p:cNvGrpSpPr/>
          <p:nvPr/>
        </p:nvGrpSpPr>
        <p:grpSpPr>
          <a:xfrm>
            <a:off x="219228" y="2519620"/>
            <a:ext cx="2745508" cy="3930379"/>
            <a:chOff x="219228" y="2519620"/>
            <a:chExt cx="2745508" cy="3930379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3F4B6CC3-B3E1-4A37-B5AD-E03776902641}"/>
                </a:ext>
              </a:extLst>
            </p:cNvPr>
            <p:cNvGrpSpPr/>
            <p:nvPr/>
          </p:nvGrpSpPr>
          <p:grpSpPr>
            <a:xfrm>
              <a:off x="219228" y="2519620"/>
              <a:ext cx="2745508" cy="3930379"/>
              <a:chOff x="219228" y="2519620"/>
              <a:chExt cx="2745508" cy="3930379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="" xmlns:a16="http://schemas.microsoft.com/office/drawing/2014/main" id="{F0776610-0473-4AD1-B334-8B0FE1CF87A8}"/>
                  </a:ext>
                </a:extLst>
              </p:cNvPr>
              <p:cNvGrpSpPr/>
              <p:nvPr/>
            </p:nvGrpSpPr>
            <p:grpSpPr>
              <a:xfrm>
                <a:off x="502349" y="2519620"/>
                <a:ext cx="2247714" cy="3432489"/>
                <a:chOff x="502349" y="2519620"/>
                <a:chExt cx="2247714" cy="3432489"/>
              </a:xfrm>
            </p:grpSpPr>
            <p:sp>
              <p:nvSpPr>
                <p:cNvPr id="17" name="모서리가 둥근 직사각형 57">
                  <a:extLst>
                    <a:ext uri="{FF2B5EF4-FFF2-40B4-BE49-F238E27FC236}">
                      <a16:creationId xmlns="" xmlns:a16="http://schemas.microsoft.com/office/drawing/2014/main" id="{DC077726-6CD3-4E9E-8B24-B022CF382CC3}"/>
                    </a:ext>
                  </a:extLst>
                </p:cNvPr>
                <p:cNvSpPr/>
                <p:nvPr/>
              </p:nvSpPr>
              <p:spPr>
                <a:xfrm>
                  <a:off x="502349" y="2519620"/>
                  <a:ext cx="2247714" cy="3432489"/>
                </a:xfrm>
                <a:prstGeom prst="roundRect">
                  <a:avLst>
                    <a:gd name="adj" fmla="val 5507"/>
                  </a:avLst>
                </a:prstGeom>
                <a:solidFill>
                  <a:srgbClr val="F7F7F7"/>
                </a:solidFill>
                <a:ln w="19050">
                  <a:solidFill>
                    <a:schemeClr val="bg1"/>
                  </a:solidFill>
                </a:ln>
                <a:effectLst>
                  <a:outerShdw blurRad="279400" dist="241300" dir="8100000" sx="94000" sy="94000" algn="tr" rotWithShape="0">
                    <a:prstClr val="black">
                      <a:alpha val="3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="" xmlns:a16="http://schemas.microsoft.com/office/drawing/2014/main" id="{996E0B51-E4F3-4A8B-BF06-25FE971BA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422" y="2577563"/>
                  <a:ext cx="2119053" cy="3316603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6263DDA1-4D2C-4B3E-8DD8-5FC301517B7F}"/>
                  </a:ext>
                </a:extLst>
              </p:cNvPr>
              <p:cNvSpPr txBox="1"/>
              <p:nvPr/>
            </p:nvSpPr>
            <p:spPr>
              <a:xfrm>
                <a:off x="219228" y="6142222"/>
                <a:ext cx="2745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메인 화면의 </a:t>
                </a:r>
                <a:r>
                  <a:rPr lang="ko-KR" altLang="en-US" sz="1400" dirty="0" err="1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모빌리티</a:t>
                </a:r>
                <a:r>
                  <a: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아이콘 클릭</a:t>
                </a: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F1295A3D-C7CB-43B6-8B2D-37C3DED839D8}"/>
                </a:ext>
              </a:extLst>
            </p:cNvPr>
            <p:cNvSpPr/>
            <p:nvPr/>
          </p:nvSpPr>
          <p:spPr>
            <a:xfrm>
              <a:off x="1636527" y="5533232"/>
              <a:ext cx="469783" cy="41537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="" xmlns:a16="http://schemas.microsoft.com/office/drawing/2014/main" id="{1C0AACBC-D783-41B5-8908-A9560AA3FA84}"/>
              </a:ext>
            </a:extLst>
          </p:cNvPr>
          <p:cNvGrpSpPr/>
          <p:nvPr/>
        </p:nvGrpSpPr>
        <p:grpSpPr>
          <a:xfrm>
            <a:off x="2964736" y="2519620"/>
            <a:ext cx="2745508" cy="3930379"/>
            <a:chOff x="2964736" y="2519620"/>
            <a:chExt cx="2745508" cy="3930379"/>
          </a:xfrm>
        </p:grpSpPr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B32E489B-F16B-42E6-B272-557250D6A967}"/>
                </a:ext>
              </a:extLst>
            </p:cNvPr>
            <p:cNvGrpSpPr/>
            <p:nvPr/>
          </p:nvGrpSpPr>
          <p:grpSpPr>
            <a:xfrm>
              <a:off x="2964736" y="2519620"/>
              <a:ext cx="2745508" cy="3930379"/>
              <a:chOff x="2964736" y="2519620"/>
              <a:chExt cx="2745508" cy="3930379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="" xmlns:a16="http://schemas.microsoft.com/office/drawing/2014/main" id="{A7938796-018A-4DCD-A353-4DBFDED8853E}"/>
                  </a:ext>
                </a:extLst>
              </p:cNvPr>
              <p:cNvGrpSpPr/>
              <p:nvPr/>
            </p:nvGrpSpPr>
            <p:grpSpPr>
              <a:xfrm>
                <a:off x="2964736" y="2519620"/>
                <a:ext cx="2745508" cy="3930379"/>
                <a:chOff x="2964736" y="2519620"/>
                <a:chExt cx="2745508" cy="3930379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="" xmlns:a16="http://schemas.microsoft.com/office/drawing/2014/main" id="{4BFFB4C8-E966-44F1-93A0-0BE575A2D32A}"/>
                    </a:ext>
                  </a:extLst>
                </p:cNvPr>
                <p:cNvGrpSpPr/>
                <p:nvPr/>
              </p:nvGrpSpPr>
              <p:grpSpPr>
                <a:xfrm>
                  <a:off x="3230329" y="2519620"/>
                  <a:ext cx="2247714" cy="3432489"/>
                  <a:chOff x="3073481" y="2537467"/>
                  <a:chExt cx="2247714" cy="3432489"/>
                </a:xfrm>
              </p:grpSpPr>
              <p:grpSp>
                <p:nvGrpSpPr>
                  <p:cNvPr id="43" name="그룹 42">
                    <a:extLst>
                      <a:ext uri="{FF2B5EF4-FFF2-40B4-BE49-F238E27FC236}">
                        <a16:creationId xmlns="" xmlns:a16="http://schemas.microsoft.com/office/drawing/2014/main" id="{D96EB24D-3F49-4DFD-AD79-2D4FBAF41699}"/>
                      </a:ext>
                    </a:extLst>
                  </p:cNvPr>
                  <p:cNvGrpSpPr/>
                  <p:nvPr/>
                </p:nvGrpSpPr>
                <p:grpSpPr>
                  <a:xfrm>
                    <a:off x="3073481" y="2537467"/>
                    <a:ext cx="2247714" cy="3432489"/>
                    <a:chOff x="502349" y="2519620"/>
                    <a:chExt cx="2247714" cy="3432489"/>
                  </a:xfrm>
                </p:grpSpPr>
                <p:sp>
                  <p:nvSpPr>
                    <p:cNvPr id="44" name="모서리가 둥근 직사각형 57">
                      <a:extLst>
                        <a:ext uri="{FF2B5EF4-FFF2-40B4-BE49-F238E27FC236}">
                          <a16:creationId xmlns="" xmlns:a16="http://schemas.microsoft.com/office/drawing/2014/main" id="{5431E8B8-4070-4EF3-8E3B-A7E5B8252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49" y="2519620"/>
                      <a:ext cx="2247714" cy="3432489"/>
                    </a:xfrm>
                    <a:prstGeom prst="roundRect">
                      <a:avLst>
                        <a:gd name="adj" fmla="val 5507"/>
                      </a:avLst>
                    </a:prstGeom>
                    <a:solidFill>
                      <a:srgbClr val="F7F7F7"/>
                    </a:solidFill>
                    <a:ln w="19050">
                      <a:solidFill>
                        <a:schemeClr val="bg1"/>
                      </a:solidFill>
                    </a:ln>
                    <a:effectLst>
                      <a:outerShdw blurRad="279400" dist="241300" dir="8100000" sx="94000" sy="94000" algn="tr" rotWithShape="0">
                        <a:prstClr val="black">
                          <a:alpha val="32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prstClr val="white"/>
                        </a:solidFill>
                      </a:endParaRPr>
                    </a:p>
                  </p:txBody>
                </p:sp>
                <p:pic>
                  <p:nvPicPr>
                    <p:cNvPr id="45" name="그림 44">
                      <a:extLst>
                        <a:ext uri="{FF2B5EF4-FFF2-40B4-BE49-F238E27FC236}">
                          <a16:creationId xmlns="" xmlns:a16="http://schemas.microsoft.com/office/drawing/2014/main" id="{2BE9FF76-AFAF-4AA0-A64D-6FB5C820AF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9422" y="2577563"/>
                      <a:ext cx="2119053" cy="33166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그림 32">
                    <a:extLst>
                      <a:ext uri="{FF2B5EF4-FFF2-40B4-BE49-F238E27FC236}">
                        <a16:creationId xmlns="" xmlns:a16="http://schemas.microsoft.com/office/drawing/2014/main" id="{36937BDA-C8D4-41FD-833F-02661C2C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6979" y="2595411"/>
                    <a:ext cx="2119053" cy="33166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F6A9902E-F771-4881-A138-BDD35918BC63}"/>
                    </a:ext>
                  </a:extLst>
                </p:cNvPr>
                <p:cNvSpPr txBox="1"/>
                <p:nvPr/>
              </p:nvSpPr>
              <p:spPr>
                <a:xfrm>
                  <a:off x="2964736" y="6142222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 err="1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모빌리티</a:t>
                  </a:r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 대여 화면</a:t>
                  </a:r>
                </a:p>
              </p:txBody>
            </p:sp>
          </p:grpSp>
          <p:pic>
            <p:nvPicPr>
              <p:cNvPr id="10" name="그림 9">
                <a:extLst>
                  <a:ext uri="{FF2B5EF4-FFF2-40B4-BE49-F238E27FC236}">
                    <a16:creationId xmlns="" xmlns:a16="http://schemas.microsoft.com/office/drawing/2014/main" id="{8357C3D6-D364-4614-AF94-C8524752D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3916" y="2577562"/>
                <a:ext cx="2126198" cy="3308914"/>
              </a:xfrm>
              <a:prstGeom prst="rect">
                <a:avLst/>
              </a:prstGeom>
            </p:spPr>
          </p:pic>
        </p:grpSp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8AC82E9C-9C38-425A-8913-82AFCF24BE39}"/>
                </a:ext>
              </a:extLst>
            </p:cNvPr>
            <p:cNvSpPr/>
            <p:nvPr/>
          </p:nvSpPr>
          <p:spPr>
            <a:xfrm>
              <a:off x="4839481" y="2987040"/>
              <a:ext cx="306920" cy="3309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5DB690E-6766-4475-B727-A0A7AF7CE48B}"/>
              </a:ext>
            </a:extLst>
          </p:cNvPr>
          <p:cNvGrpSpPr/>
          <p:nvPr/>
        </p:nvGrpSpPr>
        <p:grpSpPr>
          <a:xfrm>
            <a:off x="6277353" y="1472658"/>
            <a:ext cx="2745508" cy="4450477"/>
            <a:chOff x="6277353" y="1472658"/>
            <a:chExt cx="2745508" cy="4450477"/>
          </a:xfrm>
        </p:grpSpPr>
        <p:grpSp>
          <p:nvGrpSpPr>
            <p:cNvPr id="114" name="그룹 113">
              <a:extLst>
                <a:ext uri="{FF2B5EF4-FFF2-40B4-BE49-F238E27FC236}">
                  <a16:creationId xmlns="" xmlns:a16="http://schemas.microsoft.com/office/drawing/2014/main" id="{B17B8B6E-6BFD-4094-8A21-26D56E6FA56B}"/>
                </a:ext>
              </a:extLst>
            </p:cNvPr>
            <p:cNvGrpSpPr/>
            <p:nvPr/>
          </p:nvGrpSpPr>
          <p:grpSpPr>
            <a:xfrm>
              <a:off x="6504514" y="1472658"/>
              <a:ext cx="2484939" cy="4060574"/>
              <a:chOff x="6504514" y="1472658"/>
              <a:chExt cx="2484939" cy="4060574"/>
            </a:xfrm>
          </p:grpSpPr>
          <p:sp>
            <p:nvSpPr>
              <p:cNvPr id="112" name="모서리가 둥근 직사각형 57">
                <a:extLst>
                  <a:ext uri="{FF2B5EF4-FFF2-40B4-BE49-F238E27FC236}">
                    <a16:creationId xmlns="" xmlns:a16="http://schemas.microsoft.com/office/drawing/2014/main" id="{765DCF71-F165-402C-B8DB-6589B71187F0}"/>
                  </a:ext>
                </a:extLst>
              </p:cNvPr>
              <p:cNvSpPr/>
              <p:nvPr/>
            </p:nvSpPr>
            <p:spPr>
              <a:xfrm>
                <a:off x="6504514" y="1472658"/>
                <a:ext cx="2484939" cy="4060574"/>
              </a:xfrm>
              <a:prstGeom prst="roundRect">
                <a:avLst>
                  <a:gd name="adj" fmla="val 5507"/>
                </a:avLst>
              </a:prstGeom>
              <a:solidFill>
                <a:srgbClr val="F7F7F7"/>
              </a:solidFill>
              <a:ln w="19050">
                <a:solidFill>
                  <a:schemeClr val="bg1"/>
                </a:solidFill>
              </a:ln>
              <a:effectLst>
                <a:outerShdw blurRad="279400" dist="241300" dir="8100000" sx="94000" sy="94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pic>
            <p:nvPicPr>
              <p:cNvPr id="100" name="그림 99">
                <a:extLst>
                  <a:ext uri="{FF2B5EF4-FFF2-40B4-BE49-F238E27FC236}">
                    <a16:creationId xmlns="" xmlns:a16="http://schemas.microsoft.com/office/drawing/2014/main" id="{41481745-CCE4-4BC6-84E7-702C4A9EE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3190" y="1540470"/>
                <a:ext cx="2381372" cy="3911801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459CA318-ECF6-4F99-AC0F-D72575F36A80}"/>
                </a:ext>
              </a:extLst>
            </p:cNvPr>
            <p:cNvSpPr txBox="1"/>
            <p:nvPr/>
          </p:nvSpPr>
          <p:spPr>
            <a:xfrm>
              <a:off x="6277353" y="5615358"/>
              <a:ext cx="2745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모빌리티</a:t>
              </a:r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리뷰 확인</a:t>
              </a:r>
            </a:p>
          </p:txBody>
        </p:sp>
      </p:grpSp>
      <p:cxnSp>
        <p:nvCxnSpPr>
          <p:cNvPr id="113" name="연결선: 구부러짐 112">
            <a:extLst>
              <a:ext uri="{FF2B5EF4-FFF2-40B4-BE49-F238E27FC236}">
                <a16:creationId xmlns="" xmlns:a16="http://schemas.microsoft.com/office/drawing/2014/main" id="{9FE8877D-273B-45EC-ABBF-8E5A9CCA28B9}"/>
              </a:ext>
            </a:extLst>
          </p:cNvPr>
          <p:cNvCxnSpPr/>
          <p:nvPr/>
        </p:nvCxnSpPr>
        <p:spPr>
          <a:xfrm flipV="1">
            <a:off x="5137092" y="2329507"/>
            <a:ext cx="1436914" cy="86795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="" xmlns:a16="http://schemas.microsoft.com/office/drawing/2014/main" id="{809CF0C0-ECAC-42A7-BE1D-F63A46F3DE49}"/>
              </a:ext>
            </a:extLst>
          </p:cNvPr>
          <p:cNvCxnSpPr/>
          <p:nvPr/>
        </p:nvCxnSpPr>
        <p:spPr>
          <a:xfrm flipV="1">
            <a:off x="4667062" y="1995557"/>
            <a:ext cx="1436914" cy="86795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C4FA294-E28A-4B3B-92B6-800F2858EBC3}"/>
              </a:ext>
            </a:extLst>
          </p:cNvPr>
          <p:cNvGrpSpPr/>
          <p:nvPr/>
        </p:nvGrpSpPr>
        <p:grpSpPr>
          <a:xfrm>
            <a:off x="8533931" y="2519620"/>
            <a:ext cx="2745508" cy="3888051"/>
            <a:chOff x="8533931" y="2519620"/>
            <a:chExt cx="2745508" cy="3888051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4207F150-7D0D-42C3-8BF4-F37849ACC0BE}"/>
                </a:ext>
              </a:extLst>
            </p:cNvPr>
            <p:cNvGrpSpPr/>
            <p:nvPr/>
          </p:nvGrpSpPr>
          <p:grpSpPr>
            <a:xfrm>
              <a:off x="8533931" y="2519620"/>
              <a:ext cx="2745508" cy="3888051"/>
              <a:chOff x="8533931" y="2519620"/>
              <a:chExt cx="2745508" cy="388805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="" xmlns:a16="http://schemas.microsoft.com/office/drawing/2014/main" id="{93E18E26-7DF3-42D7-A69F-6B9C4A767BBE}"/>
                  </a:ext>
                </a:extLst>
              </p:cNvPr>
              <p:cNvGrpSpPr/>
              <p:nvPr/>
            </p:nvGrpSpPr>
            <p:grpSpPr>
              <a:xfrm>
                <a:off x="8533931" y="2519620"/>
                <a:ext cx="2745508" cy="3888051"/>
                <a:chOff x="8379243" y="2519618"/>
                <a:chExt cx="2745508" cy="3888051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="" xmlns:a16="http://schemas.microsoft.com/office/drawing/2014/main" id="{9D12772D-7C9F-4B5A-8DF1-FCB338DC142F}"/>
                    </a:ext>
                  </a:extLst>
                </p:cNvPr>
                <p:cNvGrpSpPr/>
                <p:nvPr/>
              </p:nvGrpSpPr>
              <p:grpSpPr>
                <a:xfrm>
                  <a:off x="8589872" y="2519618"/>
                  <a:ext cx="2247714" cy="3432489"/>
                  <a:chOff x="8661626" y="1918413"/>
                  <a:chExt cx="2247714" cy="3432489"/>
                </a:xfrm>
              </p:grpSpPr>
              <p:grpSp>
                <p:nvGrpSpPr>
                  <p:cNvPr id="99" name="그룹 98">
                    <a:extLst>
                      <a:ext uri="{FF2B5EF4-FFF2-40B4-BE49-F238E27FC236}">
                        <a16:creationId xmlns="" xmlns:a16="http://schemas.microsoft.com/office/drawing/2014/main" id="{7267733D-84DD-47AC-A432-4F2EB2398377}"/>
                      </a:ext>
                    </a:extLst>
                  </p:cNvPr>
                  <p:cNvGrpSpPr/>
                  <p:nvPr/>
                </p:nvGrpSpPr>
                <p:grpSpPr>
                  <a:xfrm>
                    <a:off x="8661626" y="1918413"/>
                    <a:ext cx="2247714" cy="3432489"/>
                    <a:chOff x="4066938" y="1556193"/>
                    <a:chExt cx="2247714" cy="3432489"/>
                  </a:xfrm>
                </p:grpSpPr>
                <p:grpSp>
                  <p:nvGrpSpPr>
                    <p:cNvPr id="101" name="그룹 100">
                      <a:extLst>
                        <a:ext uri="{FF2B5EF4-FFF2-40B4-BE49-F238E27FC236}">
                          <a16:creationId xmlns="" xmlns:a16="http://schemas.microsoft.com/office/drawing/2014/main" id="{903589D9-7DAC-4B2B-9EE9-CBB3992F5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66938" y="1556193"/>
                      <a:ext cx="2247714" cy="3432489"/>
                      <a:chOff x="5958309" y="2519620"/>
                      <a:chExt cx="2247714" cy="3432489"/>
                    </a:xfrm>
                  </p:grpSpPr>
                  <p:grpSp>
                    <p:nvGrpSpPr>
                      <p:cNvPr id="103" name="그룹 102">
                        <a:extLst>
                          <a:ext uri="{FF2B5EF4-FFF2-40B4-BE49-F238E27FC236}">
                            <a16:creationId xmlns="" xmlns:a16="http://schemas.microsoft.com/office/drawing/2014/main" id="{854EFDFE-8D2E-44CF-8E4C-63D1DE06AE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8309" y="2519620"/>
                        <a:ext cx="2247714" cy="3432489"/>
                        <a:chOff x="3073481" y="2537467"/>
                        <a:chExt cx="2247714" cy="3432489"/>
                      </a:xfrm>
                    </p:grpSpPr>
                    <p:grpSp>
                      <p:nvGrpSpPr>
                        <p:cNvPr id="105" name="그룹 104">
                          <a:extLst>
                            <a:ext uri="{FF2B5EF4-FFF2-40B4-BE49-F238E27FC236}">
                              <a16:creationId xmlns="" xmlns:a16="http://schemas.microsoft.com/office/drawing/2014/main" id="{17607775-881C-407F-A6D2-95DD1ACBAB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73481" y="2537467"/>
                          <a:ext cx="2247714" cy="3432489"/>
                          <a:chOff x="502349" y="2519620"/>
                          <a:chExt cx="2247714" cy="3432489"/>
                        </a:xfrm>
                      </p:grpSpPr>
                      <p:sp>
                        <p:nvSpPr>
                          <p:cNvPr id="107" name="모서리가 둥근 직사각형 57">
                            <a:extLst>
                              <a:ext uri="{FF2B5EF4-FFF2-40B4-BE49-F238E27FC236}">
                                <a16:creationId xmlns="" xmlns:a16="http://schemas.microsoft.com/office/drawing/2014/main" id="{41B5B6D7-EA7E-44AD-9022-27E9D81727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2349" y="2519620"/>
                            <a:ext cx="2247714" cy="3432489"/>
                          </a:xfrm>
                          <a:prstGeom prst="roundRect">
                            <a:avLst>
                              <a:gd name="adj" fmla="val 5507"/>
                            </a:avLst>
                          </a:prstGeom>
                          <a:solidFill>
                            <a:srgbClr val="F7F7F7"/>
                          </a:solidFill>
                          <a:ln w="19050">
                            <a:solidFill>
                              <a:schemeClr val="bg1"/>
                            </a:solidFill>
                          </a:ln>
                          <a:effectLst>
                            <a:outerShdw blurRad="279400" dist="241300" dir="8100000" sx="94000" sy="94000" algn="tr" rotWithShape="0">
                              <a:prstClr val="black">
                                <a:alpha val="32000"/>
                              </a:prstClr>
                            </a:outerShd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1600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pic>
                        <p:nvPicPr>
                          <p:cNvPr id="108" name="그림 107">
                            <a:extLst>
                              <a:ext uri="{FF2B5EF4-FFF2-40B4-BE49-F238E27FC236}">
                                <a16:creationId xmlns="" xmlns:a16="http://schemas.microsoft.com/office/drawing/2014/main" id="{54DB6754-7B29-48E9-AD66-56DB10DF3D9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9422" y="2577563"/>
                            <a:ext cx="2119053" cy="3316603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06" name="그림 105">
                          <a:extLst>
                            <a:ext uri="{FF2B5EF4-FFF2-40B4-BE49-F238E27FC236}">
                              <a16:creationId xmlns="" xmlns:a16="http://schemas.microsoft.com/office/drawing/2014/main" id="{69DF7365-8556-401C-9A54-29CBEFEB565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36979" y="2595411"/>
                          <a:ext cx="2119053" cy="3316602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04" name="그림 103">
                        <a:extLst>
                          <a:ext uri="{FF2B5EF4-FFF2-40B4-BE49-F238E27FC236}">
                            <a16:creationId xmlns="" xmlns:a16="http://schemas.microsoft.com/office/drawing/2014/main" id="{81B9BBD4-2B8E-4A21-9112-28229276BA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015382" y="2577562"/>
                        <a:ext cx="2121939" cy="3316602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2" name="그림 101">
                      <a:extLst>
                        <a:ext uri="{FF2B5EF4-FFF2-40B4-BE49-F238E27FC236}">
                          <a16:creationId xmlns="" xmlns:a16="http://schemas.microsoft.com/office/drawing/2014/main" id="{BA7BD165-787E-47BC-8461-20EA65CBA5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24010" y="1598413"/>
                      <a:ext cx="2119053" cy="333232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5" name="그림 34">
                    <a:extLst>
                      <a:ext uri="{FF2B5EF4-FFF2-40B4-BE49-F238E27FC236}">
                        <a16:creationId xmlns="" xmlns:a16="http://schemas.microsoft.com/office/drawing/2014/main" id="{BEF1884D-B330-484D-8CA2-1A5F1C6A06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20610" y="1968666"/>
                    <a:ext cx="2117141" cy="331660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9" name="TextBox 108">
                  <a:extLst>
                    <a:ext uri="{FF2B5EF4-FFF2-40B4-BE49-F238E27FC236}">
                      <a16:creationId xmlns="" xmlns:a16="http://schemas.microsoft.com/office/drawing/2014/main" id="{9627F16A-2876-4F92-858C-C9DA0E1DD3F6}"/>
                    </a:ext>
                  </a:extLst>
                </p:cNvPr>
                <p:cNvSpPr txBox="1"/>
                <p:nvPr/>
              </p:nvSpPr>
              <p:spPr>
                <a:xfrm>
                  <a:off x="8379243" y="6099892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 err="1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모빌리티</a:t>
                  </a:r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 대여 내역</a:t>
                  </a:r>
                </a:p>
              </p:txBody>
            </p:sp>
          </p:grpSp>
          <p:pic>
            <p:nvPicPr>
              <p:cNvPr id="34" name="그림 33">
                <a:extLst>
                  <a:ext uri="{FF2B5EF4-FFF2-40B4-BE49-F238E27FC236}">
                    <a16:creationId xmlns="" xmlns:a16="http://schemas.microsoft.com/office/drawing/2014/main" id="{5FE280BC-B635-4141-A0E6-2DA555AE0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589" y="2550954"/>
                <a:ext cx="2117521" cy="3332324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2B0D1929-A141-4AAC-9F74-3F19CECA6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807940" y="2550955"/>
              <a:ext cx="2119171" cy="3335521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41D5CB7-F9D2-4C04-A3F1-A3B2DC790FC6}"/>
              </a:ext>
            </a:extLst>
          </p:cNvPr>
          <p:cNvGrpSpPr/>
          <p:nvPr/>
        </p:nvGrpSpPr>
        <p:grpSpPr>
          <a:xfrm>
            <a:off x="5596987" y="2519620"/>
            <a:ext cx="2745508" cy="3925486"/>
            <a:chOff x="5596987" y="2519620"/>
            <a:chExt cx="2745508" cy="3925486"/>
          </a:xfrm>
        </p:grpSpPr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A0989EE0-542B-41E1-AFCA-D57A7B197034}"/>
                </a:ext>
              </a:extLst>
            </p:cNvPr>
            <p:cNvGrpSpPr/>
            <p:nvPr/>
          </p:nvGrpSpPr>
          <p:grpSpPr>
            <a:xfrm>
              <a:off x="5596987" y="2519620"/>
              <a:ext cx="2745508" cy="3925486"/>
              <a:chOff x="5596987" y="2519620"/>
              <a:chExt cx="2745508" cy="3925486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2902C7F0-9A65-448D-9BFA-C378599CD053}"/>
                  </a:ext>
                </a:extLst>
              </p:cNvPr>
              <p:cNvGrpSpPr/>
              <p:nvPr/>
            </p:nvGrpSpPr>
            <p:grpSpPr>
              <a:xfrm>
                <a:off x="5596987" y="2519620"/>
                <a:ext cx="2745508" cy="3925486"/>
                <a:chOff x="5580885" y="2519620"/>
                <a:chExt cx="2745508" cy="3925486"/>
              </a:xfrm>
            </p:grpSpPr>
            <p:grpSp>
              <p:nvGrpSpPr>
                <p:cNvPr id="88" name="그룹 87">
                  <a:extLst>
                    <a:ext uri="{FF2B5EF4-FFF2-40B4-BE49-F238E27FC236}">
                      <a16:creationId xmlns="" xmlns:a16="http://schemas.microsoft.com/office/drawing/2014/main" id="{B154F8BA-5BD1-4DC2-8C0A-D0D76E7474D7}"/>
                    </a:ext>
                  </a:extLst>
                </p:cNvPr>
                <p:cNvGrpSpPr/>
                <p:nvPr/>
              </p:nvGrpSpPr>
              <p:grpSpPr>
                <a:xfrm>
                  <a:off x="5958309" y="2519620"/>
                  <a:ext cx="2247714" cy="3432489"/>
                  <a:chOff x="5958309" y="2519620"/>
                  <a:chExt cx="2247714" cy="3432489"/>
                </a:xfrm>
              </p:grpSpPr>
              <p:grpSp>
                <p:nvGrpSpPr>
                  <p:cNvPr id="90" name="그룹 89">
                    <a:extLst>
                      <a:ext uri="{FF2B5EF4-FFF2-40B4-BE49-F238E27FC236}">
                        <a16:creationId xmlns="" xmlns:a16="http://schemas.microsoft.com/office/drawing/2014/main" id="{7D6290E0-A0D7-4E33-B2C7-DA400EF9E198}"/>
                      </a:ext>
                    </a:extLst>
                  </p:cNvPr>
                  <p:cNvGrpSpPr/>
                  <p:nvPr/>
                </p:nvGrpSpPr>
                <p:grpSpPr>
                  <a:xfrm>
                    <a:off x="5958309" y="2519620"/>
                    <a:ext cx="2247714" cy="3432489"/>
                    <a:chOff x="3073481" y="2537467"/>
                    <a:chExt cx="2247714" cy="3432489"/>
                  </a:xfrm>
                </p:grpSpPr>
                <p:grpSp>
                  <p:nvGrpSpPr>
                    <p:cNvPr id="92" name="그룹 91">
                      <a:extLst>
                        <a:ext uri="{FF2B5EF4-FFF2-40B4-BE49-F238E27FC236}">
                          <a16:creationId xmlns="" xmlns:a16="http://schemas.microsoft.com/office/drawing/2014/main" id="{0B5D6BED-BE1C-4B1E-9D94-18156A917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73481" y="2537467"/>
                      <a:ext cx="2247714" cy="3432489"/>
                      <a:chOff x="502349" y="2519620"/>
                      <a:chExt cx="2247714" cy="3432489"/>
                    </a:xfrm>
                  </p:grpSpPr>
                  <p:sp>
                    <p:nvSpPr>
                      <p:cNvPr id="94" name="모서리가 둥근 직사각형 57">
                        <a:extLst>
                          <a:ext uri="{FF2B5EF4-FFF2-40B4-BE49-F238E27FC236}">
                            <a16:creationId xmlns="" xmlns:a16="http://schemas.microsoft.com/office/drawing/2014/main" id="{DF082CC1-8B0C-41AF-9292-C89E8ECE96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349" y="2519620"/>
                        <a:ext cx="2247714" cy="3432489"/>
                      </a:xfrm>
                      <a:prstGeom prst="roundRect">
                        <a:avLst>
                          <a:gd name="adj" fmla="val 5507"/>
                        </a:avLst>
                      </a:prstGeom>
                      <a:solidFill>
                        <a:srgbClr val="F7F7F7"/>
                      </a:solidFill>
                      <a:ln w="19050">
                        <a:solidFill>
                          <a:schemeClr val="bg1"/>
                        </a:solidFill>
                      </a:ln>
                      <a:effectLst>
                        <a:outerShdw blurRad="279400" dist="241300" dir="8100000" sx="94000" sy="94000" algn="tr" rotWithShape="0">
                          <a:prstClr val="black">
                            <a:alpha val="32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pic>
                    <p:nvPicPr>
                      <p:cNvPr id="95" name="그림 94">
                        <a:extLst>
                          <a:ext uri="{FF2B5EF4-FFF2-40B4-BE49-F238E27FC236}">
                            <a16:creationId xmlns="" xmlns:a16="http://schemas.microsoft.com/office/drawing/2014/main" id="{91C5DA14-E74D-4908-B08C-32E10D1ACD4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9422" y="2577563"/>
                        <a:ext cx="2119053" cy="3316603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3" name="그림 92">
                      <a:extLst>
                        <a:ext uri="{FF2B5EF4-FFF2-40B4-BE49-F238E27FC236}">
                          <a16:creationId xmlns="" xmlns:a16="http://schemas.microsoft.com/office/drawing/2014/main" id="{D468B542-0A60-4668-B22F-1B16E74E1E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36979" y="2595411"/>
                      <a:ext cx="2119053" cy="331660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1" name="그림 90">
                    <a:extLst>
                      <a:ext uri="{FF2B5EF4-FFF2-40B4-BE49-F238E27FC236}">
                        <a16:creationId xmlns="" xmlns:a16="http://schemas.microsoft.com/office/drawing/2014/main" id="{EA66D545-8D02-4B84-AFC2-41F9E87D68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5382" y="2577562"/>
                    <a:ext cx="2121939" cy="331660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" name="그림 26">
                  <a:extLst>
                    <a:ext uri="{FF2B5EF4-FFF2-40B4-BE49-F238E27FC236}">
                      <a16:creationId xmlns="" xmlns:a16="http://schemas.microsoft.com/office/drawing/2014/main" id="{8610A7F4-2B60-4906-A5B3-60DCC750B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3335" y="2577562"/>
                  <a:ext cx="2117525" cy="3316602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="" xmlns:a16="http://schemas.microsoft.com/office/drawing/2014/main" id="{C040E307-B9EF-42C3-8C29-9A4F8B9BF01A}"/>
                    </a:ext>
                  </a:extLst>
                </p:cNvPr>
                <p:cNvSpPr txBox="1"/>
                <p:nvPr/>
              </p:nvSpPr>
              <p:spPr>
                <a:xfrm>
                  <a:off x="5580885" y="6137329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결제 화면</a:t>
                  </a:r>
                </a:p>
              </p:txBody>
            </p:sp>
          </p:grpSp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FB9573F2-ADD1-49D0-B5DD-7FF394D6C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7071" y="2575729"/>
                <a:ext cx="2099892" cy="3310747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64AACDF0-CE49-44F6-B43F-814D6190F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873298" y="2721476"/>
              <a:ext cx="266886" cy="214811"/>
            </a:xfrm>
            <a:prstGeom prst="rect">
              <a:avLst/>
            </a:prstGeom>
          </p:spPr>
        </p:pic>
      </p:grp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F1295A3D-C7CB-43B6-8B2D-37C3DED839D8}"/>
              </a:ext>
            </a:extLst>
          </p:cNvPr>
          <p:cNvSpPr/>
          <p:nvPr/>
        </p:nvSpPr>
        <p:spPr>
          <a:xfrm>
            <a:off x="8838283" y="3399101"/>
            <a:ext cx="856641" cy="2076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9635093" y="3722526"/>
            <a:ext cx="1087969" cy="691610"/>
          </a:xfrm>
          <a:prstGeom prst="wedgeRoundRectCallout">
            <a:avLst>
              <a:gd name="adj1" fmla="val -71432"/>
              <a:gd name="adj2" fmla="val -616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번호</a:t>
            </a:r>
            <a:r>
              <a:rPr lang="en-US" altLang="ko-KR" sz="13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장소</a:t>
            </a:r>
            <a:r>
              <a:rPr lang="en-US" altLang="ko-KR" sz="13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대여기간</a:t>
            </a:r>
          </a:p>
        </p:txBody>
      </p:sp>
    </p:spTree>
    <p:extLst>
      <p:ext uri="{BB962C8B-B14F-4D97-AF65-F5344CB8AC3E}">
        <p14:creationId xmlns:p14="http://schemas.microsoft.com/office/powerpoint/2010/main" val="23893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A46D881-2379-483A-8847-F42259480AEF}"/>
              </a:ext>
            </a:extLst>
          </p:cNvPr>
          <p:cNvGrpSpPr/>
          <p:nvPr/>
        </p:nvGrpSpPr>
        <p:grpSpPr>
          <a:xfrm>
            <a:off x="182881" y="1009140"/>
            <a:ext cx="1673079" cy="531330"/>
            <a:chOff x="182880" y="1026557"/>
            <a:chExt cx="2138249" cy="880972"/>
          </a:xfrm>
        </p:grpSpPr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E6CA8F7-0271-440D-8115-09F90D64441B}"/>
                </a:ext>
              </a:extLst>
            </p:cNvPr>
            <p:cNvSpPr/>
            <p:nvPr/>
          </p:nvSpPr>
          <p:spPr>
            <a:xfrm>
              <a:off x="187529" y="1376199"/>
              <a:ext cx="2133600" cy="531330"/>
            </a:xfrm>
            <a:prstGeom prst="ellipse">
              <a:avLst/>
            </a:prstGeom>
            <a:solidFill>
              <a:srgbClr val="407B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kern="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사용자 기능</a:t>
              </a:r>
              <a:endPara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068F913-74F4-4DFA-B2A1-188EE2479139}"/>
                </a:ext>
              </a:extLst>
            </p:cNvPr>
            <p:cNvGrpSpPr/>
            <p:nvPr/>
          </p:nvGrpSpPr>
          <p:grpSpPr>
            <a:xfrm>
              <a:off x="182880" y="1026557"/>
              <a:ext cx="620481" cy="531330"/>
              <a:chOff x="6444315" y="1406771"/>
              <a:chExt cx="1213018" cy="1213018"/>
            </a:xfrm>
          </p:grpSpPr>
          <p:sp>
            <p:nvSpPr>
              <p:cNvPr id="13" name="타원 12">
                <a:extLst>
                  <a:ext uri="{FF2B5EF4-FFF2-40B4-BE49-F238E27FC236}">
                    <a16:creationId xmlns="" xmlns:a16="http://schemas.microsoft.com/office/drawing/2014/main" id="{CC006E96-A6C2-4B30-BD8F-9ED42079C85D}"/>
                  </a:ext>
                </a:extLst>
              </p:cNvPr>
              <p:cNvSpPr/>
              <p:nvPr/>
            </p:nvSpPr>
            <p:spPr>
              <a:xfrm>
                <a:off x="6444315" y="140677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9520B64D-03B7-4F06-9219-33172FB9C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419" y="1572875"/>
                <a:ext cx="880809" cy="880809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6FD1479-346F-43D1-91FF-C34216ECE6A8}"/>
              </a:ext>
            </a:extLst>
          </p:cNvPr>
          <p:cNvGrpSpPr/>
          <p:nvPr/>
        </p:nvGrpSpPr>
        <p:grpSpPr>
          <a:xfrm>
            <a:off x="420517" y="2722350"/>
            <a:ext cx="3525003" cy="1135931"/>
            <a:chOff x="3936700" y="1600574"/>
            <a:chExt cx="3525003" cy="1074255"/>
          </a:xfrm>
        </p:grpSpPr>
        <p:sp>
          <p:nvSpPr>
            <p:cNvPr id="16" name="모서리가 둥근 직사각형 49">
              <a:extLst>
                <a:ext uri="{FF2B5EF4-FFF2-40B4-BE49-F238E27FC236}">
                  <a16:creationId xmlns="" xmlns:a16="http://schemas.microsoft.com/office/drawing/2014/main" id="{4DB697BC-CDB8-406A-99F8-4B578C5DAC3B}"/>
                </a:ext>
              </a:extLst>
            </p:cNvPr>
            <p:cNvSpPr/>
            <p:nvPr/>
          </p:nvSpPr>
          <p:spPr>
            <a:xfrm>
              <a:off x="3936700" y="1970378"/>
              <a:ext cx="3378500" cy="704451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2413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물품 또는 </a:t>
              </a:r>
              <a:r>
                <a:rPr lang="ko-KR" altLang="en-US" sz="1600" dirty="0" err="1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모빌리티</a:t>
              </a:r>
              <a:r>
                <a:rPr lang="ko-KR" altLang="en-US" sz="16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대여 시 </a:t>
              </a:r>
              <a:endParaRPr lang="en-US" altLang="ko-KR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대여 장소의 정확한 위치</a:t>
              </a:r>
            </a:p>
          </p:txBody>
        </p:sp>
        <p:pic>
          <p:nvPicPr>
            <p:cNvPr id="9" name="그래픽 8" descr="물음표">
              <a:extLst>
                <a:ext uri="{FF2B5EF4-FFF2-40B4-BE49-F238E27FC236}">
                  <a16:creationId xmlns="" xmlns:a16="http://schemas.microsoft.com/office/drawing/2014/main" id="{374A3078-AA22-46E2-B532-CDAEDFC7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51503">
              <a:off x="6476732" y="1600574"/>
              <a:ext cx="984971" cy="984971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B67D997-0D92-40F7-9A14-50B3A4F4093E}"/>
              </a:ext>
            </a:extLst>
          </p:cNvPr>
          <p:cNvGrpSpPr/>
          <p:nvPr/>
        </p:nvGrpSpPr>
        <p:grpSpPr>
          <a:xfrm>
            <a:off x="3875580" y="1906908"/>
            <a:ext cx="2745508" cy="4450477"/>
            <a:chOff x="3875580" y="1906908"/>
            <a:chExt cx="2745508" cy="4450477"/>
          </a:xfrm>
        </p:grpSpPr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B506F12F-9CA0-47F9-9D0B-EF34C512D934}"/>
                </a:ext>
              </a:extLst>
            </p:cNvPr>
            <p:cNvGrpSpPr/>
            <p:nvPr/>
          </p:nvGrpSpPr>
          <p:grpSpPr>
            <a:xfrm>
              <a:off x="3875580" y="1906908"/>
              <a:ext cx="2745508" cy="4450477"/>
              <a:chOff x="5484873" y="1611996"/>
              <a:chExt cx="2745508" cy="4450477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="" xmlns:a16="http://schemas.microsoft.com/office/drawing/2014/main" id="{6BAE7C1D-D959-40FA-A103-2908E09F41F7}"/>
                  </a:ext>
                </a:extLst>
              </p:cNvPr>
              <p:cNvGrpSpPr/>
              <p:nvPr/>
            </p:nvGrpSpPr>
            <p:grpSpPr>
              <a:xfrm>
                <a:off x="5484873" y="1611996"/>
                <a:ext cx="2745508" cy="4450477"/>
                <a:chOff x="6277353" y="1472658"/>
                <a:chExt cx="2745508" cy="4450477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="" xmlns:a16="http://schemas.microsoft.com/office/drawing/2014/main" id="{BFC91283-5BF9-4FE8-971F-654D079144DB}"/>
                    </a:ext>
                  </a:extLst>
                </p:cNvPr>
                <p:cNvGrpSpPr/>
                <p:nvPr/>
              </p:nvGrpSpPr>
              <p:grpSpPr>
                <a:xfrm>
                  <a:off x="6504514" y="1472658"/>
                  <a:ext cx="2484939" cy="4060574"/>
                  <a:chOff x="6504514" y="1472658"/>
                  <a:chExt cx="2484939" cy="4060574"/>
                </a:xfrm>
              </p:grpSpPr>
              <p:sp>
                <p:nvSpPr>
                  <p:cNvPr id="121" name="모서리가 둥근 직사각형 57">
                    <a:extLst>
                      <a:ext uri="{FF2B5EF4-FFF2-40B4-BE49-F238E27FC236}">
                        <a16:creationId xmlns="" xmlns:a16="http://schemas.microsoft.com/office/drawing/2014/main" id="{90B137B3-8ABA-43B3-BE38-907C118106D9}"/>
                      </a:ext>
                    </a:extLst>
                  </p:cNvPr>
                  <p:cNvSpPr/>
                  <p:nvPr/>
                </p:nvSpPr>
                <p:spPr>
                  <a:xfrm>
                    <a:off x="6504514" y="1472658"/>
                    <a:ext cx="2484939" cy="4060574"/>
                  </a:xfrm>
                  <a:prstGeom prst="roundRect">
                    <a:avLst>
                      <a:gd name="adj" fmla="val 5507"/>
                    </a:avLst>
                  </a:prstGeom>
                  <a:solidFill>
                    <a:srgbClr val="F7F7F7"/>
                  </a:solidFill>
                  <a:ln w="19050">
                    <a:solidFill>
                      <a:schemeClr val="bg1"/>
                    </a:solidFill>
                  </a:ln>
                  <a:effectLst>
                    <a:outerShdw blurRad="279400" dist="241300" dir="8100000" sx="94000" sy="94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122" name="그림 121">
                    <a:extLst>
                      <a:ext uri="{FF2B5EF4-FFF2-40B4-BE49-F238E27FC236}">
                        <a16:creationId xmlns="" xmlns:a16="http://schemas.microsoft.com/office/drawing/2014/main" id="{C6BBFA16-8F8C-4985-941C-8185F6D06C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53190" y="1540470"/>
                    <a:ext cx="2381372" cy="39118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0" name="TextBox 119">
                  <a:extLst>
                    <a:ext uri="{FF2B5EF4-FFF2-40B4-BE49-F238E27FC236}">
                      <a16:creationId xmlns="" xmlns:a16="http://schemas.microsoft.com/office/drawing/2014/main" id="{3926A953-E232-4F20-8233-B2AB9C952AB6}"/>
                    </a:ext>
                  </a:extLst>
                </p:cNvPr>
                <p:cNvSpPr txBox="1"/>
                <p:nvPr/>
              </p:nvSpPr>
              <p:spPr>
                <a:xfrm>
                  <a:off x="6277353" y="5615358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err="1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MyPage</a:t>
                  </a:r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의 대여 위치 클릭</a:t>
                  </a:r>
                </a:p>
              </p:txBody>
            </p:sp>
          </p:grpSp>
          <p:pic>
            <p:nvPicPr>
              <p:cNvPr id="19" name="그림 18">
                <a:extLst>
                  <a:ext uri="{FF2B5EF4-FFF2-40B4-BE49-F238E27FC236}">
                    <a16:creationId xmlns="" xmlns:a16="http://schemas.microsoft.com/office/drawing/2014/main" id="{F67EFB8B-A6ED-440D-A1DD-E54904263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359" y="1679808"/>
                <a:ext cx="2387723" cy="3930852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683C910D-2838-4E69-BB29-6253A1E6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857" y="1981294"/>
              <a:ext cx="2349621" cy="3911801"/>
            </a:xfrm>
            <a:prstGeom prst="rect">
              <a:avLst/>
            </a:prstGeom>
          </p:spPr>
        </p:pic>
        <p:sp>
          <p:nvSpPr>
            <p:cNvPr id="133" name="타원 132">
              <a:extLst>
                <a:ext uri="{FF2B5EF4-FFF2-40B4-BE49-F238E27FC236}">
                  <a16:creationId xmlns="" xmlns:a16="http://schemas.microsoft.com/office/drawing/2014/main" id="{6CCFD52D-04CF-4F56-8F13-45645C99CB31}"/>
                </a:ext>
              </a:extLst>
            </p:cNvPr>
            <p:cNvSpPr/>
            <p:nvPr/>
          </p:nvSpPr>
          <p:spPr>
            <a:xfrm>
              <a:off x="4325337" y="5025399"/>
              <a:ext cx="472905" cy="41537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A463F73A-CEE1-49A1-A14D-D6C5E7185A2F}"/>
              </a:ext>
            </a:extLst>
          </p:cNvPr>
          <p:cNvGrpSpPr/>
          <p:nvPr/>
        </p:nvGrpSpPr>
        <p:grpSpPr>
          <a:xfrm>
            <a:off x="6581465" y="1380200"/>
            <a:ext cx="2745508" cy="4450477"/>
            <a:chOff x="6581465" y="1380200"/>
            <a:chExt cx="2745508" cy="4450477"/>
          </a:xfrm>
        </p:grpSpPr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4D9CE468-2BEE-4FC7-B132-3E60BE92D5DC}"/>
                </a:ext>
              </a:extLst>
            </p:cNvPr>
            <p:cNvGrpSpPr/>
            <p:nvPr/>
          </p:nvGrpSpPr>
          <p:grpSpPr>
            <a:xfrm>
              <a:off x="6581465" y="1380200"/>
              <a:ext cx="2745508" cy="4450477"/>
              <a:chOff x="6465551" y="1380242"/>
              <a:chExt cx="2745508" cy="4450477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="" xmlns:a16="http://schemas.microsoft.com/office/drawing/2014/main" id="{75B2526C-47DD-4500-95CC-B64B372DE69E}"/>
                  </a:ext>
                </a:extLst>
              </p:cNvPr>
              <p:cNvGrpSpPr/>
              <p:nvPr/>
            </p:nvGrpSpPr>
            <p:grpSpPr>
              <a:xfrm>
                <a:off x="6465551" y="1380242"/>
                <a:ext cx="2745508" cy="4450477"/>
                <a:chOff x="6277353" y="1472658"/>
                <a:chExt cx="2745508" cy="4450477"/>
              </a:xfrm>
            </p:grpSpPr>
            <p:grpSp>
              <p:nvGrpSpPr>
                <p:cNvPr id="129" name="그룹 128">
                  <a:extLst>
                    <a:ext uri="{FF2B5EF4-FFF2-40B4-BE49-F238E27FC236}">
                      <a16:creationId xmlns="" xmlns:a16="http://schemas.microsoft.com/office/drawing/2014/main" id="{48888527-EB1F-4966-A678-B4737AEE4155}"/>
                    </a:ext>
                  </a:extLst>
                </p:cNvPr>
                <p:cNvGrpSpPr/>
                <p:nvPr/>
              </p:nvGrpSpPr>
              <p:grpSpPr>
                <a:xfrm>
                  <a:off x="6504514" y="1472658"/>
                  <a:ext cx="2484939" cy="4060574"/>
                  <a:chOff x="6504514" y="1472658"/>
                  <a:chExt cx="2484939" cy="4060574"/>
                </a:xfrm>
              </p:grpSpPr>
              <p:sp>
                <p:nvSpPr>
                  <p:cNvPr id="131" name="모서리가 둥근 직사각형 57">
                    <a:extLst>
                      <a:ext uri="{FF2B5EF4-FFF2-40B4-BE49-F238E27FC236}">
                        <a16:creationId xmlns="" xmlns:a16="http://schemas.microsoft.com/office/drawing/2014/main" id="{0C25E792-09F8-4E90-BB14-E786F4CB836C}"/>
                      </a:ext>
                    </a:extLst>
                  </p:cNvPr>
                  <p:cNvSpPr/>
                  <p:nvPr/>
                </p:nvSpPr>
                <p:spPr>
                  <a:xfrm>
                    <a:off x="6504514" y="1472658"/>
                    <a:ext cx="2484939" cy="4060574"/>
                  </a:xfrm>
                  <a:prstGeom prst="roundRect">
                    <a:avLst>
                      <a:gd name="adj" fmla="val 5507"/>
                    </a:avLst>
                  </a:prstGeom>
                  <a:solidFill>
                    <a:srgbClr val="F7F7F7"/>
                  </a:solidFill>
                  <a:ln w="19050">
                    <a:solidFill>
                      <a:schemeClr val="bg1"/>
                    </a:solidFill>
                  </a:ln>
                  <a:effectLst>
                    <a:outerShdw blurRad="279400" dist="241300" dir="8100000" sx="94000" sy="94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132" name="그림 131">
                    <a:extLst>
                      <a:ext uri="{FF2B5EF4-FFF2-40B4-BE49-F238E27FC236}">
                        <a16:creationId xmlns="" xmlns:a16="http://schemas.microsoft.com/office/drawing/2014/main" id="{8D850034-5596-4BC2-BF13-3D580E5DF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53190" y="1540470"/>
                    <a:ext cx="2381372" cy="39118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0" name="TextBox 129">
                  <a:extLst>
                    <a:ext uri="{FF2B5EF4-FFF2-40B4-BE49-F238E27FC236}">
                      <a16:creationId xmlns="" xmlns:a16="http://schemas.microsoft.com/office/drawing/2014/main" id="{2D6609EA-48A4-449B-9E73-4C0866836433}"/>
                    </a:ext>
                  </a:extLst>
                </p:cNvPr>
                <p:cNvSpPr txBox="1"/>
                <p:nvPr/>
              </p:nvSpPr>
              <p:spPr>
                <a:xfrm>
                  <a:off x="6277353" y="5615358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지도 상의 대여 장소</a:t>
                  </a:r>
                </a:p>
              </p:txBody>
            </p:sp>
          </p:grpSp>
          <p:pic>
            <p:nvPicPr>
              <p:cNvPr id="21" name="그림 20">
                <a:extLst>
                  <a:ext uri="{FF2B5EF4-FFF2-40B4-BE49-F238E27FC236}">
                    <a16:creationId xmlns="" xmlns:a16="http://schemas.microsoft.com/office/drawing/2014/main" id="{A2EBF779-19A5-44DE-9EF4-CCA540339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388" y="1445103"/>
                <a:ext cx="2381372" cy="3930852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4F8C31B6-FCF2-41DF-8F93-CA6BEFCF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70002" y="1445062"/>
              <a:ext cx="2381372" cy="3941034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B7C2AC6F-A6B7-4D45-8E7B-E08E5BF1A95D}"/>
              </a:ext>
            </a:extLst>
          </p:cNvPr>
          <p:cNvGrpSpPr/>
          <p:nvPr/>
        </p:nvGrpSpPr>
        <p:grpSpPr>
          <a:xfrm>
            <a:off x="9265950" y="1608282"/>
            <a:ext cx="2745508" cy="4450477"/>
            <a:chOff x="9265950" y="1608282"/>
            <a:chExt cx="2745508" cy="4450477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E44471A-6D4B-466B-97B0-A1B7A6B9C588}"/>
                </a:ext>
              </a:extLst>
            </p:cNvPr>
            <p:cNvGrpSpPr/>
            <p:nvPr/>
          </p:nvGrpSpPr>
          <p:grpSpPr>
            <a:xfrm>
              <a:off x="9265950" y="1608282"/>
              <a:ext cx="2745508" cy="4450477"/>
              <a:chOff x="9265950" y="1608282"/>
              <a:chExt cx="2745508" cy="4450477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="" xmlns:a16="http://schemas.microsoft.com/office/drawing/2014/main" id="{071B00F7-C581-4FDE-AEA8-34A2B8227CF9}"/>
                  </a:ext>
                </a:extLst>
              </p:cNvPr>
              <p:cNvGrpSpPr/>
              <p:nvPr/>
            </p:nvGrpSpPr>
            <p:grpSpPr>
              <a:xfrm>
                <a:off x="9265950" y="1608282"/>
                <a:ext cx="2745508" cy="4450477"/>
                <a:chOff x="6277353" y="1472658"/>
                <a:chExt cx="2745508" cy="4450477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="" xmlns:a16="http://schemas.microsoft.com/office/drawing/2014/main" id="{4D54242C-71FE-438C-9C38-1C3D74AB87F8}"/>
                    </a:ext>
                  </a:extLst>
                </p:cNvPr>
                <p:cNvGrpSpPr/>
                <p:nvPr/>
              </p:nvGrpSpPr>
              <p:grpSpPr>
                <a:xfrm>
                  <a:off x="6504514" y="1472658"/>
                  <a:ext cx="2484939" cy="4060574"/>
                  <a:chOff x="6504514" y="1472658"/>
                  <a:chExt cx="2484939" cy="4060574"/>
                </a:xfrm>
              </p:grpSpPr>
              <p:sp>
                <p:nvSpPr>
                  <p:cNvPr id="126" name="모서리가 둥근 직사각형 57">
                    <a:extLst>
                      <a:ext uri="{FF2B5EF4-FFF2-40B4-BE49-F238E27FC236}">
                        <a16:creationId xmlns="" xmlns:a16="http://schemas.microsoft.com/office/drawing/2014/main" id="{EDC6D36C-DC3E-49EE-BF81-D150782305CA}"/>
                      </a:ext>
                    </a:extLst>
                  </p:cNvPr>
                  <p:cNvSpPr/>
                  <p:nvPr/>
                </p:nvSpPr>
                <p:spPr>
                  <a:xfrm>
                    <a:off x="6504514" y="1472658"/>
                    <a:ext cx="2484939" cy="4060574"/>
                  </a:xfrm>
                  <a:prstGeom prst="roundRect">
                    <a:avLst>
                      <a:gd name="adj" fmla="val 5507"/>
                    </a:avLst>
                  </a:prstGeom>
                  <a:solidFill>
                    <a:srgbClr val="F7F7F7"/>
                  </a:solidFill>
                  <a:ln w="19050">
                    <a:solidFill>
                      <a:schemeClr val="bg1"/>
                    </a:solidFill>
                  </a:ln>
                  <a:effectLst>
                    <a:outerShdw blurRad="279400" dist="241300" dir="8100000" sx="94000" sy="94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127" name="그림 126">
                    <a:extLst>
                      <a:ext uri="{FF2B5EF4-FFF2-40B4-BE49-F238E27FC236}">
                        <a16:creationId xmlns="" xmlns:a16="http://schemas.microsoft.com/office/drawing/2014/main" id="{F81C2EDF-2CED-482B-BA61-B891A3AA84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53190" y="1540470"/>
                    <a:ext cx="2381372" cy="39118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TextBox 124">
                  <a:extLst>
                    <a:ext uri="{FF2B5EF4-FFF2-40B4-BE49-F238E27FC236}">
                      <a16:creationId xmlns="" xmlns:a16="http://schemas.microsoft.com/office/drawing/2014/main" id="{DCDCBF6F-4A5F-4C80-90BA-AFF00CA94AA4}"/>
                    </a:ext>
                  </a:extLst>
                </p:cNvPr>
                <p:cNvSpPr txBox="1"/>
                <p:nvPr/>
              </p:nvSpPr>
              <p:spPr>
                <a:xfrm>
                  <a:off x="6277353" y="5615358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핀 클릭</a:t>
                  </a:r>
                </a:p>
              </p:txBody>
            </p:sp>
          </p:grpSp>
          <p:pic>
            <p:nvPicPr>
              <p:cNvPr id="24" name="그림 23">
                <a:extLst>
                  <a:ext uri="{FF2B5EF4-FFF2-40B4-BE49-F238E27FC236}">
                    <a16:creationId xmlns="" xmlns:a16="http://schemas.microsoft.com/office/drawing/2014/main" id="{FD473F63-F8FF-41CE-B0E5-BCF3B4AAD4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87" y="1676318"/>
                <a:ext cx="2368672" cy="3924502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85E0E700-2879-4942-B636-CF53A1BDC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26519" y="1676094"/>
              <a:ext cx="2409340" cy="3911801"/>
            </a:xfrm>
            <a:prstGeom prst="rect">
              <a:avLst/>
            </a:prstGeom>
          </p:spPr>
        </p:pic>
      </p:grpSp>
      <p:cxnSp>
        <p:nvCxnSpPr>
          <p:cNvPr id="84" name="연결선: 구부러짐 83">
            <a:extLst>
              <a:ext uri="{FF2B5EF4-FFF2-40B4-BE49-F238E27FC236}">
                <a16:creationId xmlns="" xmlns:a16="http://schemas.microsoft.com/office/drawing/2014/main" id="{78BE3D23-AB49-4410-98DC-F50034C57EF6}"/>
              </a:ext>
            </a:extLst>
          </p:cNvPr>
          <p:cNvCxnSpPr/>
          <p:nvPr/>
        </p:nvCxnSpPr>
        <p:spPr>
          <a:xfrm flipV="1">
            <a:off x="8255726" y="3638569"/>
            <a:ext cx="2211977" cy="81151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0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한번에 빌려가죠</a:t>
            </a:r>
            <a:endParaRPr lang="en-US" altLang="ko-KR" sz="2400" kern="0" dirty="0">
              <a:solidFill>
                <a:prstClr val="white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    Software Engineering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CC874E-5C5E-457B-B648-1E03D3FE1C76}"/>
              </a:ext>
            </a:extLst>
          </p:cNvPr>
          <p:cNvSpPr txBox="1"/>
          <p:nvPr/>
        </p:nvSpPr>
        <p:spPr>
          <a:xfrm>
            <a:off x="4099711" y="169710"/>
            <a:ext cx="399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kern="0" dirty="0">
                <a:solidFill>
                  <a:prstClr val="white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주요 기능 설명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CE6CA8F7-0271-440D-8115-09F90D64441B}"/>
              </a:ext>
            </a:extLst>
          </p:cNvPr>
          <p:cNvSpPr/>
          <p:nvPr/>
        </p:nvSpPr>
        <p:spPr>
          <a:xfrm>
            <a:off x="186519" y="1220015"/>
            <a:ext cx="1669441" cy="320455"/>
          </a:xfrm>
          <a:prstGeom prst="ellipse">
            <a:avLst/>
          </a:prstGeom>
          <a:solidFill>
            <a:srgbClr val="407B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kern="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기능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520B64D-03B7-4F06-9219-33172FB9CF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2" y="1053021"/>
            <a:ext cx="352534" cy="232692"/>
          </a:xfrm>
          <a:prstGeom prst="rect">
            <a:avLst/>
          </a:prstGeom>
        </p:spPr>
      </p:pic>
      <p:sp>
        <p:nvSpPr>
          <p:cNvPr id="8" name="모서리가 둥근 직사각형 49">
            <a:extLst>
              <a:ext uri="{FF2B5EF4-FFF2-40B4-BE49-F238E27FC236}">
                <a16:creationId xmlns="" xmlns:a16="http://schemas.microsoft.com/office/drawing/2014/main" id="{4DB697BC-CDB8-406A-99F8-4B578C5DAC3B}"/>
              </a:ext>
            </a:extLst>
          </p:cNvPr>
          <p:cNvSpPr/>
          <p:nvPr/>
        </p:nvSpPr>
        <p:spPr>
          <a:xfrm>
            <a:off x="879991" y="1754344"/>
            <a:ext cx="2620098" cy="482427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면허증 등록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B67D997-0D92-40F7-9A14-50B3A4F4093E}"/>
              </a:ext>
            </a:extLst>
          </p:cNvPr>
          <p:cNvGrpSpPr/>
          <p:nvPr/>
        </p:nvGrpSpPr>
        <p:grpSpPr>
          <a:xfrm>
            <a:off x="3688850" y="2143752"/>
            <a:ext cx="2745508" cy="4450477"/>
            <a:chOff x="3875580" y="1906908"/>
            <a:chExt cx="2745508" cy="4450477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B506F12F-9CA0-47F9-9D0B-EF34C512D934}"/>
                </a:ext>
              </a:extLst>
            </p:cNvPr>
            <p:cNvGrpSpPr/>
            <p:nvPr/>
          </p:nvGrpSpPr>
          <p:grpSpPr>
            <a:xfrm>
              <a:off x="3875580" y="1906908"/>
              <a:ext cx="2745508" cy="4450477"/>
              <a:chOff x="5484873" y="1611996"/>
              <a:chExt cx="2745508" cy="4450477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="" xmlns:a16="http://schemas.microsoft.com/office/drawing/2014/main" id="{6BAE7C1D-D959-40FA-A103-2908E09F41F7}"/>
                  </a:ext>
                </a:extLst>
              </p:cNvPr>
              <p:cNvGrpSpPr/>
              <p:nvPr/>
            </p:nvGrpSpPr>
            <p:grpSpPr>
              <a:xfrm>
                <a:off x="5484873" y="1611996"/>
                <a:ext cx="2745508" cy="4450477"/>
                <a:chOff x="6277353" y="1472658"/>
                <a:chExt cx="2745508" cy="4450477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BFC91283-5BF9-4FE8-971F-654D079144DB}"/>
                    </a:ext>
                  </a:extLst>
                </p:cNvPr>
                <p:cNvGrpSpPr/>
                <p:nvPr/>
              </p:nvGrpSpPr>
              <p:grpSpPr>
                <a:xfrm>
                  <a:off x="6504514" y="1472658"/>
                  <a:ext cx="2484939" cy="4060574"/>
                  <a:chOff x="6504514" y="1472658"/>
                  <a:chExt cx="2484939" cy="4060574"/>
                </a:xfrm>
              </p:grpSpPr>
              <p:sp>
                <p:nvSpPr>
                  <p:cNvPr id="17" name="모서리가 둥근 직사각형 57">
                    <a:extLst>
                      <a:ext uri="{FF2B5EF4-FFF2-40B4-BE49-F238E27FC236}">
                        <a16:creationId xmlns="" xmlns:a16="http://schemas.microsoft.com/office/drawing/2014/main" id="{90B137B3-8ABA-43B3-BE38-907C118106D9}"/>
                      </a:ext>
                    </a:extLst>
                  </p:cNvPr>
                  <p:cNvSpPr/>
                  <p:nvPr/>
                </p:nvSpPr>
                <p:spPr>
                  <a:xfrm>
                    <a:off x="6504514" y="1472658"/>
                    <a:ext cx="2484939" cy="4060574"/>
                  </a:xfrm>
                  <a:prstGeom prst="roundRect">
                    <a:avLst>
                      <a:gd name="adj" fmla="val 5507"/>
                    </a:avLst>
                  </a:prstGeom>
                  <a:solidFill>
                    <a:srgbClr val="F7F7F7"/>
                  </a:solidFill>
                  <a:ln w="19050">
                    <a:solidFill>
                      <a:schemeClr val="bg1"/>
                    </a:solidFill>
                  </a:ln>
                  <a:effectLst>
                    <a:outerShdw blurRad="279400" dist="241300" dir="8100000" sx="94000" sy="94000" algn="tr" rotWithShape="0">
                      <a:prstClr val="black">
                        <a:alpha val="32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>
                      <a:solidFill>
                        <a:prstClr val="white"/>
                      </a:solidFill>
                    </a:endParaRPr>
                  </a:p>
                </p:txBody>
              </p:sp>
              <p:pic>
                <p:nvPicPr>
                  <p:cNvPr id="18" name="그림 17">
                    <a:extLst>
                      <a:ext uri="{FF2B5EF4-FFF2-40B4-BE49-F238E27FC236}">
                        <a16:creationId xmlns="" xmlns:a16="http://schemas.microsoft.com/office/drawing/2014/main" id="{C6BBFA16-8F8C-4985-941C-8185F6D06C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53190" y="1540470"/>
                    <a:ext cx="2381372" cy="39118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>
                  <a:extLst>
                    <a:ext uri="{FF2B5EF4-FFF2-40B4-BE49-F238E27FC236}">
                      <a16:creationId xmlns="" xmlns:a16="http://schemas.microsoft.com/office/drawing/2014/main" id="{3926A953-E232-4F20-8233-B2AB9C952AB6}"/>
                    </a:ext>
                  </a:extLst>
                </p:cNvPr>
                <p:cNvSpPr txBox="1"/>
                <p:nvPr/>
              </p:nvSpPr>
              <p:spPr>
                <a:xfrm>
                  <a:off x="6277353" y="5615358"/>
                  <a:ext cx="27455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4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</p:grpSp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F67EFB8B-A6ED-440D-A1DD-E54904263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359" y="1679808"/>
                <a:ext cx="2387723" cy="3930852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683C910D-2838-4E69-BB29-6253A1E6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857" y="1981294"/>
              <a:ext cx="2349621" cy="3911801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6CCFD52D-04CF-4F56-8F13-45645C99CB31}"/>
                </a:ext>
              </a:extLst>
            </p:cNvPr>
            <p:cNvSpPr/>
            <p:nvPr/>
          </p:nvSpPr>
          <p:spPr>
            <a:xfrm>
              <a:off x="5099810" y="4390891"/>
              <a:ext cx="472905" cy="41537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47" y="1754344"/>
            <a:ext cx="2349621" cy="39118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00" y="2211563"/>
            <a:ext cx="2398251" cy="3992763"/>
          </a:xfrm>
          <a:prstGeom prst="rect">
            <a:avLst/>
          </a:prstGeom>
        </p:spPr>
      </p:pic>
      <p:sp>
        <p:nvSpPr>
          <p:cNvPr id="30" name="아래쪽 화살표 29"/>
          <p:cNvSpPr/>
          <p:nvPr/>
        </p:nvSpPr>
        <p:spPr>
          <a:xfrm>
            <a:off x="7756384" y="2245613"/>
            <a:ext cx="317241" cy="42245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1C4DC8A4-84BC-45FB-ABFB-9F508CDAA4A2}"/>
              </a:ext>
            </a:extLst>
          </p:cNvPr>
          <p:cNvSpPr/>
          <p:nvPr/>
        </p:nvSpPr>
        <p:spPr>
          <a:xfrm>
            <a:off x="7639638" y="2564085"/>
            <a:ext cx="550731" cy="393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073625" y="237941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3" name="순서도: 연결자 32"/>
          <p:cNvSpPr/>
          <p:nvPr/>
        </p:nvSpPr>
        <p:spPr>
          <a:xfrm>
            <a:off x="488139" y="2822103"/>
            <a:ext cx="227514" cy="227514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05603" y="2652395"/>
            <a:ext cx="262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MyPage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에서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License </a:t>
            </a: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등록 버튼 클릭</a:t>
            </a:r>
          </a:p>
        </p:txBody>
      </p:sp>
      <p:sp>
        <p:nvSpPr>
          <p:cNvPr id="35" name="순서도: 연결자 34"/>
          <p:cNvSpPr/>
          <p:nvPr/>
        </p:nvSpPr>
        <p:spPr>
          <a:xfrm>
            <a:off x="488139" y="3772996"/>
            <a:ext cx="227514" cy="227514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5949" y="3677344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License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등록 화면에서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카메라 버튼 클릭</a:t>
            </a:r>
          </a:p>
        </p:txBody>
      </p:sp>
      <p:sp>
        <p:nvSpPr>
          <p:cNvPr id="37" name="순서도: 연결자 36"/>
          <p:cNvSpPr/>
          <p:nvPr/>
        </p:nvSpPr>
        <p:spPr>
          <a:xfrm>
            <a:off x="488139" y="4780695"/>
            <a:ext cx="227514" cy="227514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66179" y="4571286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사진 찍은 화면 아래의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화면에 나타나게 됨</a:t>
            </a:r>
          </a:p>
        </p:txBody>
      </p:sp>
      <p:sp>
        <p:nvSpPr>
          <p:cNvPr id="39" name="순서도: 연결자 38"/>
          <p:cNvSpPr/>
          <p:nvPr/>
        </p:nvSpPr>
        <p:spPr>
          <a:xfrm>
            <a:off x="488139" y="5706511"/>
            <a:ext cx="227514" cy="227514"/>
          </a:xfrm>
          <a:prstGeom prst="flowChartConnector">
            <a:avLst/>
          </a:prstGeom>
          <a:solidFill>
            <a:srgbClr val="2C6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57790" y="5635602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정상적으로 사진 등록 완료</a:t>
            </a:r>
          </a:p>
        </p:txBody>
      </p:sp>
      <p:cxnSp>
        <p:nvCxnSpPr>
          <p:cNvPr id="41" name="연결선: 구부러짐 85">
            <a:extLst>
              <a:ext uri="{FF2B5EF4-FFF2-40B4-BE49-F238E27FC236}">
                <a16:creationId xmlns="" xmlns:a16="http://schemas.microsoft.com/office/drawing/2014/main" id="{809CF0C0-ECAC-42A7-BE1D-F63A46F3DE49}"/>
              </a:ext>
            </a:extLst>
          </p:cNvPr>
          <p:cNvCxnSpPr/>
          <p:nvPr/>
        </p:nvCxnSpPr>
        <p:spPr>
          <a:xfrm>
            <a:off x="8686800" y="3563587"/>
            <a:ext cx="1184988" cy="64633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74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471</Words>
  <Application>Microsoft Office PowerPoint</Application>
  <PresentationFormat>사용자 지정</PresentationFormat>
  <Paragraphs>169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맑은 고딕</vt:lpstr>
      <vt:lpstr>210 맨발의청춘 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LG</cp:lastModifiedBy>
  <cp:revision>152</cp:revision>
  <dcterms:created xsi:type="dcterms:W3CDTF">2019-06-11T03:02:47Z</dcterms:created>
  <dcterms:modified xsi:type="dcterms:W3CDTF">2019-11-29T10:33:46Z</dcterms:modified>
</cp:coreProperties>
</file>