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93" r:id="rId4"/>
    <p:sldMasterId id="214748369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
      <p:font typeface="Barlow"/>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Barlow-bold.fntdata"/><Relationship Id="rId21" Type="http://schemas.openxmlformats.org/officeDocument/2006/relationships/font" Target="fonts/Barlow-regular.fntdata"/><Relationship Id="rId24" Type="http://schemas.openxmlformats.org/officeDocument/2006/relationships/font" Target="fonts/Barlow-boldItalic.fntdata"/><Relationship Id="rId23" Type="http://schemas.openxmlformats.org/officeDocument/2006/relationships/font" Target="fonts/Barlow-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70" name="Google Shape;27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eca571119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g2eca5711192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78319163a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278319163a4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78319163a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278319163a4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18d117cad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318d117cadc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18d117cad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318d117cadc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18d117cad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318d117cadc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1_Title Slide">
    <p:spTree>
      <p:nvGrpSpPr>
        <p:cNvPr id="1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b="0" l="0" r="0" t="0"/>
          <a:stretch/>
        </p:blipFill>
        <p:spPr>
          <a:xfrm>
            <a:off x="344111" y="568411"/>
            <a:ext cx="1992185" cy="590102"/>
          </a:xfrm>
          <a:prstGeom prst="rect">
            <a:avLst/>
          </a:prstGeom>
          <a:noFill/>
          <a:ln>
            <a:noFill/>
          </a:ln>
        </p:spPr>
      </p:pic>
      <p:pic>
        <p:nvPicPr>
          <p:cNvPr id="13" name="Google Shape;13;p2"/>
          <p:cNvPicPr preferRelativeResize="0"/>
          <p:nvPr/>
        </p:nvPicPr>
        <p:blipFill rotWithShape="1">
          <a:blip r:embed="rId3">
            <a:alphaModFix/>
          </a:blip>
          <a:srcRect b="71189" l="0" r="0" t="0"/>
          <a:stretch/>
        </p:blipFill>
        <p:spPr>
          <a:xfrm>
            <a:off x="954716" y="-12245"/>
            <a:ext cx="8189284" cy="4408717"/>
          </a:xfrm>
          <a:prstGeom prst="rect">
            <a:avLst/>
          </a:prstGeom>
          <a:noFill/>
          <a:ln>
            <a:noFill/>
          </a:ln>
        </p:spPr>
      </p:pic>
      <p:sp>
        <p:nvSpPr>
          <p:cNvPr id="14" name="Google Shape;14;p2"/>
          <p:cNvSpPr txBox="1"/>
          <p:nvPr>
            <p:ph type="title"/>
          </p:nvPr>
        </p:nvSpPr>
        <p:spPr>
          <a:xfrm>
            <a:off x="2104566" y="2192111"/>
            <a:ext cx="3477600" cy="1834800"/>
          </a:xfrm>
          <a:prstGeom prst="rect">
            <a:avLst/>
          </a:prstGeom>
          <a:noFill/>
          <a:ln>
            <a:noFill/>
          </a:ln>
        </p:spPr>
        <p:txBody>
          <a:bodyPr anchorCtr="0" anchor="ctr" bIns="25700" lIns="51425" spcFirstLastPara="1" rIns="51425" wrap="square" tIns="25700">
            <a:normAutofit/>
          </a:bodyPr>
          <a:lstStyle>
            <a:lvl1pPr lvl="0" algn="l">
              <a:lnSpc>
                <a:spcPct val="90000"/>
              </a:lnSpc>
              <a:spcBef>
                <a:spcPts val="0"/>
              </a:spcBef>
              <a:spcAft>
                <a:spcPts val="0"/>
              </a:spcAft>
              <a:buClr>
                <a:schemeClr val="lt1"/>
              </a:buClr>
              <a:buSzPts val="3400"/>
              <a:buFont typeface="Arial"/>
              <a:buNone/>
              <a:defRPr sz="4500">
                <a:solidFill>
                  <a:schemeClr val="lt1"/>
                </a:solidFill>
                <a:latin typeface="Arial"/>
                <a:ea typeface="Arial"/>
                <a:cs typeface="Arial"/>
                <a:sym typeface="Arial"/>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15" name="Google Shape;15;p2"/>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 name="Shape 75"/>
        <p:cNvGrpSpPr/>
        <p:nvPr/>
      </p:nvGrpSpPr>
      <p:grpSpPr>
        <a:xfrm>
          <a:off x="0" y="0"/>
          <a:ext cx="0" cy="0"/>
          <a:chOff x="0" y="0"/>
          <a:chExt cx="0" cy="0"/>
        </a:xfrm>
      </p:grpSpPr>
      <p:sp>
        <p:nvSpPr>
          <p:cNvPr id="76" name="Google Shape;76;p11"/>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11"/>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8" name="Google Shape;78;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sp>
        <p:nvSpPr>
          <p:cNvPr id="82" name="Google Shape;82;p1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2"/>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4" name="Google Shape;84;p12"/>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7" name="Google Shape;87;p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0" name="Google Shape;90;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1" name="Google Shape;91;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7" name="Shape 97"/>
        <p:cNvGrpSpPr/>
        <p:nvPr/>
      </p:nvGrpSpPr>
      <p:grpSpPr>
        <a:xfrm>
          <a:off x="0" y="0"/>
          <a:ext cx="0" cy="0"/>
          <a:chOff x="0" y="0"/>
          <a:chExt cx="0" cy="0"/>
        </a:xfrm>
      </p:grpSpPr>
      <p:sp>
        <p:nvSpPr>
          <p:cNvPr id="98" name="Google Shape;98;p15"/>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9" name="Google Shape;99;p15"/>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0" name="Google Shape;100;p15"/>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1" name="Google Shape;101;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4" name="Shape 104"/>
        <p:cNvGrpSpPr/>
        <p:nvPr/>
      </p:nvGrpSpPr>
      <p:grpSpPr>
        <a:xfrm>
          <a:off x="0" y="0"/>
          <a:ext cx="0" cy="0"/>
          <a:chOff x="0" y="0"/>
          <a:chExt cx="0" cy="0"/>
        </a:xfrm>
      </p:grpSpPr>
      <p:sp>
        <p:nvSpPr>
          <p:cNvPr id="105" name="Google Shape;105;p16"/>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6" name="Google Shape;106;p16"/>
          <p:cNvSpPr/>
          <p:nvPr>
            <p:ph idx="2" type="pic"/>
          </p:nvPr>
        </p:nvSpPr>
        <p:spPr>
          <a:xfrm>
            <a:off x="3887391" y="740569"/>
            <a:ext cx="4629300" cy="3655200"/>
          </a:xfrm>
          <a:prstGeom prst="rect">
            <a:avLst/>
          </a:prstGeom>
          <a:noFill/>
          <a:ln>
            <a:noFill/>
          </a:ln>
        </p:spPr>
      </p:sp>
      <p:sp>
        <p:nvSpPr>
          <p:cNvPr id="107" name="Google Shape;107;p16"/>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8" name="Google Shape;108;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9" name="Google Shape;109;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1" name="Shape 111"/>
        <p:cNvGrpSpPr/>
        <p:nvPr/>
      </p:nvGrpSpPr>
      <p:grpSpPr>
        <a:xfrm>
          <a:off x="0" y="0"/>
          <a:ext cx="0" cy="0"/>
          <a:chOff x="0" y="0"/>
          <a:chExt cx="0" cy="0"/>
        </a:xfrm>
      </p:grpSpPr>
      <p:sp>
        <p:nvSpPr>
          <p:cNvPr id="112" name="Google Shape;112;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3" name="Google Shape;113;p17"/>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4" name="Google Shape;114;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6" name="Google Shape;116;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7" name="Shape 117"/>
        <p:cNvGrpSpPr/>
        <p:nvPr/>
      </p:nvGrpSpPr>
      <p:grpSpPr>
        <a:xfrm>
          <a:off x="0" y="0"/>
          <a:ext cx="0" cy="0"/>
          <a:chOff x="0" y="0"/>
          <a:chExt cx="0" cy="0"/>
        </a:xfrm>
      </p:grpSpPr>
      <p:sp>
        <p:nvSpPr>
          <p:cNvPr id="118" name="Google Shape;118;p18"/>
          <p:cNvSpPr txBox="1"/>
          <p:nvPr>
            <p:ph type="title"/>
          </p:nvPr>
        </p:nvSpPr>
        <p:spPr>
          <a:xfrm rot="5400000">
            <a:off x="5350050" y="1467543"/>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9" name="Google Shape;119;p18"/>
          <p:cNvSpPr txBox="1"/>
          <p:nvPr>
            <p:ph idx="1" type="body"/>
          </p:nvPr>
        </p:nvSpPr>
        <p:spPr>
          <a:xfrm rot="5400000">
            <a:off x="1349475" y="-447057"/>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0" name="Google Shape;120;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2" name="Google Shape;122;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23" name="Shape 123"/>
        <p:cNvGrpSpPr/>
        <p:nvPr/>
      </p:nvGrpSpPr>
      <p:grpSpPr>
        <a:xfrm>
          <a:off x="0" y="0"/>
          <a:ext cx="0" cy="0"/>
          <a:chOff x="0" y="0"/>
          <a:chExt cx="0" cy="0"/>
        </a:xfrm>
      </p:grpSpPr>
      <p:pic>
        <p:nvPicPr>
          <p:cNvPr id="124" name="Google Shape;124;p19"/>
          <p:cNvPicPr preferRelativeResize="0"/>
          <p:nvPr/>
        </p:nvPicPr>
        <p:blipFill rotWithShape="1">
          <a:blip r:embed="rId2">
            <a:alphaModFix/>
          </a:blip>
          <a:srcRect b="0" l="0" r="0" t="21116"/>
          <a:stretch/>
        </p:blipFill>
        <p:spPr>
          <a:xfrm>
            <a:off x="0" y="0"/>
            <a:ext cx="6963035" cy="640154"/>
          </a:xfrm>
          <a:prstGeom prst="rect">
            <a:avLst/>
          </a:prstGeom>
          <a:noFill/>
          <a:ln>
            <a:noFill/>
          </a:ln>
        </p:spPr>
      </p:pic>
      <p:sp>
        <p:nvSpPr>
          <p:cNvPr id="125" name="Google Shape;125;p19"/>
          <p:cNvSpPr txBox="1"/>
          <p:nvPr>
            <p:ph type="title"/>
          </p:nvPr>
        </p:nvSpPr>
        <p:spPr>
          <a:xfrm>
            <a:off x="342219" y="36764"/>
            <a:ext cx="6356400" cy="4689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2100"/>
              <a:buFont typeface="Arial"/>
              <a:buNone/>
              <a:defRPr sz="2100">
                <a:solidFill>
                  <a:schemeClr val="lt1"/>
                </a:solidFill>
                <a:latin typeface="Arial"/>
                <a:ea typeface="Arial"/>
                <a:cs typeface="Arial"/>
                <a:sym typeface="Aria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6" name="Google Shape;126;p19"/>
          <p:cNvSpPr txBox="1"/>
          <p:nvPr>
            <p:ph idx="1" type="body"/>
          </p:nvPr>
        </p:nvSpPr>
        <p:spPr>
          <a:xfrm>
            <a:off x="623888" y="734786"/>
            <a:ext cx="7886700" cy="38325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1200"/>
              </a:spcBef>
              <a:spcAft>
                <a:spcPts val="0"/>
              </a:spcAft>
              <a:buClr>
                <a:srgbClr val="888888"/>
              </a:buClr>
              <a:buSzPts val="1500"/>
              <a:buNone/>
              <a:defRPr sz="1500">
                <a:solidFill>
                  <a:srgbClr val="888888"/>
                </a:solidFill>
              </a:defRPr>
            </a:lvl2pPr>
            <a:lvl3pPr indent="-228600" lvl="2" marL="1371600" algn="l">
              <a:lnSpc>
                <a:spcPct val="90000"/>
              </a:lnSpc>
              <a:spcBef>
                <a:spcPts val="1200"/>
              </a:spcBef>
              <a:spcAft>
                <a:spcPts val="0"/>
              </a:spcAft>
              <a:buClr>
                <a:srgbClr val="888888"/>
              </a:buClr>
              <a:buSzPts val="1400"/>
              <a:buNone/>
              <a:defRPr sz="1400">
                <a:solidFill>
                  <a:srgbClr val="888888"/>
                </a:solidFill>
              </a:defRPr>
            </a:lvl3pPr>
            <a:lvl4pPr indent="-228600" lvl="3" marL="1828800" algn="l">
              <a:lnSpc>
                <a:spcPct val="90000"/>
              </a:lnSpc>
              <a:spcBef>
                <a:spcPts val="1200"/>
              </a:spcBef>
              <a:spcAft>
                <a:spcPts val="0"/>
              </a:spcAft>
              <a:buClr>
                <a:srgbClr val="888888"/>
              </a:buClr>
              <a:buSzPts val="1200"/>
              <a:buNone/>
              <a:defRPr sz="1200">
                <a:solidFill>
                  <a:srgbClr val="888888"/>
                </a:solidFill>
              </a:defRPr>
            </a:lvl4pPr>
            <a:lvl5pPr indent="-228600" lvl="4" marL="2286000" algn="l">
              <a:lnSpc>
                <a:spcPct val="90000"/>
              </a:lnSpc>
              <a:spcBef>
                <a:spcPts val="1200"/>
              </a:spcBef>
              <a:spcAft>
                <a:spcPts val="0"/>
              </a:spcAft>
              <a:buClr>
                <a:srgbClr val="888888"/>
              </a:buClr>
              <a:buSzPts val="1200"/>
              <a:buNone/>
              <a:defRPr sz="1200">
                <a:solidFill>
                  <a:srgbClr val="888888"/>
                </a:solidFill>
              </a:defRPr>
            </a:lvl5pPr>
            <a:lvl6pPr indent="-228600" lvl="5" marL="2743200" algn="l">
              <a:lnSpc>
                <a:spcPct val="90000"/>
              </a:lnSpc>
              <a:spcBef>
                <a:spcPts val="1200"/>
              </a:spcBef>
              <a:spcAft>
                <a:spcPts val="0"/>
              </a:spcAft>
              <a:buClr>
                <a:srgbClr val="888888"/>
              </a:buClr>
              <a:buSzPts val="1200"/>
              <a:buNone/>
              <a:defRPr sz="1200">
                <a:solidFill>
                  <a:srgbClr val="888888"/>
                </a:solidFill>
              </a:defRPr>
            </a:lvl6pPr>
            <a:lvl7pPr indent="-228600" lvl="6" marL="3200400" algn="l">
              <a:lnSpc>
                <a:spcPct val="90000"/>
              </a:lnSpc>
              <a:spcBef>
                <a:spcPts val="1200"/>
              </a:spcBef>
              <a:spcAft>
                <a:spcPts val="0"/>
              </a:spcAft>
              <a:buClr>
                <a:srgbClr val="888888"/>
              </a:buClr>
              <a:buSzPts val="1200"/>
              <a:buNone/>
              <a:defRPr sz="1200">
                <a:solidFill>
                  <a:srgbClr val="888888"/>
                </a:solidFill>
              </a:defRPr>
            </a:lvl7pPr>
            <a:lvl8pPr indent="-228600" lvl="7" marL="3657600" algn="l">
              <a:lnSpc>
                <a:spcPct val="90000"/>
              </a:lnSpc>
              <a:spcBef>
                <a:spcPts val="1200"/>
              </a:spcBef>
              <a:spcAft>
                <a:spcPts val="0"/>
              </a:spcAft>
              <a:buClr>
                <a:srgbClr val="888888"/>
              </a:buClr>
              <a:buSzPts val="1200"/>
              <a:buNone/>
              <a:defRPr sz="1200">
                <a:solidFill>
                  <a:srgbClr val="888888"/>
                </a:solidFill>
              </a:defRPr>
            </a:lvl8pPr>
            <a:lvl9pPr indent="-228600" lvl="8" marL="4114800" algn="l">
              <a:lnSpc>
                <a:spcPct val="90000"/>
              </a:lnSpc>
              <a:spcBef>
                <a:spcPts val="1200"/>
              </a:spcBef>
              <a:spcAft>
                <a:spcPts val="1200"/>
              </a:spcAft>
              <a:buClr>
                <a:srgbClr val="888888"/>
              </a:buClr>
              <a:buSzPts val="1200"/>
              <a:buNone/>
              <a:defRPr sz="1200">
                <a:solidFill>
                  <a:srgbClr val="888888"/>
                </a:solidFill>
              </a:defRPr>
            </a:lvl9pPr>
          </a:lstStyle>
          <a:p/>
        </p:txBody>
      </p:sp>
      <p:pic>
        <p:nvPicPr>
          <p:cNvPr id="127" name="Google Shape;127;p19"/>
          <p:cNvPicPr preferRelativeResize="0"/>
          <p:nvPr/>
        </p:nvPicPr>
        <p:blipFill rotWithShape="1">
          <a:blip r:embed="rId3">
            <a:alphaModFix/>
          </a:blip>
          <a:srcRect b="0" l="0" r="0" t="0"/>
          <a:stretch/>
        </p:blipFill>
        <p:spPr>
          <a:xfrm>
            <a:off x="7609819" y="61004"/>
            <a:ext cx="1468479" cy="434976"/>
          </a:xfrm>
          <a:prstGeom prst="rect">
            <a:avLst/>
          </a:prstGeom>
          <a:noFill/>
          <a:ln>
            <a:noFill/>
          </a:ln>
        </p:spPr>
      </p:pic>
      <p:sp>
        <p:nvSpPr>
          <p:cNvPr id="128" name="Google Shape;128;p19"/>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solidFill>
                  <a:schemeClr val="dk1"/>
                </a:solidFill>
                <a:latin typeface="Arial"/>
                <a:ea typeface="Arial"/>
                <a:cs typeface="Arial"/>
                <a:sym typeface="Arial"/>
              </a:defRPr>
            </a:lvl1pPr>
            <a:lvl2pPr lvl="1">
              <a:buNone/>
              <a:defRPr sz="1300">
                <a:solidFill>
                  <a:schemeClr val="dk1"/>
                </a:solidFill>
                <a:latin typeface="Arial"/>
                <a:ea typeface="Arial"/>
                <a:cs typeface="Arial"/>
                <a:sym typeface="Arial"/>
              </a:defRPr>
            </a:lvl2pPr>
            <a:lvl3pPr lvl="2">
              <a:buNone/>
              <a:defRPr sz="1300">
                <a:solidFill>
                  <a:schemeClr val="dk1"/>
                </a:solidFill>
                <a:latin typeface="Arial"/>
                <a:ea typeface="Arial"/>
                <a:cs typeface="Arial"/>
                <a:sym typeface="Arial"/>
              </a:defRPr>
            </a:lvl3pPr>
            <a:lvl4pPr lvl="3">
              <a:buNone/>
              <a:defRPr sz="1300">
                <a:solidFill>
                  <a:schemeClr val="dk1"/>
                </a:solidFill>
                <a:latin typeface="Arial"/>
                <a:ea typeface="Arial"/>
                <a:cs typeface="Arial"/>
                <a:sym typeface="Arial"/>
              </a:defRPr>
            </a:lvl4pPr>
            <a:lvl5pPr lvl="4">
              <a:buNone/>
              <a:defRPr sz="1300">
                <a:solidFill>
                  <a:schemeClr val="dk1"/>
                </a:solidFill>
                <a:latin typeface="Arial"/>
                <a:ea typeface="Arial"/>
                <a:cs typeface="Arial"/>
                <a:sym typeface="Arial"/>
              </a:defRPr>
            </a:lvl5pPr>
            <a:lvl6pPr lvl="5">
              <a:buNone/>
              <a:defRPr sz="1300">
                <a:solidFill>
                  <a:schemeClr val="dk1"/>
                </a:solidFill>
                <a:latin typeface="Arial"/>
                <a:ea typeface="Arial"/>
                <a:cs typeface="Arial"/>
                <a:sym typeface="Arial"/>
              </a:defRPr>
            </a:lvl6pPr>
            <a:lvl7pPr lvl="6">
              <a:buNone/>
              <a:defRPr sz="1300">
                <a:solidFill>
                  <a:schemeClr val="dk1"/>
                </a:solidFill>
                <a:latin typeface="Arial"/>
                <a:ea typeface="Arial"/>
                <a:cs typeface="Arial"/>
                <a:sym typeface="Arial"/>
              </a:defRPr>
            </a:lvl7pPr>
            <a:lvl8pPr lvl="7">
              <a:buNone/>
              <a:defRPr sz="1300">
                <a:solidFill>
                  <a:schemeClr val="dk1"/>
                </a:solidFill>
                <a:latin typeface="Arial"/>
                <a:ea typeface="Arial"/>
                <a:cs typeface="Arial"/>
                <a:sym typeface="Arial"/>
              </a:defRPr>
            </a:lvl8pPr>
            <a:lvl9pPr lvl="8">
              <a:buNone/>
              <a:defRPr sz="13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45025"/>
            <a:ext cx="8520600" cy="5727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SzPts val="33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1" name="Google Shape;131;p20"/>
          <p:cNvSpPr txBox="1"/>
          <p:nvPr>
            <p:ph idx="1" type="body"/>
          </p:nvPr>
        </p:nvSpPr>
        <p:spPr>
          <a:xfrm>
            <a:off x="311700" y="1152475"/>
            <a:ext cx="8520600" cy="34164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SzPts val="2100"/>
              <a:buChar char="•"/>
              <a:defRPr/>
            </a:lvl1pPr>
            <a:lvl2pPr indent="-342900" lvl="1" marL="914400" algn="l">
              <a:lnSpc>
                <a:spcPct val="90000"/>
              </a:lnSpc>
              <a:spcBef>
                <a:spcPts val="400"/>
              </a:spcBef>
              <a:spcAft>
                <a:spcPts val="0"/>
              </a:spcAft>
              <a:buSzPts val="1800"/>
              <a:buChar char="•"/>
              <a:defRPr/>
            </a:lvl2pPr>
            <a:lvl3pPr indent="-323850" lvl="2" marL="1371600" algn="l">
              <a:lnSpc>
                <a:spcPct val="90000"/>
              </a:lnSpc>
              <a:spcBef>
                <a:spcPts val="400"/>
              </a:spcBef>
              <a:spcAft>
                <a:spcPts val="0"/>
              </a:spcAft>
              <a:buSzPts val="15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SzPts val="1400"/>
              <a:buChar char="•"/>
              <a:defRPr/>
            </a:lvl6pPr>
            <a:lvl7pPr indent="-317500" lvl="6" marL="3200400" algn="l">
              <a:lnSpc>
                <a:spcPct val="90000"/>
              </a:lnSpc>
              <a:spcBef>
                <a:spcPts val="400"/>
              </a:spcBef>
              <a:spcAft>
                <a:spcPts val="0"/>
              </a:spcAft>
              <a:buSzPts val="1400"/>
              <a:buChar char="•"/>
              <a:defRPr/>
            </a:lvl7pPr>
            <a:lvl8pPr indent="-317500" lvl="7" marL="3657600" algn="l">
              <a:lnSpc>
                <a:spcPct val="90000"/>
              </a:lnSpc>
              <a:spcBef>
                <a:spcPts val="400"/>
              </a:spcBef>
              <a:spcAft>
                <a:spcPts val="0"/>
              </a:spcAft>
              <a:buSzPts val="1400"/>
              <a:buChar char="•"/>
              <a:defRPr/>
            </a:lvl8pPr>
            <a:lvl9pPr indent="-317500" lvl="8" marL="4114800" algn="l">
              <a:lnSpc>
                <a:spcPct val="90000"/>
              </a:lnSpc>
              <a:spcBef>
                <a:spcPts val="400"/>
              </a:spcBef>
              <a:spcAft>
                <a:spcPts val="0"/>
              </a:spcAft>
              <a:buSzPts val="1400"/>
              <a:buChar char="•"/>
              <a:defRPr/>
            </a:lvl9pPr>
          </a:lstStyle>
          <a:p/>
        </p:txBody>
      </p:sp>
      <p:sp>
        <p:nvSpPr>
          <p:cNvPr id="132" name="Google Shape;132;p20"/>
          <p:cNvSpPr txBox="1"/>
          <p:nvPr>
            <p:ph idx="12" type="sldNum"/>
          </p:nvPr>
        </p:nvSpPr>
        <p:spPr>
          <a:xfrm>
            <a:off x="8472458" y="4663217"/>
            <a:ext cx="548700" cy="39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1_Section Header">
    <p:spTree>
      <p:nvGrpSpPr>
        <p:cNvPr id="16" name="Shape 16"/>
        <p:cNvGrpSpPr/>
        <p:nvPr/>
      </p:nvGrpSpPr>
      <p:grpSpPr>
        <a:xfrm>
          <a:off x="0" y="0"/>
          <a:ext cx="0" cy="0"/>
          <a:chOff x="0" y="0"/>
          <a:chExt cx="0" cy="0"/>
        </a:xfrm>
      </p:grpSpPr>
      <p:pic>
        <p:nvPicPr>
          <p:cNvPr id="17" name="Google Shape;17;p3"/>
          <p:cNvPicPr preferRelativeResize="0"/>
          <p:nvPr/>
        </p:nvPicPr>
        <p:blipFill rotWithShape="1">
          <a:blip r:embed="rId2">
            <a:alphaModFix/>
          </a:blip>
          <a:srcRect b="0" l="0" r="0" t="21116"/>
          <a:stretch/>
        </p:blipFill>
        <p:spPr>
          <a:xfrm>
            <a:off x="1" y="0"/>
            <a:ext cx="6963035" cy="640154"/>
          </a:xfrm>
          <a:prstGeom prst="rect">
            <a:avLst/>
          </a:prstGeom>
          <a:noFill/>
          <a:ln>
            <a:noFill/>
          </a:ln>
        </p:spPr>
      </p:pic>
      <p:sp>
        <p:nvSpPr>
          <p:cNvPr id="18" name="Google Shape;18;p3"/>
          <p:cNvSpPr txBox="1"/>
          <p:nvPr>
            <p:ph type="title"/>
          </p:nvPr>
        </p:nvSpPr>
        <p:spPr>
          <a:xfrm>
            <a:off x="342219" y="36764"/>
            <a:ext cx="6356400" cy="468900"/>
          </a:xfrm>
          <a:prstGeom prst="rect">
            <a:avLst/>
          </a:prstGeom>
          <a:noFill/>
          <a:ln>
            <a:noFill/>
          </a:ln>
        </p:spPr>
        <p:txBody>
          <a:bodyPr anchorCtr="0" anchor="ctr" bIns="25700" lIns="51425" spcFirstLastPara="1" rIns="51425" wrap="square" tIns="25700">
            <a:normAutofit/>
          </a:bodyPr>
          <a:lstStyle>
            <a:lvl1pPr lvl="0" algn="l">
              <a:lnSpc>
                <a:spcPct val="90000"/>
              </a:lnSpc>
              <a:spcBef>
                <a:spcPts val="0"/>
              </a:spcBef>
              <a:spcAft>
                <a:spcPts val="0"/>
              </a:spcAft>
              <a:buClr>
                <a:schemeClr val="lt1"/>
              </a:buClr>
              <a:buSzPts val="1600"/>
              <a:buFont typeface="Arial"/>
              <a:buNone/>
              <a:defRPr sz="2100">
                <a:solidFill>
                  <a:schemeClr val="lt1"/>
                </a:solidFill>
                <a:latin typeface="Arial"/>
                <a:ea typeface="Arial"/>
                <a:cs typeface="Arial"/>
                <a:sym typeface="Arial"/>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19" name="Google Shape;19;p3"/>
          <p:cNvSpPr txBox="1"/>
          <p:nvPr>
            <p:ph idx="1" type="body"/>
          </p:nvPr>
        </p:nvSpPr>
        <p:spPr>
          <a:xfrm>
            <a:off x="623888" y="734786"/>
            <a:ext cx="7886700" cy="3832500"/>
          </a:xfrm>
          <a:prstGeom prst="rect">
            <a:avLst/>
          </a:prstGeom>
          <a:noFill/>
          <a:ln>
            <a:noFill/>
          </a:ln>
        </p:spPr>
        <p:txBody>
          <a:bodyPr anchorCtr="0" anchor="t" bIns="25700" lIns="51425" spcFirstLastPara="1" rIns="51425" wrap="square" tIns="25700">
            <a:normAutofit/>
          </a:bodyPr>
          <a:lstStyle>
            <a:lvl1pPr indent="-228600" lvl="0" marL="457200" algn="l">
              <a:lnSpc>
                <a:spcPct val="90000"/>
              </a:lnSpc>
              <a:spcBef>
                <a:spcPts val="800"/>
              </a:spcBef>
              <a:spcAft>
                <a:spcPts val="0"/>
              </a:spcAft>
              <a:buClr>
                <a:schemeClr val="dk1"/>
              </a:buClr>
              <a:buSzPts val="1100"/>
              <a:buFont typeface="Barlow"/>
              <a:buNone/>
              <a:defRPr sz="1400">
                <a:solidFill>
                  <a:schemeClr val="dk1"/>
                </a:solidFill>
                <a:latin typeface="Barlow"/>
                <a:ea typeface="Barlow"/>
                <a:cs typeface="Barlow"/>
                <a:sym typeface="Barlow"/>
              </a:defRPr>
            </a:lvl1pPr>
            <a:lvl2pPr indent="-228600" lvl="1" marL="914400" algn="l">
              <a:lnSpc>
                <a:spcPct val="90000"/>
              </a:lnSpc>
              <a:spcBef>
                <a:spcPts val="1200"/>
              </a:spcBef>
              <a:spcAft>
                <a:spcPts val="0"/>
              </a:spcAft>
              <a:buClr>
                <a:srgbClr val="888888"/>
              </a:buClr>
              <a:buSzPts val="1100"/>
              <a:buFont typeface="Barlow"/>
              <a:buNone/>
              <a:defRPr sz="1500">
                <a:solidFill>
                  <a:srgbClr val="888888"/>
                </a:solidFill>
                <a:latin typeface="Barlow"/>
                <a:ea typeface="Barlow"/>
                <a:cs typeface="Barlow"/>
                <a:sym typeface="Barlow"/>
              </a:defRPr>
            </a:lvl2pPr>
            <a:lvl3pPr indent="-228600" lvl="2" marL="1371600" algn="l">
              <a:lnSpc>
                <a:spcPct val="90000"/>
              </a:lnSpc>
              <a:spcBef>
                <a:spcPts val="1200"/>
              </a:spcBef>
              <a:spcAft>
                <a:spcPts val="0"/>
              </a:spcAft>
              <a:buClr>
                <a:srgbClr val="888888"/>
              </a:buClr>
              <a:buSzPts val="1100"/>
              <a:buFont typeface="Barlow"/>
              <a:buNone/>
              <a:defRPr sz="1400">
                <a:solidFill>
                  <a:srgbClr val="888888"/>
                </a:solidFill>
                <a:latin typeface="Barlow"/>
                <a:ea typeface="Barlow"/>
                <a:cs typeface="Barlow"/>
                <a:sym typeface="Barlow"/>
              </a:defRPr>
            </a:lvl3pPr>
            <a:lvl4pPr indent="-228600" lvl="3" marL="1828800" algn="l">
              <a:lnSpc>
                <a:spcPct val="90000"/>
              </a:lnSpc>
              <a:spcBef>
                <a:spcPts val="1200"/>
              </a:spcBef>
              <a:spcAft>
                <a:spcPts val="0"/>
              </a:spcAft>
              <a:buClr>
                <a:srgbClr val="888888"/>
              </a:buClr>
              <a:buSzPts val="900"/>
              <a:buFont typeface="Barlow"/>
              <a:buNone/>
              <a:defRPr sz="1200">
                <a:solidFill>
                  <a:srgbClr val="888888"/>
                </a:solidFill>
                <a:latin typeface="Barlow"/>
                <a:ea typeface="Barlow"/>
                <a:cs typeface="Barlow"/>
                <a:sym typeface="Barlow"/>
              </a:defRPr>
            </a:lvl4pPr>
            <a:lvl5pPr indent="-228600" lvl="4" marL="2286000" algn="l">
              <a:lnSpc>
                <a:spcPct val="90000"/>
              </a:lnSpc>
              <a:spcBef>
                <a:spcPts val="1200"/>
              </a:spcBef>
              <a:spcAft>
                <a:spcPts val="0"/>
              </a:spcAft>
              <a:buClr>
                <a:srgbClr val="888888"/>
              </a:buClr>
              <a:buSzPts val="900"/>
              <a:buFont typeface="Barlow"/>
              <a:buNone/>
              <a:defRPr sz="1200">
                <a:solidFill>
                  <a:srgbClr val="888888"/>
                </a:solidFill>
                <a:latin typeface="Barlow"/>
                <a:ea typeface="Barlow"/>
                <a:cs typeface="Barlow"/>
                <a:sym typeface="Barlow"/>
              </a:defRPr>
            </a:lvl5pPr>
            <a:lvl6pPr indent="-228600" lvl="5" marL="2743200" algn="l">
              <a:lnSpc>
                <a:spcPct val="90000"/>
              </a:lnSpc>
              <a:spcBef>
                <a:spcPts val="1200"/>
              </a:spcBef>
              <a:spcAft>
                <a:spcPts val="0"/>
              </a:spcAft>
              <a:buClr>
                <a:srgbClr val="888888"/>
              </a:buClr>
              <a:buSzPts val="900"/>
              <a:buFont typeface="Barlow"/>
              <a:buNone/>
              <a:defRPr sz="1200">
                <a:solidFill>
                  <a:srgbClr val="888888"/>
                </a:solidFill>
                <a:latin typeface="Barlow"/>
                <a:ea typeface="Barlow"/>
                <a:cs typeface="Barlow"/>
                <a:sym typeface="Barlow"/>
              </a:defRPr>
            </a:lvl6pPr>
            <a:lvl7pPr indent="-228600" lvl="6" marL="3200400" algn="l">
              <a:lnSpc>
                <a:spcPct val="90000"/>
              </a:lnSpc>
              <a:spcBef>
                <a:spcPts val="1200"/>
              </a:spcBef>
              <a:spcAft>
                <a:spcPts val="0"/>
              </a:spcAft>
              <a:buClr>
                <a:srgbClr val="888888"/>
              </a:buClr>
              <a:buSzPts val="900"/>
              <a:buFont typeface="Barlow"/>
              <a:buNone/>
              <a:defRPr sz="1200">
                <a:solidFill>
                  <a:srgbClr val="888888"/>
                </a:solidFill>
                <a:latin typeface="Barlow"/>
                <a:ea typeface="Barlow"/>
                <a:cs typeface="Barlow"/>
                <a:sym typeface="Barlow"/>
              </a:defRPr>
            </a:lvl7pPr>
            <a:lvl8pPr indent="-228600" lvl="7" marL="3657600" algn="l">
              <a:lnSpc>
                <a:spcPct val="90000"/>
              </a:lnSpc>
              <a:spcBef>
                <a:spcPts val="1200"/>
              </a:spcBef>
              <a:spcAft>
                <a:spcPts val="0"/>
              </a:spcAft>
              <a:buClr>
                <a:srgbClr val="888888"/>
              </a:buClr>
              <a:buSzPts val="900"/>
              <a:buFont typeface="Barlow"/>
              <a:buNone/>
              <a:defRPr sz="1200">
                <a:solidFill>
                  <a:srgbClr val="888888"/>
                </a:solidFill>
                <a:latin typeface="Barlow"/>
                <a:ea typeface="Barlow"/>
                <a:cs typeface="Barlow"/>
                <a:sym typeface="Barlow"/>
              </a:defRPr>
            </a:lvl8pPr>
            <a:lvl9pPr indent="-228600" lvl="8" marL="4114800" algn="l">
              <a:lnSpc>
                <a:spcPct val="90000"/>
              </a:lnSpc>
              <a:spcBef>
                <a:spcPts val="1200"/>
              </a:spcBef>
              <a:spcAft>
                <a:spcPts val="1200"/>
              </a:spcAft>
              <a:buClr>
                <a:srgbClr val="888888"/>
              </a:buClr>
              <a:buSzPts val="900"/>
              <a:buFont typeface="Barlow"/>
              <a:buNone/>
              <a:defRPr sz="1200">
                <a:solidFill>
                  <a:srgbClr val="888888"/>
                </a:solidFill>
                <a:latin typeface="Barlow"/>
                <a:ea typeface="Barlow"/>
                <a:cs typeface="Barlow"/>
                <a:sym typeface="Barlow"/>
              </a:defRPr>
            </a:lvl9pPr>
          </a:lstStyle>
          <a:p/>
        </p:txBody>
      </p:sp>
      <p:pic>
        <p:nvPicPr>
          <p:cNvPr id="20" name="Google Shape;20;p3"/>
          <p:cNvPicPr preferRelativeResize="0"/>
          <p:nvPr/>
        </p:nvPicPr>
        <p:blipFill rotWithShape="1">
          <a:blip r:embed="rId3">
            <a:alphaModFix/>
          </a:blip>
          <a:srcRect b="0" l="0" r="0" t="0"/>
          <a:stretch/>
        </p:blipFill>
        <p:spPr>
          <a:xfrm>
            <a:off x="7609820" y="61004"/>
            <a:ext cx="1468479" cy="434976"/>
          </a:xfrm>
          <a:prstGeom prst="rect">
            <a:avLst/>
          </a:prstGeom>
          <a:noFill/>
          <a:ln>
            <a:noFill/>
          </a:ln>
        </p:spPr>
      </p:pic>
      <p:sp>
        <p:nvSpPr>
          <p:cNvPr id="21" name="Google Shape;21;p3"/>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solidFill>
                  <a:schemeClr val="dk1"/>
                </a:solidFill>
                <a:latin typeface="Barlow"/>
                <a:ea typeface="Barlow"/>
                <a:cs typeface="Barlow"/>
                <a:sym typeface="Barlow"/>
              </a:defRPr>
            </a:lvl1pPr>
            <a:lvl2pPr lvl="1">
              <a:buNone/>
              <a:defRPr sz="1300">
                <a:solidFill>
                  <a:schemeClr val="dk1"/>
                </a:solidFill>
                <a:latin typeface="Barlow"/>
                <a:ea typeface="Barlow"/>
                <a:cs typeface="Barlow"/>
                <a:sym typeface="Barlow"/>
              </a:defRPr>
            </a:lvl2pPr>
            <a:lvl3pPr lvl="2">
              <a:buNone/>
              <a:defRPr sz="1300">
                <a:solidFill>
                  <a:schemeClr val="dk1"/>
                </a:solidFill>
                <a:latin typeface="Barlow"/>
                <a:ea typeface="Barlow"/>
                <a:cs typeface="Barlow"/>
                <a:sym typeface="Barlow"/>
              </a:defRPr>
            </a:lvl3pPr>
            <a:lvl4pPr lvl="3">
              <a:buNone/>
              <a:defRPr sz="1300">
                <a:solidFill>
                  <a:schemeClr val="dk1"/>
                </a:solidFill>
                <a:latin typeface="Barlow"/>
                <a:ea typeface="Barlow"/>
                <a:cs typeface="Barlow"/>
                <a:sym typeface="Barlow"/>
              </a:defRPr>
            </a:lvl4pPr>
            <a:lvl5pPr lvl="4">
              <a:buNone/>
              <a:defRPr sz="1300">
                <a:solidFill>
                  <a:schemeClr val="dk1"/>
                </a:solidFill>
                <a:latin typeface="Barlow"/>
                <a:ea typeface="Barlow"/>
                <a:cs typeface="Barlow"/>
                <a:sym typeface="Barlow"/>
              </a:defRPr>
            </a:lvl5pPr>
            <a:lvl6pPr lvl="5">
              <a:buNone/>
              <a:defRPr sz="1300">
                <a:solidFill>
                  <a:schemeClr val="dk1"/>
                </a:solidFill>
                <a:latin typeface="Barlow"/>
                <a:ea typeface="Barlow"/>
                <a:cs typeface="Barlow"/>
                <a:sym typeface="Barlow"/>
              </a:defRPr>
            </a:lvl6pPr>
            <a:lvl7pPr lvl="6">
              <a:buNone/>
              <a:defRPr sz="1300">
                <a:solidFill>
                  <a:schemeClr val="dk1"/>
                </a:solidFill>
                <a:latin typeface="Barlow"/>
                <a:ea typeface="Barlow"/>
                <a:cs typeface="Barlow"/>
                <a:sym typeface="Barlow"/>
              </a:defRPr>
            </a:lvl7pPr>
            <a:lvl8pPr lvl="7">
              <a:buNone/>
              <a:defRPr sz="1300">
                <a:solidFill>
                  <a:schemeClr val="dk1"/>
                </a:solidFill>
                <a:latin typeface="Barlow"/>
                <a:ea typeface="Barlow"/>
                <a:cs typeface="Barlow"/>
                <a:sym typeface="Barlow"/>
              </a:defRPr>
            </a:lvl8pPr>
            <a:lvl9pPr lvl="8">
              <a:buNone/>
              <a:defRPr sz="1300">
                <a:solidFill>
                  <a:schemeClr val="dk1"/>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133" name="Shape 133"/>
        <p:cNvGrpSpPr/>
        <p:nvPr/>
      </p:nvGrpSpPr>
      <p:grpSpPr>
        <a:xfrm>
          <a:off x="0" y="0"/>
          <a:ext cx="0" cy="0"/>
          <a:chOff x="0" y="0"/>
          <a:chExt cx="0" cy="0"/>
        </a:xfrm>
      </p:grpSpPr>
      <p:pic>
        <p:nvPicPr>
          <p:cNvPr id="134" name="Google Shape;134;p21"/>
          <p:cNvPicPr preferRelativeResize="0"/>
          <p:nvPr/>
        </p:nvPicPr>
        <p:blipFill rotWithShape="1">
          <a:blip r:embed="rId2">
            <a:alphaModFix/>
          </a:blip>
          <a:srcRect b="0" l="0" r="0" t="0"/>
          <a:stretch/>
        </p:blipFill>
        <p:spPr>
          <a:xfrm>
            <a:off x="3018" y="557213"/>
            <a:ext cx="7507692" cy="4586288"/>
          </a:xfrm>
          <a:prstGeom prst="rect">
            <a:avLst/>
          </a:prstGeom>
          <a:noFill/>
          <a:ln>
            <a:noFill/>
          </a:ln>
        </p:spPr>
      </p:pic>
      <p:pic>
        <p:nvPicPr>
          <p:cNvPr id="135" name="Google Shape;135;p21"/>
          <p:cNvPicPr preferRelativeResize="0"/>
          <p:nvPr/>
        </p:nvPicPr>
        <p:blipFill rotWithShape="1">
          <a:blip r:embed="rId3">
            <a:alphaModFix/>
          </a:blip>
          <a:srcRect b="0" l="0" r="0" t="0"/>
          <a:stretch/>
        </p:blipFill>
        <p:spPr>
          <a:xfrm>
            <a:off x="7609820" y="61004"/>
            <a:ext cx="1468479" cy="434976"/>
          </a:xfrm>
          <a:prstGeom prst="rect">
            <a:avLst/>
          </a:prstGeom>
          <a:noFill/>
          <a:ln>
            <a:noFill/>
          </a:ln>
        </p:spPr>
      </p:pic>
      <p:sp>
        <p:nvSpPr>
          <p:cNvPr id="136" name="Google Shape;136;p21"/>
          <p:cNvSpPr txBox="1"/>
          <p:nvPr>
            <p:ph type="title"/>
          </p:nvPr>
        </p:nvSpPr>
        <p:spPr>
          <a:xfrm>
            <a:off x="645247" y="1578081"/>
            <a:ext cx="4482300" cy="2289600"/>
          </a:xfrm>
          <a:prstGeom prst="rect">
            <a:avLst/>
          </a:prstGeom>
          <a:noFill/>
          <a:ln>
            <a:noFill/>
          </a:ln>
        </p:spPr>
        <p:txBody>
          <a:bodyPr anchorCtr="0" anchor="ctr" bIns="34275" lIns="68575" spcFirstLastPara="1" rIns="68575" wrap="square" tIns="34275">
            <a:normAutofit/>
          </a:bodyPr>
          <a:lstStyle>
            <a:lvl1pPr lvl="0" marR="0" algn="l">
              <a:lnSpc>
                <a:spcPct val="90000"/>
              </a:lnSpc>
              <a:spcBef>
                <a:spcPts val="0"/>
              </a:spcBef>
              <a:spcAft>
                <a:spcPts val="0"/>
              </a:spcAft>
              <a:buClr>
                <a:schemeClr val="lt1"/>
              </a:buClr>
              <a:buSzPts val="4500"/>
              <a:buFont typeface="Barlow"/>
              <a:buNone/>
              <a:defRPr b="0" i="0" sz="4500" u="none" cap="none" strike="noStrike">
                <a:solidFill>
                  <a:schemeClr val="lt1"/>
                </a:solidFill>
                <a:latin typeface="Barlow"/>
                <a:ea typeface="Barlow"/>
                <a:cs typeface="Barlow"/>
                <a:sym typeface="Barlow"/>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137" name="Google Shape;137;p21"/>
          <p:cNvSpPr txBox="1"/>
          <p:nvPr>
            <p:ph idx="12" type="sldNum"/>
          </p:nvPr>
        </p:nvSpPr>
        <p:spPr>
          <a:xfrm>
            <a:off x="8556784" y="4749851"/>
            <a:ext cx="548700" cy="393600"/>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1">
  <p:cSld name="Two Content">
    <p:spTree>
      <p:nvGrpSpPr>
        <p:cNvPr id="138" name="Shape 138"/>
        <p:cNvGrpSpPr/>
        <p:nvPr/>
      </p:nvGrpSpPr>
      <p:grpSpPr>
        <a:xfrm>
          <a:off x="0" y="0"/>
          <a:ext cx="0" cy="0"/>
          <a:chOff x="0" y="0"/>
          <a:chExt cx="0" cy="0"/>
        </a:xfrm>
      </p:grpSpPr>
      <p:pic>
        <p:nvPicPr>
          <p:cNvPr id="139" name="Google Shape;139;p22"/>
          <p:cNvPicPr preferRelativeResize="0"/>
          <p:nvPr/>
        </p:nvPicPr>
        <p:blipFill rotWithShape="1">
          <a:blip r:embed="rId2">
            <a:alphaModFix/>
          </a:blip>
          <a:srcRect b="0" l="0" r="0" t="0"/>
          <a:stretch/>
        </p:blipFill>
        <p:spPr>
          <a:xfrm>
            <a:off x="1232937" y="1"/>
            <a:ext cx="7911060" cy="5143501"/>
          </a:xfrm>
          <a:prstGeom prst="rect">
            <a:avLst/>
          </a:prstGeom>
          <a:noFill/>
          <a:ln>
            <a:noFill/>
          </a:ln>
        </p:spPr>
      </p:pic>
      <p:sp>
        <p:nvSpPr>
          <p:cNvPr id="140" name="Google Shape;140;p22"/>
          <p:cNvSpPr txBox="1"/>
          <p:nvPr>
            <p:ph type="title"/>
          </p:nvPr>
        </p:nvSpPr>
        <p:spPr>
          <a:xfrm>
            <a:off x="5015425" y="1701685"/>
            <a:ext cx="3477600" cy="8700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lt1"/>
              </a:buClr>
              <a:buSzPts val="4500"/>
              <a:buFont typeface="Barlow"/>
              <a:buNone/>
              <a:defRPr sz="4500">
                <a:solidFill>
                  <a:schemeClr val="lt1"/>
                </a:solidFill>
                <a:latin typeface="Barlow"/>
                <a:ea typeface="Barlow"/>
                <a:cs typeface="Barlow"/>
                <a:sym typeface="Barlow"/>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41" name="Google Shape;141;p22"/>
          <p:cNvPicPr preferRelativeResize="0"/>
          <p:nvPr/>
        </p:nvPicPr>
        <p:blipFill rotWithShape="1">
          <a:blip r:embed="rId3">
            <a:alphaModFix/>
          </a:blip>
          <a:srcRect b="0" l="0" r="0" t="0"/>
          <a:stretch/>
        </p:blipFill>
        <p:spPr>
          <a:xfrm>
            <a:off x="7609819" y="61004"/>
            <a:ext cx="1468479" cy="434976"/>
          </a:xfrm>
          <a:prstGeom prst="rect">
            <a:avLst/>
          </a:prstGeom>
          <a:noFill/>
          <a:ln>
            <a:noFill/>
          </a:ln>
        </p:spPr>
      </p:pic>
      <p:sp>
        <p:nvSpPr>
          <p:cNvPr id="142" name="Google Shape;142;p22"/>
          <p:cNvSpPr txBox="1"/>
          <p:nvPr>
            <p:ph idx="12" type="sldNum"/>
          </p:nvPr>
        </p:nvSpPr>
        <p:spPr>
          <a:xfrm>
            <a:off x="8556784" y="4749851"/>
            <a:ext cx="548700" cy="393600"/>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47" name="Shape 147"/>
        <p:cNvGrpSpPr/>
        <p:nvPr/>
      </p:nvGrpSpPr>
      <p:grpSpPr>
        <a:xfrm>
          <a:off x="0" y="0"/>
          <a:ext cx="0" cy="0"/>
          <a:chOff x="0" y="0"/>
          <a:chExt cx="0" cy="0"/>
        </a:xfrm>
      </p:grpSpPr>
      <p:pic>
        <p:nvPicPr>
          <p:cNvPr id="148" name="Google Shape;148;p24"/>
          <p:cNvPicPr preferRelativeResize="0"/>
          <p:nvPr/>
        </p:nvPicPr>
        <p:blipFill rotWithShape="1">
          <a:blip r:embed="rId2">
            <a:alphaModFix/>
          </a:blip>
          <a:srcRect b="0" l="0" r="0" t="21116"/>
          <a:stretch/>
        </p:blipFill>
        <p:spPr>
          <a:xfrm>
            <a:off x="0" y="0"/>
            <a:ext cx="6963035" cy="640154"/>
          </a:xfrm>
          <a:prstGeom prst="rect">
            <a:avLst/>
          </a:prstGeom>
          <a:noFill/>
          <a:ln>
            <a:noFill/>
          </a:ln>
        </p:spPr>
      </p:pic>
      <p:sp>
        <p:nvSpPr>
          <p:cNvPr id="149" name="Google Shape;149;p24"/>
          <p:cNvSpPr txBox="1"/>
          <p:nvPr>
            <p:ph type="title"/>
          </p:nvPr>
        </p:nvSpPr>
        <p:spPr>
          <a:xfrm>
            <a:off x="342219" y="36764"/>
            <a:ext cx="6356400" cy="4689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2100"/>
              <a:buFont typeface="Barlow"/>
              <a:buNone/>
              <a:defRPr sz="2100">
                <a:solidFill>
                  <a:schemeClr val="lt1"/>
                </a:solidFill>
                <a:latin typeface="Barlow"/>
                <a:ea typeface="Barlow"/>
                <a:cs typeface="Barlow"/>
                <a:sym typeface="Barlow"/>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50" name="Google Shape;150;p24"/>
          <p:cNvSpPr txBox="1"/>
          <p:nvPr>
            <p:ph idx="1" type="body"/>
          </p:nvPr>
        </p:nvSpPr>
        <p:spPr>
          <a:xfrm>
            <a:off x="623888" y="734786"/>
            <a:ext cx="7886700" cy="38325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400"/>
              <a:buFont typeface="Barlow"/>
              <a:buNone/>
              <a:defRPr sz="1400">
                <a:solidFill>
                  <a:schemeClr val="dk1"/>
                </a:solidFill>
                <a:latin typeface="Barlow"/>
                <a:ea typeface="Barlow"/>
                <a:cs typeface="Barlow"/>
                <a:sym typeface="Barlow"/>
              </a:defRPr>
            </a:lvl1pPr>
            <a:lvl2pPr indent="-228600" lvl="1" marL="914400" algn="l">
              <a:lnSpc>
                <a:spcPct val="90000"/>
              </a:lnSpc>
              <a:spcBef>
                <a:spcPts val="1200"/>
              </a:spcBef>
              <a:spcAft>
                <a:spcPts val="0"/>
              </a:spcAft>
              <a:buClr>
                <a:srgbClr val="888888"/>
              </a:buClr>
              <a:buSzPts val="1500"/>
              <a:buFont typeface="Barlow"/>
              <a:buNone/>
              <a:defRPr sz="1500">
                <a:solidFill>
                  <a:srgbClr val="888888"/>
                </a:solidFill>
                <a:latin typeface="Barlow"/>
                <a:ea typeface="Barlow"/>
                <a:cs typeface="Barlow"/>
                <a:sym typeface="Barlow"/>
              </a:defRPr>
            </a:lvl2pPr>
            <a:lvl3pPr indent="-228600" lvl="2" marL="1371600" algn="l">
              <a:lnSpc>
                <a:spcPct val="90000"/>
              </a:lnSpc>
              <a:spcBef>
                <a:spcPts val="1200"/>
              </a:spcBef>
              <a:spcAft>
                <a:spcPts val="0"/>
              </a:spcAft>
              <a:buClr>
                <a:srgbClr val="888888"/>
              </a:buClr>
              <a:buSzPts val="1400"/>
              <a:buFont typeface="Barlow"/>
              <a:buNone/>
              <a:defRPr sz="1400">
                <a:solidFill>
                  <a:srgbClr val="888888"/>
                </a:solidFill>
                <a:latin typeface="Barlow"/>
                <a:ea typeface="Barlow"/>
                <a:cs typeface="Barlow"/>
                <a:sym typeface="Barlow"/>
              </a:defRPr>
            </a:lvl3pPr>
            <a:lvl4pPr indent="-228600" lvl="3" marL="1828800" algn="l">
              <a:lnSpc>
                <a:spcPct val="90000"/>
              </a:lnSpc>
              <a:spcBef>
                <a:spcPts val="1200"/>
              </a:spcBef>
              <a:spcAft>
                <a:spcPts val="0"/>
              </a:spcAft>
              <a:buClr>
                <a:srgbClr val="888888"/>
              </a:buClr>
              <a:buSzPts val="1200"/>
              <a:buFont typeface="Barlow"/>
              <a:buNone/>
              <a:defRPr sz="1200">
                <a:solidFill>
                  <a:srgbClr val="888888"/>
                </a:solidFill>
                <a:latin typeface="Barlow"/>
                <a:ea typeface="Barlow"/>
                <a:cs typeface="Barlow"/>
                <a:sym typeface="Barlow"/>
              </a:defRPr>
            </a:lvl4pPr>
            <a:lvl5pPr indent="-228600" lvl="4" marL="2286000" algn="l">
              <a:lnSpc>
                <a:spcPct val="90000"/>
              </a:lnSpc>
              <a:spcBef>
                <a:spcPts val="1200"/>
              </a:spcBef>
              <a:spcAft>
                <a:spcPts val="0"/>
              </a:spcAft>
              <a:buClr>
                <a:srgbClr val="888888"/>
              </a:buClr>
              <a:buSzPts val="1200"/>
              <a:buFont typeface="Barlow"/>
              <a:buNone/>
              <a:defRPr sz="1200">
                <a:solidFill>
                  <a:srgbClr val="888888"/>
                </a:solidFill>
                <a:latin typeface="Barlow"/>
                <a:ea typeface="Barlow"/>
                <a:cs typeface="Barlow"/>
                <a:sym typeface="Barlow"/>
              </a:defRPr>
            </a:lvl5pPr>
            <a:lvl6pPr indent="-228600" lvl="5" marL="2743200" algn="l">
              <a:lnSpc>
                <a:spcPct val="90000"/>
              </a:lnSpc>
              <a:spcBef>
                <a:spcPts val="1200"/>
              </a:spcBef>
              <a:spcAft>
                <a:spcPts val="0"/>
              </a:spcAft>
              <a:buClr>
                <a:srgbClr val="888888"/>
              </a:buClr>
              <a:buSzPts val="1200"/>
              <a:buFont typeface="Barlow"/>
              <a:buNone/>
              <a:defRPr sz="1200">
                <a:solidFill>
                  <a:srgbClr val="888888"/>
                </a:solidFill>
                <a:latin typeface="Barlow"/>
                <a:ea typeface="Barlow"/>
                <a:cs typeface="Barlow"/>
                <a:sym typeface="Barlow"/>
              </a:defRPr>
            </a:lvl6pPr>
            <a:lvl7pPr indent="-228600" lvl="6" marL="3200400" algn="l">
              <a:lnSpc>
                <a:spcPct val="90000"/>
              </a:lnSpc>
              <a:spcBef>
                <a:spcPts val="1200"/>
              </a:spcBef>
              <a:spcAft>
                <a:spcPts val="0"/>
              </a:spcAft>
              <a:buClr>
                <a:srgbClr val="888888"/>
              </a:buClr>
              <a:buSzPts val="1200"/>
              <a:buFont typeface="Barlow"/>
              <a:buNone/>
              <a:defRPr sz="1200">
                <a:solidFill>
                  <a:srgbClr val="888888"/>
                </a:solidFill>
                <a:latin typeface="Barlow"/>
                <a:ea typeface="Barlow"/>
                <a:cs typeface="Barlow"/>
                <a:sym typeface="Barlow"/>
              </a:defRPr>
            </a:lvl7pPr>
            <a:lvl8pPr indent="-228600" lvl="7" marL="3657600" algn="l">
              <a:lnSpc>
                <a:spcPct val="90000"/>
              </a:lnSpc>
              <a:spcBef>
                <a:spcPts val="1200"/>
              </a:spcBef>
              <a:spcAft>
                <a:spcPts val="0"/>
              </a:spcAft>
              <a:buClr>
                <a:srgbClr val="888888"/>
              </a:buClr>
              <a:buSzPts val="1200"/>
              <a:buFont typeface="Barlow"/>
              <a:buNone/>
              <a:defRPr sz="1200">
                <a:solidFill>
                  <a:srgbClr val="888888"/>
                </a:solidFill>
                <a:latin typeface="Barlow"/>
                <a:ea typeface="Barlow"/>
                <a:cs typeface="Barlow"/>
                <a:sym typeface="Barlow"/>
              </a:defRPr>
            </a:lvl8pPr>
            <a:lvl9pPr indent="-228600" lvl="8" marL="4114800" algn="l">
              <a:lnSpc>
                <a:spcPct val="90000"/>
              </a:lnSpc>
              <a:spcBef>
                <a:spcPts val="1200"/>
              </a:spcBef>
              <a:spcAft>
                <a:spcPts val="1200"/>
              </a:spcAft>
              <a:buClr>
                <a:srgbClr val="888888"/>
              </a:buClr>
              <a:buSzPts val="1200"/>
              <a:buFont typeface="Barlow"/>
              <a:buNone/>
              <a:defRPr sz="1200">
                <a:solidFill>
                  <a:srgbClr val="888888"/>
                </a:solidFill>
                <a:latin typeface="Barlow"/>
                <a:ea typeface="Barlow"/>
                <a:cs typeface="Barlow"/>
                <a:sym typeface="Barlow"/>
              </a:defRPr>
            </a:lvl9pPr>
          </a:lstStyle>
          <a:p/>
        </p:txBody>
      </p:sp>
      <p:pic>
        <p:nvPicPr>
          <p:cNvPr id="151" name="Google Shape;151;p24"/>
          <p:cNvPicPr preferRelativeResize="0"/>
          <p:nvPr/>
        </p:nvPicPr>
        <p:blipFill rotWithShape="1">
          <a:blip r:embed="rId3">
            <a:alphaModFix/>
          </a:blip>
          <a:srcRect b="0" l="0" r="0" t="0"/>
          <a:stretch/>
        </p:blipFill>
        <p:spPr>
          <a:xfrm>
            <a:off x="7609819" y="61004"/>
            <a:ext cx="1468479" cy="434976"/>
          </a:xfrm>
          <a:prstGeom prst="rect">
            <a:avLst/>
          </a:prstGeom>
          <a:noFill/>
          <a:ln>
            <a:noFill/>
          </a:ln>
        </p:spPr>
      </p:pic>
      <p:sp>
        <p:nvSpPr>
          <p:cNvPr id="152" name="Google Shape;152;p2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Barlow"/>
                <a:ea typeface="Barlow"/>
                <a:cs typeface="Barlow"/>
                <a:sym typeface="Barlow"/>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Barlow"/>
                <a:ea typeface="Barlow"/>
                <a:cs typeface="Barlow"/>
                <a:sym typeface="Barlow"/>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Barlow"/>
                <a:ea typeface="Barlow"/>
                <a:cs typeface="Barlow"/>
                <a:sym typeface="Barlow"/>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Barlow"/>
                <a:ea typeface="Barlow"/>
                <a:cs typeface="Barlow"/>
                <a:sym typeface="Barlow"/>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Barlow"/>
                <a:ea typeface="Barlow"/>
                <a:cs typeface="Barlow"/>
                <a:sym typeface="Barlow"/>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Barlow"/>
                <a:ea typeface="Barlow"/>
                <a:cs typeface="Barlow"/>
                <a:sym typeface="Barlow"/>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Barlow"/>
                <a:ea typeface="Barlow"/>
                <a:cs typeface="Barlow"/>
                <a:sym typeface="Barlow"/>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Barlow"/>
                <a:ea typeface="Barlow"/>
                <a:cs typeface="Barlow"/>
                <a:sym typeface="Barlow"/>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2">
  <p:cSld name="SECTION_HEADER_13">
    <p:spTree>
      <p:nvGrpSpPr>
        <p:cNvPr id="153" name="Shape 153"/>
        <p:cNvGrpSpPr/>
        <p:nvPr/>
      </p:nvGrpSpPr>
      <p:grpSpPr>
        <a:xfrm>
          <a:off x="0" y="0"/>
          <a:ext cx="0" cy="0"/>
          <a:chOff x="0" y="0"/>
          <a:chExt cx="0" cy="0"/>
        </a:xfrm>
      </p:grpSpPr>
      <p:pic>
        <p:nvPicPr>
          <p:cNvPr id="154" name="Google Shape;154;p25"/>
          <p:cNvPicPr preferRelativeResize="0"/>
          <p:nvPr/>
        </p:nvPicPr>
        <p:blipFill rotWithShape="1">
          <a:blip r:embed="rId2">
            <a:alphaModFix/>
          </a:blip>
          <a:srcRect b="0" l="0" r="0" t="21116"/>
          <a:stretch/>
        </p:blipFill>
        <p:spPr>
          <a:xfrm>
            <a:off x="0" y="0"/>
            <a:ext cx="6963035" cy="640154"/>
          </a:xfrm>
          <a:prstGeom prst="rect">
            <a:avLst/>
          </a:prstGeom>
          <a:noFill/>
          <a:ln>
            <a:noFill/>
          </a:ln>
        </p:spPr>
      </p:pic>
      <p:sp>
        <p:nvSpPr>
          <p:cNvPr id="155" name="Google Shape;155;p25"/>
          <p:cNvSpPr txBox="1"/>
          <p:nvPr>
            <p:ph type="title"/>
          </p:nvPr>
        </p:nvSpPr>
        <p:spPr>
          <a:xfrm>
            <a:off x="342219" y="36764"/>
            <a:ext cx="6356400" cy="4689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2300"/>
              <a:buNone/>
              <a:defRPr sz="2300">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6" name="Google Shape;156;p25"/>
          <p:cNvSpPr txBox="1"/>
          <p:nvPr>
            <p:ph idx="1" type="body"/>
          </p:nvPr>
        </p:nvSpPr>
        <p:spPr>
          <a:xfrm>
            <a:off x="623888" y="734786"/>
            <a:ext cx="7886700" cy="38325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400"/>
              <a:buNone/>
              <a:defRPr sz="14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pic>
        <p:nvPicPr>
          <p:cNvPr id="157" name="Google Shape;157;p25"/>
          <p:cNvPicPr preferRelativeResize="0"/>
          <p:nvPr/>
        </p:nvPicPr>
        <p:blipFill rotWithShape="1">
          <a:blip r:embed="rId3">
            <a:alphaModFix/>
          </a:blip>
          <a:srcRect b="0" l="0" r="0" t="0"/>
          <a:stretch/>
        </p:blipFill>
        <p:spPr>
          <a:xfrm>
            <a:off x="7609819" y="61004"/>
            <a:ext cx="1468479" cy="434976"/>
          </a:xfrm>
          <a:prstGeom prst="rect">
            <a:avLst/>
          </a:prstGeom>
          <a:noFill/>
          <a:ln>
            <a:noFill/>
          </a:ln>
        </p:spPr>
      </p:pic>
      <p:sp>
        <p:nvSpPr>
          <p:cNvPr id="158" name="Google Shape;158;p2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59" name="Shape 159"/>
        <p:cNvGrpSpPr/>
        <p:nvPr/>
      </p:nvGrpSpPr>
      <p:grpSpPr>
        <a:xfrm>
          <a:off x="0" y="0"/>
          <a:ext cx="0" cy="0"/>
          <a:chOff x="0" y="0"/>
          <a:chExt cx="0" cy="0"/>
        </a:xfrm>
      </p:grpSpPr>
      <p:pic>
        <p:nvPicPr>
          <p:cNvPr id="160" name="Google Shape;160;p26"/>
          <p:cNvPicPr preferRelativeResize="0"/>
          <p:nvPr/>
        </p:nvPicPr>
        <p:blipFill rotWithShape="1">
          <a:blip r:embed="rId2">
            <a:alphaModFix/>
          </a:blip>
          <a:srcRect b="0" l="0" r="0" t="0"/>
          <a:stretch/>
        </p:blipFill>
        <p:spPr>
          <a:xfrm>
            <a:off x="1232937" y="1"/>
            <a:ext cx="7911067" cy="5143500"/>
          </a:xfrm>
          <a:prstGeom prst="rect">
            <a:avLst/>
          </a:prstGeom>
          <a:noFill/>
          <a:ln>
            <a:noFill/>
          </a:ln>
        </p:spPr>
      </p:pic>
      <p:sp>
        <p:nvSpPr>
          <p:cNvPr id="161" name="Google Shape;161;p26"/>
          <p:cNvSpPr txBox="1"/>
          <p:nvPr>
            <p:ph type="title"/>
          </p:nvPr>
        </p:nvSpPr>
        <p:spPr>
          <a:xfrm>
            <a:off x="5015425" y="1701685"/>
            <a:ext cx="3477600" cy="8700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lt1"/>
              </a:buClr>
              <a:buSzPts val="4500"/>
              <a:buFont typeface="Barlow"/>
              <a:buNone/>
              <a:defRPr sz="4500">
                <a:solidFill>
                  <a:schemeClr val="lt1"/>
                </a:solidFill>
                <a:latin typeface="Barlow"/>
                <a:ea typeface="Barlow"/>
                <a:cs typeface="Barlow"/>
                <a:sym typeface="Barlow"/>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62" name="Google Shape;162;p26"/>
          <p:cNvPicPr preferRelativeResize="0"/>
          <p:nvPr/>
        </p:nvPicPr>
        <p:blipFill rotWithShape="1">
          <a:blip r:embed="rId3">
            <a:alphaModFix/>
          </a:blip>
          <a:srcRect b="0" l="0" r="0" t="0"/>
          <a:stretch/>
        </p:blipFill>
        <p:spPr>
          <a:xfrm>
            <a:off x="7609820" y="61004"/>
            <a:ext cx="1468479" cy="434976"/>
          </a:xfrm>
          <a:prstGeom prst="rect">
            <a:avLst/>
          </a:prstGeom>
          <a:noFill/>
          <a:ln>
            <a:noFill/>
          </a:ln>
        </p:spPr>
      </p:pic>
      <p:sp>
        <p:nvSpPr>
          <p:cNvPr id="163" name="Google Shape;163;p2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4" name="Shape 164"/>
        <p:cNvGrpSpPr/>
        <p:nvPr/>
      </p:nvGrpSpPr>
      <p:grpSpPr>
        <a:xfrm>
          <a:off x="0" y="0"/>
          <a:ext cx="0" cy="0"/>
          <a:chOff x="0" y="0"/>
          <a:chExt cx="0" cy="0"/>
        </a:xfrm>
      </p:grpSpPr>
      <p:sp>
        <p:nvSpPr>
          <p:cNvPr id="165" name="Google Shape;165;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66" name="Google Shape;166;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7" name="Google Shape;16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0" name="Google Shape;17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3" name="Google Shape;173;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4" name="Google Shape;17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7" name="Google Shape;177;p3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78" name="Google Shape;178;p3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79" name="Google Shape;17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2" name="Google Shape;18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
    <p:spTree>
      <p:nvGrpSpPr>
        <p:cNvPr id="22" name="Shape 22"/>
        <p:cNvGrpSpPr/>
        <p:nvPr/>
      </p:nvGrpSpPr>
      <p:grpSpPr>
        <a:xfrm>
          <a:off x="0" y="0"/>
          <a:ext cx="0" cy="0"/>
          <a:chOff x="0" y="0"/>
          <a:chExt cx="0" cy="0"/>
        </a:xfrm>
      </p:grpSpPr>
      <p:pic>
        <p:nvPicPr>
          <p:cNvPr id="23" name="Google Shape;23;p4"/>
          <p:cNvPicPr preferRelativeResize="0"/>
          <p:nvPr/>
        </p:nvPicPr>
        <p:blipFill rotWithShape="1">
          <a:blip r:embed="rId2">
            <a:alphaModFix/>
          </a:blip>
          <a:srcRect b="0" l="0" r="0" t="0"/>
          <a:stretch/>
        </p:blipFill>
        <p:spPr>
          <a:xfrm>
            <a:off x="344111" y="568411"/>
            <a:ext cx="1992185" cy="590102"/>
          </a:xfrm>
          <a:prstGeom prst="rect">
            <a:avLst/>
          </a:prstGeom>
          <a:noFill/>
          <a:ln>
            <a:noFill/>
          </a:ln>
        </p:spPr>
      </p:pic>
      <p:pic>
        <p:nvPicPr>
          <p:cNvPr id="24" name="Google Shape;24;p4"/>
          <p:cNvPicPr preferRelativeResize="0"/>
          <p:nvPr/>
        </p:nvPicPr>
        <p:blipFill rotWithShape="1">
          <a:blip r:embed="rId3">
            <a:alphaModFix/>
          </a:blip>
          <a:srcRect b="71189" l="0" r="0" t="0"/>
          <a:stretch/>
        </p:blipFill>
        <p:spPr>
          <a:xfrm>
            <a:off x="954716" y="-12246"/>
            <a:ext cx="8189284" cy="4408717"/>
          </a:xfrm>
          <a:prstGeom prst="rect">
            <a:avLst/>
          </a:prstGeom>
          <a:noFill/>
          <a:ln>
            <a:noFill/>
          </a:ln>
        </p:spPr>
      </p:pic>
      <p:sp>
        <p:nvSpPr>
          <p:cNvPr id="25" name="Google Shape;25;p4"/>
          <p:cNvSpPr txBox="1"/>
          <p:nvPr>
            <p:ph type="title"/>
          </p:nvPr>
        </p:nvSpPr>
        <p:spPr>
          <a:xfrm>
            <a:off x="2104566" y="2192111"/>
            <a:ext cx="3477600" cy="18348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4500"/>
              <a:buFont typeface="Arial"/>
              <a:buNone/>
              <a:defRPr sz="4500">
                <a:solidFill>
                  <a:schemeClr val="lt1"/>
                </a:solidFill>
                <a:latin typeface="Arial"/>
                <a:ea typeface="Arial"/>
                <a:cs typeface="Arial"/>
                <a:sym typeface="Aria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4"/>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5" name="Google Shape;185;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86" name="Google Shape;186;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7" name="Shape 187"/>
        <p:cNvGrpSpPr/>
        <p:nvPr/>
      </p:nvGrpSpPr>
      <p:grpSpPr>
        <a:xfrm>
          <a:off x="0" y="0"/>
          <a:ext cx="0" cy="0"/>
          <a:chOff x="0" y="0"/>
          <a:chExt cx="0" cy="0"/>
        </a:xfrm>
      </p:grpSpPr>
      <p:sp>
        <p:nvSpPr>
          <p:cNvPr id="188" name="Google Shape;188;p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89" name="Google Shape;18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0" name="Shape 190"/>
        <p:cNvGrpSpPr/>
        <p:nvPr/>
      </p:nvGrpSpPr>
      <p:grpSpPr>
        <a:xfrm>
          <a:off x="0" y="0"/>
          <a:ext cx="0" cy="0"/>
          <a:chOff x="0" y="0"/>
          <a:chExt cx="0" cy="0"/>
        </a:xfrm>
      </p:grpSpPr>
      <p:sp>
        <p:nvSpPr>
          <p:cNvPr id="191" name="Google Shape;191;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93" name="Google Shape;193;p3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4" name="Google Shape;194;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5" name="Google Shape;19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6" name="Shape 196"/>
        <p:cNvGrpSpPr/>
        <p:nvPr/>
      </p:nvGrpSpPr>
      <p:grpSpPr>
        <a:xfrm>
          <a:off x="0" y="0"/>
          <a:ext cx="0" cy="0"/>
          <a:chOff x="0" y="0"/>
          <a:chExt cx="0" cy="0"/>
        </a:xfrm>
      </p:grpSpPr>
      <p:sp>
        <p:nvSpPr>
          <p:cNvPr id="197" name="Google Shape;197;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98" name="Google Shape;19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9" name="Shape 199"/>
        <p:cNvGrpSpPr/>
        <p:nvPr/>
      </p:nvGrpSpPr>
      <p:grpSpPr>
        <a:xfrm>
          <a:off x="0" y="0"/>
          <a:ext cx="0" cy="0"/>
          <a:chOff x="0" y="0"/>
          <a:chExt cx="0" cy="0"/>
        </a:xfrm>
      </p:grpSpPr>
      <p:sp>
        <p:nvSpPr>
          <p:cNvPr id="200" name="Google Shape;200;p3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01" name="Google Shape;201;p3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202" name="Google Shape;202;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3" name="Shape 203"/>
        <p:cNvGrpSpPr/>
        <p:nvPr/>
      </p:nvGrpSpPr>
      <p:grpSpPr>
        <a:xfrm>
          <a:off x="0" y="0"/>
          <a:ext cx="0" cy="0"/>
          <a:chOff x="0" y="0"/>
          <a:chExt cx="0" cy="0"/>
        </a:xfrm>
      </p:grpSpPr>
      <p:sp>
        <p:nvSpPr>
          <p:cNvPr id="204" name="Google Shape;204;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05" name="Shape 205"/>
        <p:cNvGrpSpPr/>
        <p:nvPr/>
      </p:nvGrpSpPr>
      <p:grpSpPr>
        <a:xfrm>
          <a:off x="0" y="0"/>
          <a:ext cx="0" cy="0"/>
          <a:chOff x="0" y="0"/>
          <a:chExt cx="0" cy="0"/>
        </a:xfrm>
      </p:grpSpPr>
      <p:sp>
        <p:nvSpPr>
          <p:cNvPr id="206" name="Google Shape;206;p38"/>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marR="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Barlow"/>
                <a:ea typeface="Barlow"/>
                <a:cs typeface="Barlow"/>
                <a:sym typeface="Barlow"/>
              </a:defRPr>
            </a:lvl1pPr>
            <a:lvl2pPr indent="-228600" lvl="1" marL="914400" marR="0" algn="l">
              <a:lnSpc>
                <a:spcPct val="90000"/>
              </a:lnSpc>
              <a:spcBef>
                <a:spcPts val="12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algn="l">
              <a:lnSpc>
                <a:spcPct val="90000"/>
              </a:lnSpc>
              <a:spcBef>
                <a:spcPts val="12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algn="l">
              <a:lnSpc>
                <a:spcPct val="90000"/>
              </a:lnSpc>
              <a:spcBef>
                <a:spcPts val="1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algn="l">
              <a:lnSpc>
                <a:spcPct val="90000"/>
              </a:lnSpc>
              <a:spcBef>
                <a:spcPts val="1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algn="l">
              <a:lnSpc>
                <a:spcPct val="90000"/>
              </a:lnSpc>
              <a:spcBef>
                <a:spcPts val="1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algn="l">
              <a:lnSpc>
                <a:spcPct val="90000"/>
              </a:lnSpc>
              <a:spcBef>
                <a:spcPts val="1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algn="l">
              <a:lnSpc>
                <a:spcPct val="90000"/>
              </a:lnSpc>
              <a:spcBef>
                <a:spcPts val="1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algn="l">
              <a:lnSpc>
                <a:spcPct val="90000"/>
              </a:lnSpc>
              <a:spcBef>
                <a:spcPts val="1200"/>
              </a:spcBef>
              <a:spcAft>
                <a:spcPts val="120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207" name="Google Shape;207;p38"/>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Barlow"/>
                <a:ea typeface="Barlow"/>
                <a:cs typeface="Barlow"/>
                <a:sym typeface="Barlow"/>
              </a:defRPr>
            </a:lvl1pPr>
            <a:lvl2pPr indent="-342900" lvl="1" marL="914400" marR="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Barlow"/>
                <a:ea typeface="Barlow"/>
                <a:cs typeface="Barlow"/>
                <a:sym typeface="Barlow"/>
              </a:defRPr>
            </a:lvl2pPr>
            <a:lvl3pPr indent="-323850" lvl="2" marL="1371600" marR="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Barlow"/>
                <a:ea typeface="Barlow"/>
                <a:cs typeface="Barlow"/>
                <a:sym typeface="Barlow"/>
              </a:defRPr>
            </a:lvl3pPr>
            <a:lvl4pPr indent="-317500" lvl="3" marL="1828800" marR="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Barlow"/>
                <a:ea typeface="Barlow"/>
                <a:cs typeface="Barlow"/>
                <a:sym typeface="Barlow"/>
              </a:defRPr>
            </a:lvl4pPr>
            <a:lvl5pPr indent="-317500" lvl="4" marL="2286000" marR="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Barlow"/>
                <a:ea typeface="Barlow"/>
                <a:cs typeface="Barlow"/>
                <a:sym typeface="Barlow"/>
              </a:defRPr>
            </a:lvl5pPr>
            <a:lvl6pPr indent="-317500" lvl="5" marL="2743200" marR="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08" name="Google Shape;208;p3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marR="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Barlow"/>
                <a:ea typeface="Barlow"/>
                <a:cs typeface="Barlow"/>
                <a:sym typeface="Barlow"/>
              </a:defRPr>
            </a:lvl1pPr>
            <a:lvl2pPr indent="-228600" lvl="1" marL="914400" marR="0" algn="l">
              <a:lnSpc>
                <a:spcPct val="90000"/>
              </a:lnSpc>
              <a:spcBef>
                <a:spcPts val="12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algn="l">
              <a:lnSpc>
                <a:spcPct val="90000"/>
              </a:lnSpc>
              <a:spcBef>
                <a:spcPts val="12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algn="l">
              <a:lnSpc>
                <a:spcPct val="90000"/>
              </a:lnSpc>
              <a:spcBef>
                <a:spcPts val="1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algn="l">
              <a:lnSpc>
                <a:spcPct val="90000"/>
              </a:lnSpc>
              <a:spcBef>
                <a:spcPts val="1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algn="l">
              <a:lnSpc>
                <a:spcPct val="90000"/>
              </a:lnSpc>
              <a:spcBef>
                <a:spcPts val="1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algn="l">
              <a:lnSpc>
                <a:spcPct val="90000"/>
              </a:lnSpc>
              <a:spcBef>
                <a:spcPts val="1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algn="l">
              <a:lnSpc>
                <a:spcPct val="90000"/>
              </a:lnSpc>
              <a:spcBef>
                <a:spcPts val="1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algn="l">
              <a:lnSpc>
                <a:spcPct val="90000"/>
              </a:lnSpc>
              <a:spcBef>
                <a:spcPts val="1200"/>
              </a:spcBef>
              <a:spcAft>
                <a:spcPts val="120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209" name="Google Shape;209;p38"/>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Barlow"/>
                <a:ea typeface="Barlow"/>
                <a:cs typeface="Barlow"/>
                <a:sym typeface="Barlow"/>
              </a:defRPr>
            </a:lvl1pPr>
            <a:lvl2pPr indent="-342900" lvl="1" marL="914400" marR="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Barlow"/>
                <a:ea typeface="Barlow"/>
                <a:cs typeface="Barlow"/>
                <a:sym typeface="Barlow"/>
              </a:defRPr>
            </a:lvl2pPr>
            <a:lvl3pPr indent="-323850" lvl="2" marL="1371600" marR="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Barlow"/>
                <a:ea typeface="Barlow"/>
                <a:cs typeface="Barlow"/>
                <a:sym typeface="Barlow"/>
              </a:defRPr>
            </a:lvl3pPr>
            <a:lvl4pPr indent="-317500" lvl="3" marL="1828800" marR="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Barlow"/>
                <a:ea typeface="Barlow"/>
                <a:cs typeface="Barlow"/>
                <a:sym typeface="Barlow"/>
              </a:defRPr>
            </a:lvl4pPr>
            <a:lvl5pPr indent="-317500" lvl="4" marL="2286000" marR="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Barlow"/>
                <a:ea typeface="Barlow"/>
                <a:cs typeface="Barlow"/>
                <a:sym typeface="Barlow"/>
              </a:defRPr>
            </a:lvl5pPr>
            <a:lvl6pPr indent="-317500" lvl="5" marL="2743200" marR="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10" name="Google Shape;210;p38"/>
          <p:cNvSpPr txBox="1"/>
          <p:nvPr>
            <p:ph idx="10" type="dt"/>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211" name="Google Shape;211;p38"/>
          <p:cNvSpPr txBox="1"/>
          <p:nvPr>
            <p:ph idx="11" type="ftr"/>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212" name="Google Shape;212;p38"/>
          <p:cNvSpPr txBox="1"/>
          <p:nvPr>
            <p:ph idx="12" type="sldNum"/>
          </p:nvPr>
        </p:nvSpPr>
        <p:spPr>
          <a:xfrm>
            <a:off x="0" y="0"/>
            <a:ext cx="2250000" cy="2250000"/>
          </a:xfrm>
          <a:prstGeom prst="rect">
            <a:avLst/>
          </a:prstGeom>
          <a:noFill/>
          <a:ln>
            <a:noFill/>
          </a:ln>
        </p:spPr>
        <p:txBody>
          <a:bodyPr anchorCtr="0" anchor="t" bIns="34275" lIns="68575" spcFirstLastPara="1" rIns="68575" wrap="square" tIns="34275">
            <a:normAutofit/>
          </a:bodyPr>
          <a:lstStyle>
            <a:lvl1pPr indent="0" lvl="0" marL="0" marR="0" algn="r">
              <a:lnSpc>
                <a:spcPct val="100000"/>
              </a:lnSpc>
              <a:spcBef>
                <a:spcPts val="0"/>
              </a:spcBef>
              <a:spcAft>
                <a:spcPts val="0"/>
              </a:spcAft>
              <a:buClr>
                <a:srgbClr val="888888"/>
              </a:buClr>
              <a:buSzPts val="900"/>
              <a:buFont typeface="Barlow"/>
              <a:buNone/>
              <a:defRPr b="0" i="0" sz="900" u="none" cap="none" strike="noStrike">
                <a:solidFill>
                  <a:srgbClr val="888888"/>
                </a:solidFill>
                <a:latin typeface="Barlow"/>
                <a:ea typeface="Barlow"/>
                <a:cs typeface="Barlow"/>
                <a:sym typeface="Barlow"/>
              </a:defRPr>
            </a:lvl1pPr>
            <a:lvl2pPr indent="0" lvl="1" marL="0" marR="0" algn="r">
              <a:lnSpc>
                <a:spcPct val="100000"/>
              </a:lnSpc>
              <a:spcBef>
                <a:spcPts val="0"/>
              </a:spcBef>
              <a:spcAft>
                <a:spcPts val="0"/>
              </a:spcAft>
              <a:buClr>
                <a:srgbClr val="888888"/>
              </a:buClr>
              <a:buSzPts val="900"/>
              <a:buFont typeface="Barlow"/>
              <a:buNone/>
              <a:defRPr b="0" i="0" sz="900" u="none" cap="none" strike="noStrike">
                <a:solidFill>
                  <a:srgbClr val="888888"/>
                </a:solidFill>
                <a:latin typeface="Barlow"/>
                <a:ea typeface="Barlow"/>
                <a:cs typeface="Barlow"/>
                <a:sym typeface="Barlow"/>
              </a:defRPr>
            </a:lvl2pPr>
            <a:lvl3pPr indent="0" lvl="2" marL="0" marR="0" algn="r">
              <a:lnSpc>
                <a:spcPct val="100000"/>
              </a:lnSpc>
              <a:spcBef>
                <a:spcPts val="0"/>
              </a:spcBef>
              <a:spcAft>
                <a:spcPts val="0"/>
              </a:spcAft>
              <a:buClr>
                <a:srgbClr val="888888"/>
              </a:buClr>
              <a:buSzPts val="900"/>
              <a:buFont typeface="Barlow"/>
              <a:buNone/>
              <a:defRPr b="0" i="0" sz="900" u="none" cap="none" strike="noStrike">
                <a:solidFill>
                  <a:srgbClr val="888888"/>
                </a:solidFill>
                <a:latin typeface="Barlow"/>
                <a:ea typeface="Barlow"/>
                <a:cs typeface="Barlow"/>
                <a:sym typeface="Barlow"/>
              </a:defRPr>
            </a:lvl3pPr>
            <a:lvl4pPr indent="0" lvl="3" marL="0" marR="0" algn="r">
              <a:lnSpc>
                <a:spcPct val="100000"/>
              </a:lnSpc>
              <a:spcBef>
                <a:spcPts val="0"/>
              </a:spcBef>
              <a:spcAft>
                <a:spcPts val="0"/>
              </a:spcAft>
              <a:buClr>
                <a:srgbClr val="888888"/>
              </a:buClr>
              <a:buSzPts val="900"/>
              <a:buFont typeface="Barlow"/>
              <a:buNone/>
              <a:defRPr b="0" i="0" sz="900" u="none" cap="none" strike="noStrike">
                <a:solidFill>
                  <a:srgbClr val="888888"/>
                </a:solidFill>
                <a:latin typeface="Barlow"/>
                <a:ea typeface="Barlow"/>
                <a:cs typeface="Barlow"/>
                <a:sym typeface="Barlow"/>
              </a:defRPr>
            </a:lvl4pPr>
            <a:lvl5pPr indent="0" lvl="4" marL="0" marR="0" algn="r">
              <a:lnSpc>
                <a:spcPct val="100000"/>
              </a:lnSpc>
              <a:spcBef>
                <a:spcPts val="0"/>
              </a:spcBef>
              <a:spcAft>
                <a:spcPts val="0"/>
              </a:spcAft>
              <a:buClr>
                <a:srgbClr val="888888"/>
              </a:buClr>
              <a:buSzPts val="900"/>
              <a:buFont typeface="Barlow"/>
              <a:buNone/>
              <a:defRPr b="0" i="0" sz="900" u="none" cap="none" strike="noStrike">
                <a:solidFill>
                  <a:srgbClr val="888888"/>
                </a:solidFill>
                <a:latin typeface="Barlow"/>
                <a:ea typeface="Barlow"/>
                <a:cs typeface="Barlow"/>
                <a:sym typeface="Barlow"/>
              </a:defRPr>
            </a:lvl5pPr>
            <a:lvl6pPr indent="0" lvl="5" marL="0" marR="0" algn="r">
              <a:lnSpc>
                <a:spcPct val="100000"/>
              </a:lnSpc>
              <a:spcBef>
                <a:spcPts val="0"/>
              </a:spcBef>
              <a:spcAft>
                <a:spcPts val="0"/>
              </a:spcAft>
              <a:buClr>
                <a:srgbClr val="888888"/>
              </a:buClr>
              <a:buSzPts val="900"/>
              <a:buFont typeface="Barlow"/>
              <a:buNone/>
              <a:defRPr b="0" i="0" sz="900" u="none" cap="none" strike="noStrike">
                <a:solidFill>
                  <a:srgbClr val="888888"/>
                </a:solidFill>
                <a:latin typeface="Barlow"/>
                <a:ea typeface="Barlow"/>
                <a:cs typeface="Barlow"/>
                <a:sym typeface="Barlow"/>
              </a:defRPr>
            </a:lvl6pPr>
            <a:lvl7pPr indent="0" lvl="6" marL="0" marR="0" algn="r">
              <a:lnSpc>
                <a:spcPct val="100000"/>
              </a:lnSpc>
              <a:spcBef>
                <a:spcPts val="0"/>
              </a:spcBef>
              <a:spcAft>
                <a:spcPts val="0"/>
              </a:spcAft>
              <a:buClr>
                <a:srgbClr val="888888"/>
              </a:buClr>
              <a:buSzPts val="900"/>
              <a:buFont typeface="Barlow"/>
              <a:buNone/>
              <a:defRPr b="0" i="0" sz="900" u="none" cap="none" strike="noStrike">
                <a:solidFill>
                  <a:srgbClr val="888888"/>
                </a:solidFill>
                <a:latin typeface="Barlow"/>
                <a:ea typeface="Barlow"/>
                <a:cs typeface="Barlow"/>
                <a:sym typeface="Barlow"/>
              </a:defRPr>
            </a:lvl7pPr>
            <a:lvl8pPr indent="0" lvl="7" marL="0" marR="0" algn="r">
              <a:lnSpc>
                <a:spcPct val="100000"/>
              </a:lnSpc>
              <a:spcBef>
                <a:spcPts val="0"/>
              </a:spcBef>
              <a:spcAft>
                <a:spcPts val="0"/>
              </a:spcAft>
              <a:buClr>
                <a:srgbClr val="888888"/>
              </a:buClr>
              <a:buSzPts val="900"/>
              <a:buFont typeface="Barlow"/>
              <a:buNone/>
              <a:defRPr b="0" i="0" sz="900" u="none" cap="none" strike="noStrike">
                <a:solidFill>
                  <a:srgbClr val="888888"/>
                </a:solidFill>
                <a:latin typeface="Barlow"/>
                <a:ea typeface="Barlow"/>
                <a:cs typeface="Barlow"/>
                <a:sym typeface="Barlow"/>
              </a:defRPr>
            </a:lvl8pPr>
            <a:lvl9pPr indent="0" lvl="8" marL="0" marR="0" algn="r">
              <a:lnSpc>
                <a:spcPct val="100000"/>
              </a:lnSpc>
              <a:spcBef>
                <a:spcPts val="0"/>
              </a:spcBef>
              <a:spcAft>
                <a:spcPts val="0"/>
              </a:spcAft>
              <a:buClr>
                <a:srgbClr val="888888"/>
              </a:buClr>
              <a:buSzPts val="900"/>
              <a:buFont typeface="Barlow"/>
              <a:buNone/>
              <a:defRPr b="0" i="0" sz="900" u="none" cap="none" strike="noStrike">
                <a:solidFill>
                  <a:srgbClr val="888888"/>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pic>
        <p:nvPicPr>
          <p:cNvPr id="213" name="Google Shape;213;p38"/>
          <p:cNvPicPr preferRelativeResize="0"/>
          <p:nvPr/>
        </p:nvPicPr>
        <p:blipFill rotWithShape="1">
          <a:blip r:embed="rId2">
            <a:alphaModFix/>
          </a:blip>
          <a:srcRect b="0" l="0" r="0" t="21116"/>
          <a:stretch/>
        </p:blipFill>
        <p:spPr>
          <a:xfrm>
            <a:off x="0" y="0"/>
            <a:ext cx="6963031" cy="640154"/>
          </a:xfrm>
          <a:prstGeom prst="rect">
            <a:avLst/>
          </a:prstGeom>
          <a:noFill/>
          <a:ln>
            <a:noFill/>
          </a:ln>
        </p:spPr>
      </p:pic>
      <p:sp>
        <p:nvSpPr>
          <p:cNvPr id="214" name="Google Shape;214;p38"/>
          <p:cNvSpPr txBox="1"/>
          <p:nvPr>
            <p:ph type="title"/>
          </p:nvPr>
        </p:nvSpPr>
        <p:spPr>
          <a:xfrm>
            <a:off x="342219" y="36764"/>
            <a:ext cx="6356700" cy="468900"/>
          </a:xfrm>
          <a:prstGeom prst="rect">
            <a:avLst/>
          </a:prstGeom>
          <a:noFill/>
          <a:ln>
            <a:noFill/>
          </a:ln>
        </p:spPr>
        <p:txBody>
          <a:bodyPr anchorCtr="0" anchor="ctr" bIns="34275" lIns="68575" spcFirstLastPara="1" rIns="68575" wrap="square" tIns="34275">
            <a:normAutofit/>
          </a:bodyPr>
          <a:lstStyle>
            <a:lvl1pPr lvl="0" marR="0" algn="l">
              <a:lnSpc>
                <a:spcPct val="90000"/>
              </a:lnSpc>
              <a:spcBef>
                <a:spcPts val="0"/>
              </a:spcBef>
              <a:spcAft>
                <a:spcPts val="0"/>
              </a:spcAft>
              <a:buClr>
                <a:schemeClr val="lt1"/>
              </a:buClr>
              <a:buSzPts val="2100"/>
              <a:buFont typeface="Barlow"/>
              <a:buNone/>
              <a:defRPr b="0" i="0" sz="2100" u="none" cap="none" strike="noStrike">
                <a:solidFill>
                  <a:schemeClr val="lt1"/>
                </a:solidFill>
                <a:latin typeface="Barlow"/>
                <a:ea typeface="Barlow"/>
                <a:cs typeface="Barlow"/>
                <a:sym typeface="Barlow"/>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pic>
        <p:nvPicPr>
          <p:cNvPr id="215" name="Google Shape;215;p38"/>
          <p:cNvPicPr preferRelativeResize="0"/>
          <p:nvPr/>
        </p:nvPicPr>
        <p:blipFill rotWithShape="1">
          <a:blip r:embed="rId3">
            <a:alphaModFix/>
          </a:blip>
          <a:srcRect b="0" l="0" r="0" t="0"/>
          <a:stretch/>
        </p:blipFill>
        <p:spPr>
          <a:xfrm>
            <a:off x="7609820" y="61004"/>
            <a:ext cx="1468479" cy="434976"/>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1_Title Slide">
    <p:spTree>
      <p:nvGrpSpPr>
        <p:cNvPr id="216" name="Shape 216"/>
        <p:cNvGrpSpPr/>
        <p:nvPr/>
      </p:nvGrpSpPr>
      <p:grpSpPr>
        <a:xfrm>
          <a:off x="0" y="0"/>
          <a:ext cx="0" cy="0"/>
          <a:chOff x="0" y="0"/>
          <a:chExt cx="0" cy="0"/>
        </a:xfrm>
      </p:grpSpPr>
      <p:pic>
        <p:nvPicPr>
          <p:cNvPr id="217" name="Google Shape;217;p39"/>
          <p:cNvPicPr preferRelativeResize="0"/>
          <p:nvPr/>
        </p:nvPicPr>
        <p:blipFill rotWithShape="1">
          <a:blip r:embed="rId2">
            <a:alphaModFix/>
          </a:blip>
          <a:srcRect b="0" l="0" r="0" t="0"/>
          <a:stretch/>
        </p:blipFill>
        <p:spPr>
          <a:xfrm>
            <a:off x="344111" y="568411"/>
            <a:ext cx="1992185" cy="590102"/>
          </a:xfrm>
          <a:prstGeom prst="rect">
            <a:avLst/>
          </a:prstGeom>
          <a:noFill/>
          <a:ln>
            <a:noFill/>
          </a:ln>
        </p:spPr>
      </p:pic>
      <p:pic>
        <p:nvPicPr>
          <p:cNvPr id="218" name="Google Shape;218;p39"/>
          <p:cNvPicPr preferRelativeResize="0"/>
          <p:nvPr/>
        </p:nvPicPr>
        <p:blipFill rotWithShape="1">
          <a:blip r:embed="rId3">
            <a:alphaModFix/>
          </a:blip>
          <a:srcRect b="71189" l="0" r="0" t="0"/>
          <a:stretch/>
        </p:blipFill>
        <p:spPr>
          <a:xfrm>
            <a:off x="954716" y="-12245"/>
            <a:ext cx="8189284" cy="4408717"/>
          </a:xfrm>
          <a:prstGeom prst="rect">
            <a:avLst/>
          </a:prstGeom>
          <a:noFill/>
          <a:ln>
            <a:noFill/>
          </a:ln>
        </p:spPr>
      </p:pic>
      <p:sp>
        <p:nvSpPr>
          <p:cNvPr id="219" name="Google Shape;219;p39"/>
          <p:cNvSpPr txBox="1"/>
          <p:nvPr>
            <p:ph type="title"/>
          </p:nvPr>
        </p:nvSpPr>
        <p:spPr>
          <a:xfrm>
            <a:off x="2104566" y="2192111"/>
            <a:ext cx="3477600" cy="1834800"/>
          </a:xfrm>
          <a:prstGeom prst="rect">
            <a:avLst/>
          </a:prstGeom>
          <a:noFill/>
          <a:ln>
            <a:noFill/>
          </a:ln>
        </p:spPr>
        <p:txBody>
          <a:bodyPr anchorCtr="0" anchor="ctr" bIns="25700" lIns="51425" spcFirstLastPara="1" rIns="51425" wrap="square" tIns="25700">
            <a:normAutofit/>
          </a:bodyPr>
          <a:lstStyle>
            <a:lvl1pPr lvl="0" algn="l">
              <a:lnSpc>
                <a:spcPct val="90000"/>
              </a:lnSpc>
              <a:spcBef>
                <a:spcPts val="0"/>
              </a:spcBef>
              <a:spcAft>
                <a:spcPts val="0"/>
              </a:spcAft>
              <a:buClr>
                <a:schemeClr val="lt1"/>
              </a:buClr>
              <a:buSzPts val="3400"/>
              <a:buFont typeface="Arial"/>
              <a:buNone/>
              <a:defRPr sz="4500">
                <a:solidFill>
                  <a:schemeClr val="lt1"/>
                </a:solidFill>
                <a:latin typeface="Arial"/>
                <a:ea typeface="Arial"/>
                <a:cs typeface="Arial"/>
                <a:sym typeface="Arial"/>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220" name="Google Shape;220;p3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1" name="Shape 221"/>
        <p:cNvGrpSpPr/>
        <p:nvPr/>
      </p:nvGrpSpPr>
      <p:grpSpPr>
        <a:xfrm>
          <a:off x="0" y="0"/>
          <a:ext cx="0" cy="0"/>
          <a:chOff x="0" y="0"/>
          <a:chExt cx="0" cy="0"/>
        </a:xfrm>
      </p:grpSpPr>
      <p:pic>
        <p:nvPicPr>
          <p:cNvPr id="222" name="Google Shape;222;p40"/>
          <p:cNvPicPr preferRelativeResize="0"/>
          <p:nvPr/>
        </p:nvPicPr>
        <p:blipFill rotWithShape="1">
          <a:blip r:embed="rId2">
            <a:alphaModFix/>
          </a:blip>
          <a:srcRect b="0" l="0" r="0" t="0"/>
          <a:stretch/>
        </p:blipFill>
        <p:spPr>
          <a:xfrm>
            <a:off x="3018" y="557213"/>
            <a:ext cx="7507688" cy="4586287"/>
          </a:xfrm>
          <a:prstGeom prst="rect">
            <a:avLst/>
          </a:prstGeom>
          <a:noFill/>
          <a:ln>
            <a:noFill/>
          </a:ln>
        </p:spPr>
      </p:pic>
      <p:pic>
        <p:nvPicPr>
          <p:cNvPr id="223" name="Google Shape;223;p40"/>
          <p:cNvPicPr preferRelativeResize="0"/>
          <p:nvPr/>
        </p:nvPicPr>
        <p:blipFill rotWithShape="1">
          <a:blip r:embed="rId3">
            <a:alphaModFix/>
          </a:blip>
          <a:srcRect b="0" l="0" r="0" t="0"/>
          <a:stretch/>
        </p:blipFill>
        <p:spPr>
          <a:xfrm>
            <a:off x="7609820" y="61004"/>
            <a:ext cx="1468479" cy="434976"/>
          </a:xfrm>
          <a:prstGeom prst="rect">
            <a:avLst/>
          </a:prstGeom>
          <a:noFill/>
          <a:ln>
            <a:noFill/>
          </a:ln>
        </p:spPr>
      </p:pic>
      <p:sp>
        <p:nvSpPr>
          <p:cNvPr id="224" name="Google Shape;224;p40"/>
          <p:cNvSpPr txBox="1"/>
          <p:nvPr>
            <p:ph type="title"/>
          </p:nvPr>
        </p:nvSpPr>
        <p:spPr>
          <a:xfrm>
            <a:off x="645247" y="1578081"/>
            <a:ext cx="4482300" cy="2289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4500"/>
              <a:buFont typeface="Barlow"/>
              <a:buNone/>
              <a:defRPr sz="4500">
                <a:solidFill>
                  <a:schemeClr val="lt1"/>
                </a:solidFill>
                <a:latin typeface="Barlow"/>
                <a:ea typeface="Barlow"/>
                <a:cs typeface="Barlow"/>
                <a:sym typeface="Barlow"/>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5" name="Google Shape;225;p4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1_Section Header">
    <p:spTree>
      <p:nvGrpSpPr>
        <p:cNvPr id="226" name="Shape 226"/>
        <p:cNvGrpSpPr/>
        <p:nvPr/>
      </p:nvGrpSpPr>
      <p:grpSpPr>
        <a:xfrm>
          <a:off x="0" y="0"/>
          <a:ext cx="0" cy="0"/>
          <a:chOff x="0" y="0"/>
          <a:chExt cx="0" cy="0"/>
        </a:xfrm>
      </p:grpSpPr>
      <p:pic>
        <p:nvPicPr>
          <p:cNvPr id="227" name="Google Shape;227;p41"/>
          <p:cNvPicPr preferRelativeResize="0"/>
          <p:nvPr/>
        </p:nvPicPr>
        <p:blipFill rotWithShape="1">
          <a:blip r:embed="rId2">
            <a:alphaModFix/>
          </a:blip>
          <a:srcRect b="0" l="0" r="0" t="21116"/>
          <a:stretch/>
        </p:blipFill>
        <p:spPr>
          <a:xfrm>
            <a:off x="1" y="0"/>
            <a:ext cx="6963035" cy="640154"/>
          </a:xfrm>
          <a:prstGeom prst="rect">
            <a:avLst/>
          </a:prstGeom>
          <a:noFill/>
          <a:ln>
            <a:noFill/>
          </a:ln>
        </p:spPr>
      </p:pic>
      <p:sp>
        <p:nvSpPr>
          <p:cNvPr id="228" name="Google Shape;228;p41"/>
          <p:cNvSpPr txBox="1"/>
          <p:nvPr>
            <p:ph type="title"/>
          </p:nvPr>
        </p:nvSpPr>
        <p:spPr>
          <a:xfrm>
            <a:off x="342219" y="36764"/>
            <a:ext cx="6356400" cy="468900"/>
          </a:xfrm>
          <a:prstGeom prst="rect">
            <a:avLst/>
          </a:prstGeom>
          <a:noFill/>
          <a:ln>
            <a:noFill/>
          </a:ln>
        </p:spPr>
        <p:txBody>
          <a:bodyPr anchorCtr="0" anchor="ctr" bIns="25700" lIns="51425" spcFirstLastPara="1" rIns="51425" wrap="square" tIns="25700">
            <a:normAutofit/>
          </a:bodyPr>
          <a:lstStyle>
            <a:lvl1pPr lvl="0" algn="l">
              <a:lnSpc>
                <a:spcPct val="90000"/>
              </a:lnSpc>
              <a:spcBef>
                <a:spcPts val="0"/>
              </a:spcBef>
              <a:spcAft>
                <a:spcPts val="0"/>
              </a:spcAft>
              <a:buClr>
                <a:schemeClr val="lt1"/>
              </a:buClr>
              <a:buSzPts val="1600"/>
              <a:buFont typeface="Arial"/>
              <a:buNone/>
              <a:defRPr sz="2100">
                <a:solidFill>
                  <a:schemeClr val="lt1"/>
                </a:solidFill>
                <a:latin typeface="Arial"/>
                <a:ea typeface="Arial"/>
                <a:cs typeface="Arial"/>
                <a:sym typeface="Arial"/>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229" name="Google Shape;229;p41"/>
          <p:cNvSpPr txBox="1"/>
          <p:nvPr>
            <p:ph idx="1" type="body"/>
          </p:nvPr>
        </p:nvSpPr>
        <p:spPr>
          <a:xfrm>
            <a:off x="623888" y="734786"/>
            <a:ext cx="7886700" cy="3832500"/>
          </a:xfrm>
          <a:prstGeom prst="rect">
            <a:avLst/>
          </a:prstGeom>
          <a:noFill/>
          <a:ln>
            <a:noFill/>
          </a:ln>
        </p:spPr>
        <p:txBody>
          <a:bodyPr anchorCtr="0" anchor="t" bIns="25700" lIns="51425" spcFirstLastPara="1" rIns="51425" wrap="square" tIns="25700">
            <a:normAutofit/>
          </a:bodyPr>
          <a:lstStyle>
            <a:lvl1pPr indent="-228600" lvl="0" marL="457200" algn="l">
              <a:lnSpc>
                <a:spcPct val="90000"/>
              </a:lnSpc>
              <a:spcBef>
                <a:spcPts val="800"/>
              </a:spcBef>
              <a:spcAft>
                <a:spcPts val="0"/>
              </a:spcAft>
              <a:buClr>
                <a:schemeClr val="dk1"/>
              </a:buClr>
              <a:buSzPts val="1100"/>
              <a:buNone/>
              <a:defRPr sz="1400">
                <a:solidFill>
                  <a:schemeClr val="dk1"/>
                </a:solidFill>
                <a:latin typeface="Arial"/>
                <a:ea typeface="Arial"/>
                <a:cs typeface="Arial"/>
                <a:sym typeface="Arial"/>
              </a:defRPr>
            </a:lvl1pPr>
            <a:lvl2pPr indent="-228600" lvl="1" marL="914400" algn="l">
              <a:lnSpc>
                <a:spcPct val="90000"/>
              </a:lnSpc>
              <a:spcBef>
                <a:spcPts val="1200"/>
              </a:spcBef>
              <a:spcAft>
                <a:spcPts val="0"/>
              </a:spcAft>
              <a:buClr>
                <a:srgbClr val="888888"/>
              </a:buClr>
              <a:buSzPts val="1100"/>
              <a:buNone/>
              <a:defRPr sz="1500">
                <a:solidFill>
                  <a:srgbClr val="888888"/>
                </a:solidFill>
              </a:defRPr>
            </a:lvl2pPr>
            <a:lvl3pPr indent="-228600" lvl="2" marL="1371600" algn="l">
              <a:lnSpc>
                <a:spcPct val="90000"/>
              </a:lnSpc>
              <a:spcBef>
                <a:spcPts val="1200"/>
              </a:spcBef>
              <a:spcAft>
                <a:spcPts val="0"/>
              </a:spcAft>
              <a:buClr>
                <a:srgbClr val="888888"/>
              </a:buClr>
              <a:buSzPts val="1100"/>
              <a:buNone/>
              <a:defRPr sz="1400">
                <a:solidFill>
                  <a:srgbClr val="888888"/>
                </a:solidFill>
              </a:defRPr>
            </a:lvl3pPr>
            <a:lvl4pPr indent="-228600" lvl="3" marL="1828800" algn="l">
              <a:lnSpc>
                <a:spcPct val="90000"/>
              </a:lnSpc>
              <a:spcBef>
                <a:spcPts val="1200"/>
              </a:spcBef>
              <a:spcAft>
                <a:spcPts val="0"/>
              </a:spcAft>
              <a:buClr>
                <a:srgbClr val="888888"/>
              </a:buClr>
              <a:buSzPts val="900"/>
              <a:buNone/>
              <a:defRPr sz="1200">
                <a:solidFill>
                  <a:srgbClr val="888888"/>
                </a:solidFill>
              </a:defRPr>
            </a:lvl4pPr>
            <a:lvl5pPr indent="-228600" lvl="4" marL="2286000" algn="l">
              <a:lnSpc>
                <a:spcPct val="90000"/>
              </a:lnSpc>
              <a:spcBef>
                <a:spcPts val="1200"/>
              </a:spcBef>
              <a:spcAft>
                <a:spcPts val="0"/>
              </a:spcAft>
              <a:buClr>
                <a:srgbClr val="888888"/>
              </a:buClr>
              <a:buSzPts val="900"/>
              <a:buNone/>
              <a:defRPr sz="1200">
                <a:solidFill>
                  <a:srgbClr val="888888"/>
                </a:solidFill>
              </a:defRPr>
            </a:lvl5pPr>
            <a:lvl6pPr indent="-228600" lvl="5" marL="2743200" algn="l">
              <a:lnSpc>
                <a:spcPct val="90000"/>
              </a:lnSpc>
              <a:spcBef>
                <a:spcPts val="1200"/>
              </a:spcBef>
              <a:spcAft>
                <a:spcPts val="0"/>
              </a:spcAft>
              <a:buClr>
                <a:srgbClr val="888888"/>
              </a:buClr>
              <a:buSzPts val="900"/>
              <a:buNone/>
              <a:defRPr sz="1200">
                <a:solidFill>
                  <a:srgbClr val="888888"/>
                </a:solidFill>
              </a:defRPr>
            </a:lvl6pPr>
            <a:lvl7pPr indent="-228600" lvl="6" marL="3200400" algn="l">
              <a:lnSpc>
                <a:spcPct val="90000"/>
              </a:lnSpc>
              <a:spcBef>
                <a:spcPts val="1200"/>
              </a:spcBef>
              <a:spcAft>
                <a:spcPts val="0"/>
              </a:spcAft>
              <a:buClr>
                <a:srgbClr val="888888"/>
              </a:buClr>
              <a:buSzPts val="900"/>
              <a:buNone/>
              <a:defRPr sz="1200">
                <a:solidFill>
                  <a:srgbClr val="888888"/>
                </a:solidFill>
              </a:defRPr>
            </a:lvl7pPr>
            <a:lvl8pPr indent="-228600" lvl="7" marL="3657600" algn="l">
              <a:lnSpc>
                <a:spcPct val="90000"/>
              </a:lnSpc>
              <a:spcBef>
                <a:spcPts val="1200"/>
              </a:spcBef>
              <a:spcAft>
                <a:spcPts val="0"/>
              </a:spcAft>
              <a:buClr>
                <a:srgbClr val="888888"/>
              </a:buClr>
              <a:buSzPts val="900"/>
              <a:buNone/>
              <a:defRPr sz="1200">
                <a:solidFill>
                  <a:srgbClr val="888888"/>
                </a:solidFill>
              </a:defRPr>
            </a:lvl8pPr>
            <a:lvl9pPr indent="-228600" lvl="8" marL="4114800" algn="l">
              <a:lnSpc>
                <a:spcPct val="90000"/>
              </a:lnSpc>
              <a:spcBef>
                <a:spcPts val="1200"/>
              </a:spcBef>
              <a:spcAft>
                <a:spcPts val="1200"/>
              </a:spcAft>
              <a:buClr>
                <a:srgbClr val="888888"/>
              </a:buClr>
              <a:buSzPts val="900"/>
              <a:buNone/>
              <a:defRPr sz="1200">
                <a:solidFill>
                  <a:srgbClr val="888888"/>
                </a:solidFill>
              </a:defRPr>
            </a:lvl9pPr>
          </a:lstStyle>
          <a:p/>
        </p:txBody>
      </p:sp>
      <p:pic>
        <p:nvPicPr>
          <p:cNvPr id="230" name="Google Shape;230;p41"/>
          <p:cNvPicPr preferRelativeResize="0"/>
          <p:nvPr/>
        </p:nvPicPr>
        <p:blipFill rotWithShape="1">
          <a:blip r:embed="rId3">
            <a:alphaModFix/>
          </a:blip>
          <a:srcRect b="0" l="0" r="0" t="0"/>
          <a:stretch/>
        </p:blipFill>
        <p:spPr>
          <a:xfrm>
            <a:off x="7609820" y="61004"/>
            <a:ext cx="1468479" cy="434976"/>
          </a:xfrm>
          <a:prstGeom prst="rect">
            <a:avLst/>
          </a:prstGeom>
          <a:noFill/>
          <a:ln>
            <a:noFill/>
          </a:ln>
        </p:spPr>
      </p:pic>
      <p:sp>
        <p:nvSpPr>
          <p:cNvPr id="231" name="Google Shape;231;p4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1">
  <p:cSld name="Comparison">
    <p:spTree>
      <p:nvGrpSpPr>
        <p:cNvPr id="27" name="Shape 27"/>
        <p:cNvGrpSpPr/>
        <p:nvPr/>
      </p:nvGrpSpPr>
      <p:grpSpPr>
        <a:xfrm>
          <a:off x="0" y="0"/>
          <a:ext cx="0" cy="0"/>
          <a:chOff x="0" y="0"/>
          <a:chExt cx="0" cy="0"/>
        </a:xfrm>
      </p:grpSpPr>
      <p:sp>
        <p:nvSpPr>
          <p:cNvPr id="28" name="Google Shape;28;p5"/>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marR="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Barlow"/>
                <a:ea typeface="Barlow"/>
                <a:cs typeface="Barlow"/>
                <a:sym typeface="Barlow"/>
              </a:defRPr>
            </a:lvl1pPr>
            <a:lvl2pPr indent="-228600" lvl="1" marL="914400" marR="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29" name="Google Shape;29;p5"/>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Barlow"/>
                <a:ea typeface="Barlow"/>
                <a:cs typeface="Barlow"/>
                <a:sym typeface="Barlow"/>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Barlow"/>
                <a:ea typeface="Barlow"/>
                <a:cs typeface="Barlow"/>
                <a:sym typeface="Barlow"/>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Barlow"/>
                <a:ea typeface="Barlow"/>
                <a:cs typeface="Barlow"/>
                <a:sym typeface="Barlow"/>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Barlow"/>
                <a:ea typeface="Barlow"/>
                <a:cs typeface="Barlow"/>
                <a:sym typeface="Barlow"/>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Barlow"/>
                <a:ea typeface="Barlow"/>
                <a:cs typeface="Barlow"/>
                <a:sym typeface="Barlow"/>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0" name="Google Shape;30;p5"/>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marR="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Barlow"/>
                <a:ea typeface="Barlow"/>
                <a:cs typeface="Barlow"/>
                <a:sym typeface="Barlow"/>
              </a:defRPr>
            </a:lvl1pPr>
            <a:lvl2pPr indent="-228600" lvl="1" marL="914400" marR="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31" name="Google Shape;31;p5"/>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Barlow"/>
                <a:ea typeface="Barlow"/>
                <a:cs typeface="Barlow"/>
                <a:sym typeface="Barlow"/>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Barlow"/>
                <a:ea typeface="Barlow"/>
                <a:cs typeface="Barlow"/>
                <a:sym typeface="Barlow"/>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Barlow"/>
                <a:ea typeface="Barlow"/>
                <a:cs typeface="Barlow"/>
                <a:sym typeface="Barlow"/>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Barlow"/>
                <a:ea typeface="Barlow"/>
                <a:cs typeface="Barlow"/>
                <a:sym typeface="Barlow"/>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Barlow"/>
                <a:ea typeface="Barlow"/>
                <a:cs typeface="Barlow"/>
                <a:sym typeface="Barlow"/>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2" name="Google Shape;32;p5"/>
          <p:cNvSpPr txBox="1"/>
          <p:nvPr>
            <p:ph idx="10" type="dt"/>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algn="l">
              <a:lnSpc>
                <a:spcPct val="100000"/>
              </a:lnSpc>
              <a:spcBef>
                <a:spcPts val="0"/>
              </a:spcBef>
              <a:spcAft>
                <a:spcPts val="0"/>
              </a:spcAft>
              <a:buSzPts val="1100"/>
              <a:buNone/>
              <a:defRPr sz="1400">
                <a:solidFill>
                  <a:schemeClr val="dk1"/>
                </a:solidFill>
                <a:latin typeface="Barlow"/>
                <a:ea typeface="Barlow"/>
                <a:cs typeface="Barlow"/>
                <a:sym typeface="Barlow"/>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3" name="Google Shape;33;p5"/>
          <p:cNvSpPr txBox="1"/>
          <p:nvPr>
            <p:ph idx="11" type="ftr"/>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algn="l">
              <a:lnSpc>
                <a:spcPct val="100000"/>
              </a:lnSpc>
              <a:spcBef>
                <a:spcPts val="0"/>
              </a:spcBef>
              <a:spcAft>
                <a:spcPts val="0"/>
              </a:spcAft>
              <a:buSzPts val="1100"/>
              <a:buNone/>
              <a:defRPr sz="1400">
                <a:solidFill>
                  <a:schemeClr val="dk1"/>
                </a:solidFill>
                <a:latin typeface="Barlow"/>
                <a:ea typeface="Barlow"/>
                <a:cs typeface="Barlow"/>
                <a:sym typeface="Barlow"/>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4" name="Google Shape;34;p5"/>
          <p:cNvSpPr txBox="1"/>
          <p:nvPr>
            <p:ph idx="12" type="sldNum"/>
          </p:nvPr>
        </p:nvSpPr>
        <p:spPr>
          <a:xfrm>
            <a:off x="0" y="0"/>
            <a:ext cx="2250000" cy="2250000"/>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888888"/>
              </a:buClr>
              <a:buSzPts val="900"/>
              <a:buFont typeface="Barlow"/>
              <a:buNone/>
              <a:defRPr b="0" i="0" sz="900" u="none" cap="none" strike="noStrike">
                <a:solidFill>
                  <a:srgbClr val="888888"/>
                </a:solidFill>
                <a:latin typeface="Barlow"/>
                <a:ea typeface="Barlow"/>
                <a:cs typeface="Barlow"/>
                <a:sym typeface="Barlow"/>
              </a:defRPr>
            </a:lvl1pPr>
            <a:lvl2pPr indent="0" lvl="1" marL="0" marR="0" algn="r">
              <a:lnSpc>
                <a:spcPct val="100000"/>
              </a:lnSpc>
              <a:spcBef>
                <a:spcPts val="0"/>
              </a:spcBef>
              <a:spcAft>
                <a:spcPts val="0"/>
              </a:spcAft>
              <a:buClr>
                <a:srgbClr val="888888"/>
              </a:buClr>
              <a:buSzPts val="900"/>
              <a:buFont typeface="Barlow"/>
              <a:buNone/>
              <a:defRPr b="0" i="0" sz="900" u="none" cap="none" strike="noStrike">
                <a:solidFill>
                  <a:srgbClr val="888888"/>
                </a:solidFill>
                <a:latin typeface="Barlow"/>
                <a:ea typeface="Barlow"/>
                <a:cs typeface="Barlow"/>
                <a:sym typeface="Barlow"/>
              </a:defRPr>
            </a:lvl2pPr>
            <a:lvl3pPr indent="0" lvl="2" marL="0" marR="0" algn="r">
              <a:lnSpc>
                <a:spcPct val="100000"/>
              </a:lnSpc>
              <a:spcBef>
                <a:spcPts val="0"/>
              </a:spcBef>
              <a:spcAft>
                <a:spcPts val="0"/>
              </a:spcAft>
              <a:buClr>
                <a:srgbClr val="888888"/>
              </a:buClr>
              <a:buSzPts val="900"/>
              <a:buFont typeface="Barlow"/>
              <a:buNone/>
              <a:defRPr b="0" i="0" sz="900" u="none" cap="none" strike="noStrike">
                <a:solidFill>
                  <a:srgbClr val="888888"/>
                </a:solidFill>
                <a:latin typeface="Barlow"/>
                <a:ea typeface="Barlow"/>
                <a:cs typeface="Barlow"/>
                <a:sym typeface="Barlow"/>
              </a:defRPr>
            </a:lvl3pPr>
            <a:lvl4pPr indent="0" lvl="3" marL="0" marR="0" algn="r">
              <a:lnSpc>
                <a:spcPct val="100000"/>
              </a:lnSpc>
              <a:spcBef>
                <a:spcPts val="0"/>
              </a:spcBef>
              <a:spcAft>
                <a:spcPts val="0"/>
              </a:spcAft>
              <a:buClr>
                <a:srgbClr val="888888"/>
              </a:buClr>
              <a:buSzPts val="900"/>
              <a:buFont typeface="Barlow"/>
              <a:buNone/>
              <a:defRPr b="0" i="0" sz="900" u="none" cap="none" strike="noStrike">
                <a:solidFill>
                  <a:srgbClr val="888888"/>
                </a:solidFill>
                <a:latin typeface="Barlow"/>
                <a:ea typeface="Barlow"/>
                <a:cs typeface="Barlow"/>
                <a:sym typeface="Barlow"/>
              </a:defRPr>
            </a:lvl4pPr>
            <a:lvl5pPr indent="0" lvl="4" marL="0" marR="0" algn="r">
              <a:lnSpc>
                <a:spcPct val="100000"/>
              </a:lnSpc>
              <a:spcBef>
                <a:spcPts val="0"/>
              </a:spcBef>
              <a:spcAft>
                <a:spcPts val="0"/>
              </a:spcAft>
              <a:buClr>
                <a:srgbClr val="888888"/>
              </a:buClr>
              <a:buSzPts val="900"/>
              <a:buFont typeface="Barlow"/>
              <a:buNone/>
              <a:defRPr b="0" i="0" sz="900" u="none" cap="none" strike="noStrike">
                <a:solidFill>
                  <a:srgbClr val="888888"/>
                </a:solidFill>
                <a:latin typeface="Barlow"/>
                <a:ea typeface="Barlow"/>
                <a:cs typeface="Barlow"/>
                <a:sym typeface="Barlow"/>
              </a:defRPr>
            </a:lvl5pPr>
            <a:lvl6pPr indent="0" lvl="5" marL="0" marR="0" algn="r">
              <a:lnSpc>
                <a:spcPct val="100000"/>
              </a:lnSpc>
              <a:spcBef>
                <a:spcPts val="0"/>
              </a:spcBef>
              <a:spcAft>
                <a:spcPts val="0"/>
              </a:spcAft>
              <a:buClr>
                <a:srgbClr val="888888"/>
              </a:buClr>
              <a:buSzPts val="900"/>
              <a:buFont typeface="Barlow"/>
              <a:buNone/>
              <a:defRPr b="0" i="0" sz="900" u="none" cap="none" strike="noStrike">
                <a:solidFill>
                  <a:srgbClr val="888888"/>
                </a:solidFill>
                <a:latin typeface="Barlow"/>
                <a:ea typeface="Barlow"/>
                <a:cs typeface="Barlow"/>
                <a:sym typeface="Barlow"/>
              </a:defRPr>
            </a:lvl6pPr>
            <a:lvl7pPr indent="0" lvl="6" marL="0" marR="0" algn="r">
              <a:lnSpc>
                <a:spcPct val="100000"/>
              </a:lnSpc>
              <a:spcBef>
                <a:spcPts val="0"/>
              </a:spcBef>
              <a:spcAft>
                <a:spcPts val="0"/>
              </a:spcAft>
              <a:buClr>
                <a:srgbClr val="888888"/>
              </a:buClr>
              <a:buSzPts val="900"/>
              <a:buFont typeface="Barlow"/>
              <a:buNone/>
              <a:defRPr b="0" i="0" sz="900" u="none" cap="none" strike="noStrike">
                <a:solidFill>
                  <a:srgbClr val="888888"/>
                </a:solidFill>
                <a:latin typeface="Barlow"/>
                <a:ea typeface="Barlow"/>
                <a:cs typeface="Barlow"/>
                <a:sym typeface="Barlow"/>
              </a:defRPr>
            </a:lvl7pPr>
            <a:lvl8pPr indent="0" lvl="7" marL="0" marR="0" algn="r">
              <a:lnSpc>
                <a:spcPct val="100000"/>
              </a:lnSpc>
              <a:spcBef>
                <a:spcPts val="0"/>
              </a:spcBef>
              <a:spcAft>
                <a:spcPts val="0"/>
              </a:spcAft>
              <a:buClr>
                <a:srgbClr val="888888"/>
              </a:buClr>
              <a:buSzPts val="900"/>
              <a:buFont typeface="Barlow"/>
              <a:buNone/>
              <a:defRPr b="0" i="0" sz="900" u="none" cap="none" strike="noStrike">
                <a:solidFill>
                  <a:srgbClr val="888888"/>
                </a:solidFill>
                <a:latin typeface="Barlow"/>
                <a:ea typeface="Barlow"/>
                <a:cs typeface="Barlow"/>
                <a:sym typeface="Barlow"/>
              </a:defRPr>
            </a:lvl8pPr>
            <a:lvl9pPr indent="0" lvl="8" marL="0" marR="0" algn="r">
              <a:lnSpc>
                <a:spcPct val="100000"/>
              </a:lnSpc>
              <a:spcBef>
                <a:spcPts val="0"/>
              </a:spcBef>
              <a:spcAft>
                <a:spcPts val="0"/>
              </a:spcAft>
              <a:buClr>
                <a:srgbClr val="888888"/>
              </a:buClr>
              <a:buSzPts val="900"/>
              <a:buFont typeface="Barlow"/>
              <a:buNone/>
              <a:defRPr b="0" i="0" sz="900" u="none" cap="none" strike="noStrike">
                <a:solidFill>
                  <a:srgbClr val="888888"/>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pic>
        <p:nvPicPr>
          <p:cNvPr id="35" name="Google Shape;35;p5"/>
          <p:cNvPicPr preferRelativeResize="0"/>
          <p:nvPr/>
        </p:nvPicPr>
        <p:blipFill rotWithShape="1">
          <a:blip r:embed="rId2">
            <a:alphaModFix/>
          </a:blip>
          <a:srcRect b="0" l="0" r="0" t="21116"/>
          <a:stretch/>
        </p:blipFill>
        <p:spPr>
          <a:xfrm>
            <a:off x="0" y="0"/>
            <a:ext cx="6963031" cy="640154"/>
          </a:xfrm>
          <a:prstGeom prst="rect">
            <a:avLst/>
          </a:prstGeom>
          <a:noFill/>
          <a:ln>
            <a:noFill/>
          </a:ln>
        </p:spPr>
      </p:pic>
      <p:sp>
        <p:nvSpPr>
          <p:cNvPr id="36" name="Google Shape;36;p5"/>
          <p:cNvSpPr txBox="1"/>
          <p:nvPr>
            <p:ph type="title"/>
          </p:nvPr>
        </p:nvSpPr>
        <p:spPr>
          <a:xfrm>
            <a:off x="342219" y="36764"/>
            <a:ext cx="6356700" cy="468900"/>
          </a:xfrm>
          <a:prstGeom prst="rect">
            <a:avLst/>
          </a:prstGeom>
          <a:noFill/>
          <a:ln>
            <a:noFill/>
          </a:ln>
        </p:spPr>
        <p:txBody>
          <a:bodyPr anchorCtr="0" anchor="ctr" bIns="34275" lIns="68575" spcFirstLastPara="1" rIns="68575" wrap="square" tIns="34275">
            <a:normAutofit/>
          </a:bodyPr>
          <a:lstStyle>
            <a:lvl1pPr lvl="0" marR="0" algn="l">
              <a:lnSpc>
                <a:spcPct val="90000"/>
              </a:lnSpc>
              <a:spcBef>
                <a:spcPts val="0"/>
              </a:spcBef>
              <a:spcAft>
                <a:spcPts val="0"/>
              </a:spcAft>
              <a:buClr>
                <a:schemeClr val="lt1"/>
              </a:buClr>
              <a:buSzPts val="2100"/>
              <a:buFont typeface="Barlow"/>
              <a:buNone/>
              <a:defRPr b="0" i="0" sz="2100" u="none" cap="none" strike="noStrike">
                <a:solidFill>
                  <a:schemeClr val="lt1"/>
                </a:solidFill>
                <a:latin typeface="Barlow"/>
                <a:ea typeface="Barlow"/>
                <a:cs typeface="Barlow"/>
                <a:sym typeface="Barlow"/>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pic>
        <p:nvPicPr>
          <p:cNvPr id="37" name="Google Shape;37;p5"/>
          <p:cNvPicPr preferRelativeResize="0"/>
          <p:nvPr/>
        </p:nvPicPr>
        <p:blipFill rotWithShape="1">
          <a:blip r:embed="rId3">
            <a:alphaModFix/>
          </a:blip>
          <a:srcRect b="0" l="0" r="0" t="0"/>
          <a:stretch/>
        </p:blipFill>
        <p:spPr>
          <a:xfrm>
            <a:off x="7609820" y="61004"/>
            <a:ext cx="1468479" cy="434976"/>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type="obj">
  <p:cSld name="OBJECT">
    <p:spTree>
      <p:nvGrpSpPr>
        <p:cNvPr id="232" name="Shape 232"/>
        <p:cNvGrpSpPr/>
        <p:nvPr/>
      </p:nvGrpSpPr>
      <p:grpSpPr>
        <a:xfrm>
          <a:off x="0" y="0"/>
          <a:ext cx="0" cy="0"/>
          <a:chOff x="0" y="0"/>
          <a:chExt cx="0" cy="0"/>
        </a:xfrm>
      </p:grpSpPr>
      <p:sp>
        <p:nvSpPr>
          <p:cNvPr id="233" name="Google Shape;233;p4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4" name="Google Shape;234;p4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1200"/>
              </a:spcBef>
              <a:spcAft>
                <a:spcPts val="0"/>
              </a:spcAft>
              <a:buClr>
                <a:schemeClr val="dk1"/>
              </a:buClr>
              <a:buSzPts val="1400"/>
              <a:buChar char="○"/>
              <a:defRPr/>
            </a:lvl2pPr>
            <a:lvl3pPr indent="-317500" lvl="2" marL="1371600" algn="l">
              <a:lnSpc>
                <a:spcPct val="90000"/>
              </a:lnSpc>
              <a:spcBef>
                <a:spcPts val="1200"/>
              </a:spcBef>
              <a:spcAft>
                <a:spcPts val="0"/>
              </a:spcAft>
              <a:buClr>
                <a:schemeClr val="dk1"/>
              </a:buClr>
              <a:buSzPts val="1400"/>
              <a:buChar char="■"/>
              <a:defRPr/>
            </a:lvl3pPr>
            <a:lvl4pPr indent="-317500" lvl="3" marL="1828800" algn="l">
              <a:lnSpc>
                <a:spcPct val="90000"/>
              </a:lnSpc>
              <a:spcBef>
                <a:spcPts val="1200"/>
              </a:spcBef>
              <a:spcAft>
                <a:spcPts val="0"/>
              </a:spcAft>
              <a:buClr>
                <a:schemeClr val="dk1"/>
              </a:buClr>
              <a:buSzPts val="1400"/>
              <a:buChar char="●"/>
              <a:defRPr/>
            </a:lvl4pPr>
            <a:lvl5pPr indent="-317500" lvl="4" marL="2286000" algn="l">
              <a:lnSpc>
                <a:spcPct val="9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235" name="Google Shape;235;p4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6" name="Google Shape;236;p4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7" name="Google Shape;237;p4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9">
  <p:cSld name="SECTION_HEADER_10">
    <p:spTree>
      <p:nvGrpSpPr>
        <p:cNvPr id="238" name="Shape 238"/>
        <p:cNvGrpSpPr/>
        <p:nvPr/>
      </p:nvGrpSpPr>
      <p:grpSpPr>
        <a:xfrm>
          <a:off x="0" y="0"/>
          <a:ext cx="0" cy="0"/>
          <a:chOff x="0" y="0"/>
          <a:chExt cx="0" cy="0"/>
        </a:xfrm>
      </p:grpSpPr>
      <p:pic>
        <p:nvPicPr>
          <p:cNvPr id="239" name="Google Shape;239;p43"/>
          <p:cNvPicPr preferRelativeResize="0"/>
          <p:nvPr/>
        </p:nvPicPr>
        <p:blipFill rotWithShape="1">
          <a:blip r:embed="rId2">
            <a:alphaModFix/>
          </a:blip>
          <a:srcRect b="0" l="0" r="0" t="21116"/>
          <a:stretch/>
        </p:blipFill>
        <p:spPr>
          <a:xfrm>
            <a:off x="0" y="0"/>
            <a:ext cx="6963035" cy="640154"/>
          </a:xfrm>
          <a:prstGeom prst="rect">
            <a:avLst/>
          </a:prstGeom>
          <a:noFill/>
          <a:ln>
            <a:noFill/>
          </a:ln>
        </p:spPr>
      </p:pic>
      <p:sp>
        <p:nvSpPr>
          <p:cNvPr id="240" name="Google Shape;240;p43"/>
          <p:cNvSpPr txBox="1"/>
          <p:nvPr>
            <p:ph type="title"/>
          </p:nvPr>
        </p:nvSpPr>
        <p:spPr>
          <a:xfrm>
            <a:off x="342219" y="36764"/>
            <a:ext cx="6356400" cy="4689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2100"/>
              <a:buFont typeface="Arial"/>
              <a:buNone/>
              <a:defRPr sz="2100">
                <a:solidFill>
                  <a:schemeClr val="lt1"/>
                </a:solidFill>
                <a:latin typeface="Arial"/>
                <a:ea typeface="Arial"/>
                <a:cs typeface="Arial"/>
                <a:sym typeface="Aria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1" name="Google Shape;241;p43"/>
          <p:cNvSpPr txBox="1"/>
          <p:nvPr>
            <p:ph idx="1" type="body"/>
          </p:nvPr>
        </p:nvSpPr>
        <p:spPr>
          <a:xfrm>
            <a:off x="623888" y="734786"/>
            <a:ext cx="7886700" cy="38325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1200"/>
              </a:spcBef>
              <a:spcAft>
                <a:spcPts val="0"/>
              </a:spcAft>
              <a:buClr>
                <a:srgbClr val="888888"/>
              </a:buClr>
              <a:buSzPts val="1500"/>
              <a:buNone/>
              <a:defRPr sz="1500">
                <a:solidFill>
                  <a:srgbClr val="888888"/>
                </a:solidFill>
              </a:defRPr>
            </a:lvl2pPr>
            <a:lvl3pPr indent="-228600" lvl="2" marL="1371600" algn="l">
              <a:lnSpc>
                <a:spcPct val="90000"/>
              </a:lnSpc>
              <a:spcBef>
                <a:spcPts val="1200"/>
              </a:spcBef>
              <a:spcAft>
                <a:spcPts val="0"/>
              </a:spcAft>
              <a:buClr>
                <a:srgbClr val="888888"/>
              </a:buClr>
              <a:buSzPts val="1400"/>
              <a:buNone/>
              <a:defRPr sz="1400">
                <a:solidFill>
                  <a:srgbClr val="888888"/>
                </a:solidFill>
              </a:defRPr>
            </a:lvl3pPr>
            <a:lvl4pPr indent="-228600" lvl="3" marL="1828800" algn="l">
              <a:lnSpc>
                <a:spcPct val="90000"/>
              </a:lnSpc>
              <a:spcBef>
                <a:spcPts val="1200"/>
              </a:spcBef>
              <a:spcAft>
                <a:spcPts val="0"/>
              </a:spcAft>
              <a:buClr>
                <a:srgbClr val="888888"/>
              </a:buClr>
              <a:buSzPts val="1200"/>
              <a:buNone/>
              <a:defRPr sz="1200">
                <a:solidFill>
                  <a:srgbClr val="888888"/>
                </a:solidFill>
              </a:defRPr>
            </a:lvl4pPr>
            <a:lvl5pPr indent="-228600" lvl="4" marL="2286000" algn="l">
              <a:lnSpc>
                <a:spcPct val="90000"/>
              </a:lnSpc>
              <a:spcBef>
                <a:spcPts val="1200"/>
              </a:spcBef>
              <a:spcAft>
                <a:spcPts val="0"/>
              </a:spcAft>
              <a:buClr>
                <a:srgbClr val="888888"/>
              </a:buClr>
              <a:buSzPts val="1200"/>
              <a:buNone/>
              <a:defRPr sz="1200">
                <a:solidFill>
                  <a:srgbClr val="888888"/>
                </a:solidFill>
              </a:defRPr>
            </a:lvl5pPr>
            <a:lvl6pPr indent="-228600" lvl="5" marL="2743200" algn="l">
              <a:lnSpc>
                <a:spcPct val="90000"/>
              </a:lnSpc>
              <a:spcBef>
                <a:spcPts val="1200"/>
              </a:spcBef>
              <a:spcAft>
                <a:spcPts val="0"/>
              </a:spcAft>
              <a:buClr>
                <a:srgbClr val="888888"/>
              </a:buClr>
              <a:buSzPts val="1200"/>
              <a:buNone/>
              <a:defRPr sz="1200">
                <a:solidFill>
                  <a:srgbClr val="888888"/>
                </a:solidFill>
              </a:defRPr>
            </a:lvl6pPr>
            <a:lvl7pPr indent="-228600" lvl="6" marL="3200400" algn="l">
              <a:lnSpc>
                <a:spcPct val="90000"/>
              </a:lnSpc>
              <a:spcBef>
                <a:spcPts val="1200"/>
              </a:spcBef>
              <a:spcAft>
                <a:spcPts val="0"/>
              </a:spcAft>
              <a:buClr>
                <a:srgbClr val="888888"/>
              </a:buClr>
              <a:buSzPts val="1200"/>
              <a:buNone/>
              <a:defRPr sz="1200">
                <a:solidFill>
                  <a:srgbClr val="888888"/>
                </a:solidFill>
              </a:defRPr>
            </a:lvl7pPr>
            <a:lvl8pPr indent="-228600" lvl="7" marL="3657600" algn="l">
              <a:lnSpc>
                <a:spcPct val="90000"/>
              </a:lnSpc>
              <a:spcBef>
                <a:spcPts val="1200"/>
              </a:spcBef>
              <a:spcAft>
                <a:spcPts val="0"/>
              </a:spcAft>
              <a:buClr>
                <a:srgbClr val="888888"/>
              </a:buClr>
              <a:buSzPts val="1200"/>
              <a:buNone/>
              <a:defRPr sz="1200">
                <a:solidFill>
                  <a:srgbClr val="888888"/>
                </a:solidFill>
              </a:defRPr>
            </a:lvl8pPr>
            <a:lvl9pPr indent="-228600" lvl="8" marL="4114800" algn="l">
              <a:lnSpc>
                <a:spcPct val="90000"/>
              </a:lnSpc>
              <a:spcBef>
                <a:spcPts val="1200"/>
              </a:spcBef>
              <a:spcAft>
                <a:spcPts val="1200"/>
              </a:spcAft>
              <a:buClr>
                <a:srgbClr val="888888"/>
              </a:buClr>
              <a:buSzPts val="1200"/>
              <a:buNone/>
              <a:defRPr sz="1200">
                <a:solidFill>
                  <a:srgbClr val="888888"/>
                </a:solidFill>
              </a:defRPr>
            </a:lvl9pPr>
          </a:lstStyle>
          <a:p/>
        </p:txBody>
      </p:sp>
      <p:pic>
        <p:nvPicPr>
          <p:cNvPr id="242" name="Google Shape;242;p43"/>
          <p:cNvPicPr preferRelativeResize="0"/>
          <p:nvPr/>
        </p:nvPicPr>
        <p:blipFill rotWithShape="1">
          <a:blip r:embed="rId3">
            <a:alphaModFix/>
          </a:blip>
          <a:srcRect b="0" l="0" r="0" t="0"/>
          <a:stretch/>
        </p:blipFill>
        <p:spPr>
          <a:xfrm>
            <a:off x="7609819" y="61004"/>
            <a:ext cx="1468479" cy="434976"/>
          </a:xfrm>
          <a:prstGeom prst="rect">
            <a:avLst/>
          </a:prstGeom>
          <a:noFill/>
          <a:ln>
            <a:noFill/>
          </a:ln>
        </p:spPr>
      </p:pic>
      <p:sp>
        <p:nvSpPr>
          <p:cNvPr id="243" name="Google Shape;243;p4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p:cSld name="SECTION_HEADER_8">
    <p:spTree>
      <p:nvGrpSpPr>
        <p:cNvPr id="244" name="Shape 244"/>
        <p:cNvGrpSpPr/>
        <p:nvPr/>
      </p:nvGrpSpPr>
      <p:grpSpPr>
        <a:xfrm>
          <a:off x="0" y="0"/>
          <a:ext cx="0" cy="0"/>
          <a:chOff x="0" y="0"/>
          <a:chExt cx="0" cy="0"/>
        </a:xfrm>
      </p:grpSpPr>
      <p:pic>
        <p:nvPicPr>
          <p:cNvPr id="245" name="Google Shape;245;p44"/>
          <p:cNvPicPr preferRelativeResize="0"/>
          <p:nvPr/>
        </p:nvPicPr>
        <p:blipFill rotWithShape="1">
          <a:blip r:embed="rId2">
            <a:alphaModFix/>
          </a:blip>
          <a:srcRect b="0" l="0" r="0" t="21116"/>
          <a:stretch/>
        </p:blipFill>
        <p:spPr>
          <a:xfrm>
            <a:off x="0" y="0"/>
            <a:ext cx="6963035" cy="640154"/>
          </a:xfrm>
          <a:prstGeom prst="rect">
            <a:avLst/>
          </a:prstGeom>
          <a:noFill/>
          <a:ln>
            <a:noFill/>
          </a:ln>
        </p:spPr>
      </p:pic>
      <p:sp>
        <p:nvSpPr>
          <p:cNvPr id="246" name="Google Shape;246;p44"/>
          <p:cNvSpPr txBox="1"/>
          <p:nvPr>
            <p:ph type="title"/>
          </p:nvPr>
        </p:nvSpPr>
        <p:spPr>
          <a:xfrm>
            <a:off x="342219" y="36764"/>
            <a:ext cx="6356400" cy="4689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2100"/>
              <a:buFont typeface="Arial"/>
              <a:buNone/>
              <a:defRPr sz="2100">
                <a:solidFill>
                  <a:schemeClr val="lt1"/>
                </a:solidFill>
                <a:latin typeface="Arial"/>
                <a:ea typeface="Arial"/>
                <a:cs typeface="Arial"/>
                <a:sym typeface="Aria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7" name="Google Shape;247;p44"/>
          <p:cNvSpPr txBox="1"/>
          <p:nvPr>
            <p:ph idx="1" type="body"/>
          </p:nvPr>
        </p:nvSpPr>
        <p:spPr>
          <a:xfrm>
            <a:off x="623888" y="734786"/>
            <a:ext cx="7886700" cy="38325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1200"/>
              </a:spcBef>
              <a:spcAft>
                <a:spcPts val="0"/>
              </a:spcAft>
              <a:buClr>
                <a:srgbClr val="888888"/>
              </a:buClr>
              <a:buSzPts val="1500"/>
              <a:buNone/>
              <a:defRPr sz="1500">
                <a:solidFill>
                  <a:srgbClr val="888888"/>
                </a:solidFill>
              </a:defRPr>
            </a:lvl2pPr>
            <a:lvl3pPr indent="-228600" lvl="2" marL="1371600" algn="l">
              <a:lnSpc>
                <a:spcPct val="90000"/>
              </a:lnSpc>
              <a:spcBef>
                <a:spcPts val="1200"/>
              </a:spcBef>
              <a:spcAft>
                <a:spcPts val="0"/>
              </a:spcAft>
              <a:buClr>
                <a:srgbClr val="888888"/>
              </a:buClr>
              <a:buSzPts val="1400"/>
              <a:buNone/>
              <a:defRPr sz="1400">
                <a:solidFill>
                  <a:srgbClr val="888888"/>
                </a:solidFill>
              </a:defRPr>
            </a:lvl3pPr>
            <a:lvl4pPr indent="-228600" lvl="3" marL="1828800" algn="l">
              <a:lnSpc>
                <a:spcPct val="90000"/>
              </a:lnSpc>
              <a:spcBef>
                <a:spcPts val="1200"/>
              </a:spcBef>
              <a:spcAft>
                <a:spcPts val="0"/>
              </a:spcAft>
              <a:buClr>
                <a:srgbClr val="888888"/>
              </a:buClr>
              <a:buSzPts val="1200"/>
              <a:buNone/>
              <a:defRPr sz="1200">
                <a:solidFill>
                  <a:srgbClr val="888888"/>
                </a:solidFill>
              </a:defRPr>
            </a:lvl4pPr>
            <a:lvl5pPr indent="-228600" lvl="4" marL="2286000" algn="l">
              <a:lnSpc>
                <a:spcPct val="90000"/>
              </a:lnSpc>
              <a:spcBef>
                <a:spcPts val="1200"/>
              </a:spcBef>
              <a:spcAft>
                <a:spcPts val="0"/>
              </a:spcAft>
              <a:buClr>
                <a:srgbClr val="888888"/>
              </a:buClr>
              <a:buSzPts val="1200"/>
              <a:buNone/>
              <a:defRPr sz="1200">
                <a:solidFill>
                  <a:srgbClr val="888888"/>
                </a:solidFill>
              </a:defRPr>
            </a:lvl5pPr>
            <a:lvl6pPr indent="-228600" lvl="5" marL="2743200" algn="l">
              <a:lnSpc>
                <a:spcPct val="90000"/>
              </a:lnSpc>
              <a:spcBef>
                <a:spcPts val="1200"/>
              </a:spcBef>
              <a:spcAft>
                <a:spcPts val="0"/>
              </a:spcAft>
              <a:buClr>
                <a:srgbClr val="888888"/>
              </a:buClr>
              <a:buSzPts val="1200"/>
              <a:buNone/>
              <a:defRPr sz="1200">
                <a:solidFill>
                  <a:srgbClr val="888888"/>
                </a:solidFill>
              </a:defRPr>
            </a:lvl6pPr>
            <a:lvl7pPr indent="-228600" lvl="6" marL="3200400" algn="l">
              <a:lnSpc>
                <a:spcPct val="90000"/>
              </a:lnSpc>
              <a:spcBef>
                <a:spcPts val="1200"/>
              </a:spcBef>
              <a:spcAft>
                <a:spcPts val="0"/>
              </a:spcAft>
              <a:buClr>
                <a:srgbClr val="888888"/>
              </a:buClr>
              <a:buSzPts val="1200"/>
              <a:buNone/>
              <a:defRPr sz="1200">
                <a:solidFill>
                  <a:srgbClr val="888888"/>
                </a:solidFill>
              </a:defRPr>
            </a:lvl7pPr>
            <a:lvl8pPr indent="-228600" lvl="7" marL="3657600" algn="l">
              <a:lnSpc>
                <a:spcPct val="90000"/>
              </a:lnSpc>
              <a:spcBef>
                <a:spcPts val="1200"/>
              </a:spcBef>
              <a:spcAft>
                <a:spcPts val="0"/>
              </a:spcAft>
              <a:buClr>
                <a:srgbClr val="888888"/>
              </a:buClr>
              <a:buSzPts val="1200"/>
              <a:buNone/>
              <a:defRPr sz="1200">
                <a:solidFill>
                  <a:srgbClr val="888888"/>
                </a:solidFill>
              </a:defRPr>
            </a:lvl8pPr>
            <a:lvl9pPr indent="-228600" lvl="8" marL="4114800" algn="l">
              <a:lnSpc>
                <a:spcPct val="90000"/>
              </a:lnSpc>
              <a:spcBef>
                <a:spcPts val="1200"/>
              </a:spcBef>
              <a:spcAft>
                <a:spcPts val="1200"/>
              </a:spcAft>
              <a:buClr>
                <a:srgbClr val="888888"/>
              </a:buClr>
              <a:buSzPts val="1200"/>
              <a:buNone/>
              <a:defRPr sz="1200">
                <a:solidFill>
                  <a:srgbClr val="888888"/>
                </a:solidFill>
              </a:defRPr>
            </a:lvl9pPr>
          </a:lstStyle>
          <a:p/>
        </p:txBody>
      </p:sp>
      <p:pic>
        <p:nvPicPr>
          <p:cNvPr id="248" name="Google Shape;248;p44"/>
          <p:cNvPicPr preferRelativeResize="0"/>
          <p:nvPr/>
        </p:nvPicPr>
        <p:blipFill rotWithShape="1">
          <a:blip r:embed="rId3">
            <a:alphaModFix/>
          </a:blip>
          <a:srcRect b="0" l="0" r="0" t="0"/>
          <a:stretch/>
        </p:blipFill>
        <p:spPr>
          <a:xfrm>
            <a:off x="7609819" y="61004"/>
            <a:ext cx="1468479" cy="434976"/>
          </a:xfrm>
          <a:prstGeom prst="rect">
            <a:avLst/>
          </a:prstGeom>
          <a:noFill/>
          <a:ln>
            <a:noFill/>
          </a:ln>
        </p:spPr>
      </p:pic>
      <p:sp>
        <p:nvSpPr>
          <p:cNvPr id="249" name="Google Shape;249;p4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1">
  <p:cSld name="SECTION_HEADER_8_1">
    <p:spTree>
      <p:nvGrpSpPr>
        <p:cNvPr id="250" name="Shape 250"/>
        <p:cNvGrpSpPr/>
        <p:nvPr/>
      </p:nvGrpSpPr>
      <p:grpSpPr>
        <a:xfrm>
          <a:off x="0" y="0"/>
          <a:ext cx="0" cy="0"/>
          <a:chOff x="0" y="0"/>
          <a:chExt cx="0" cy="0"/>
        </a:xfrm>
      </p:grpSpPr>
      <p:pic>
        <p:nvPicPr>
          <p:cNvPr id="251" name="Google Shape;251;p45"/>
          <p:cNvPicPr preferRelativeResize="0"/>
          <p:nvPr/>
        </p:nvPicPr>
        <p:blipFill rotWithShape="1">
          <a:blip r:embed="rId2">
            <a:alphaModFix/>
          </a:blip>
          <a:srcRect b="0" l="0" r="0" t="21116"/>
          <a:stretch/>
        </p:blipFill>
        <p:spPr>
          <a:xfrm>
            <a:off x="0" y="0"/>
            <a:ext cx="6963035" cy="640154"/>
          </a:xfrm>
          <a:prstGeom prst="rect">
            <a:avLst/>
          </a:prstGeom>
          <a:noFill/>
          <a:ln>
            <a:noFill/>
          </a:ln>
        </p:spPr>
      </p:pic>
      <p:sp>
        <p:nvSpPr>
          <p:cNvPr id="252" name="Google Shape;252;p45"/>
          <p:cNvSpPr txBox="1"/>
          <p:nvPr>
            <p:ph type="title"/>
          </p:nvPr>
        </p:nvSpPr>
        <p:spPr>
          <a:xfrm>
            <a:off x="342219" y="36764"/>
            <a:ext cx="6356400" cy="4689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2100"/>
              <a:buFont typeface="Arial"/>
              <a:buNone/>
              <a:defRPr sz="2100">
                <a:solidFill>
                  <a:schemeClr val="lt1"/>
                </a:solidFill>
                <a:latin typeface="Arial"/>
                <a:ea typeface="Arial"/>
                <a:cs typeface="Arial"/>
                <a:sym typeface="Aria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3" name="Google Shape;253;p45"/>
          <p:cNvSpPr txBox="1"/>
          <p:nvPr>
            <p:ph idx="1" type="body"/>
          </p:nvPr>
        </p:nvSpPr>
        <p:spPr>
          <a:xfrm>
            <a:off x="623888" y="734786"/>
            <a:ext cx="7886700" cy="38325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1200"/>
              </a:spcBef>
              <a:spcAft>
                <a:spcPts val="0"/>
              </a:spcAft>
              <a:buClr>
                <a:srgbClr val="888888"/>
              </a:buClr>
              <a:buSzPts val="1500"/>
              <a:buNone/>
              <a:defRPr sz="1500">
                <a:solidFill>
                  <a:srgbClr val="888888"/>
                </a:solidFill>
              </a:defRPr>
            </a:lvl2pPr>
            <a:lvl3pPr indent="-228600" lvl="2" marL="1371600" algn="l">
              <a:lnSpc>
                <a:spcPct val="90000"/>
              </a:lnSpc>
              <a:spcBef>
                <a:spcPts val="1200"/>
              </a:spcBef>
              <a:spcAft>
                <a:spcPts val="0"/>
              </a:spcAft>
              <a:buClr>
                <a:srgbClr val="888888"/>
              </a:buClr>
              <a:buSzPts val="1400"/>
              <a:buNone/>
              <a:defRPr sz="1400">
                <a:solidFill>
                  <a:srgbClr val="888888"/>
                </a:solidFill>
              </a:defRPr>
            </a:lvl3pPr>
            <a:lvl4pPr indent="-228600" lvl="3" marL="1828800" algn="l">
              <a:lnSpc>
                <a:spcPct val="90000"/>
              </a:lnSpc>
              <a:spcBef>
                <a:spcPts val="1200"/>
              </a:spcBef>
              <a:spcAft>
                <a:spcPts val="0"/>
              </a:spcAft>
              <a:buClr>
                <a:srgbClr val="888888"/>
              </a:buClr>
              <a:buSzPts val="1200"/>
              <a:buNone/>
              <a:defRPr sz="1200">
                <a:solidFill>
                  <a:srgbClr val="888888"/>
                </a:solidFill>
              </a:defRPr>
            </a:lvl4pPr>
            <a:lvl5pPr indent="-228600" lvl="4" marL="2286000" algn="l">
              <a:lnSpc>
                <a:spcPct val="90000"/>
              </a:lnSpc>
              <a:spcBef>
                <a:spcPts val="1200"/>
              </a:spcBef>
              <a:spcAft>
                <a:spcPts val="0"/>
              </a:spcAft>
              <a:buClr>
                <a:srgbClr val="888888"/>
              </a:buClr>
              <a:buSzPts val="1200"/>
              <a:buNone/>
              <a:defRPr sz="1200">
                <a:solidFill>
                  <a:srgbClr val="888888"/>
                </a:solidFill>
              </a:defRPr>
            </a:lvl5pPr>
            <a:lvl6pPr indent="-228600" lvl="5" marL="2743200" algn="l">
              <a:lnSpc>
                <a:spcPct val="90000"/>
              </a:lnSpc>
              <a:spcBef>
                <a:spcPts val="1200"/>
              </a:spcBef>
              <a:spcAft>
                <a:spcPts val="0"/>
              </a:spcAft>
              <a:buClr>
                <a:srgbClr val="888888"/>
              </a:buClr>
              <a:buSzPts val="1200"/>
              <a:buNone/>
              <a:defRPr sz="1200">
                <a:solidFill>
                  <a:srgbClr val="888888"/>
                </a:solidFill>
              </a:defRPr>
            </a:lvl6pPr>
            <a:lvl7pPr indent="-228600" lvl="6" marL="3200400" algn="l">
              <a:lnSpc>
                <a:spcPct val="90000"/>
              </a:lnSpc>
              <a:spcBef>
                <a:spcPts val="1200"/>
              </a:spcBef>
              <a:spcAft>
                <a:spcPts val="0"/>
              </a:spcAft>
              <a:buClr>
                <a:srgbClr val="888888"/>
              </a:buClr>
              <a:buSzPts val="1200"/>
              <a:buNone/>
              <a:defRPr sz="1200">
                <a:solidFill>
                  <a:srgbClr val="888888"/>
                </a:solidFill>
              </a:defRPr>
            </a:lvl7pPr>
            <a:lvl8pPr indent="-228600" lvl="7" marL="3657600" algn="l">
              <a:lnSpc>
                <a:spcPct val="90000"/>
              </a:lnSpc>
              <a:spcBef>
                <a:spcPts val="1200"/>
              </a:spcBef>
              <a:spcAft>
                <a:spcPts val="0"/>
              </a:spcAft>
              <a:buClr>
                <a:srgbClr val="888888"/>
              </a:buClr>
              <a:buSzPts val="1200"/>
              <a:buNone/>
              <a:defRPr sz="1200">
                <a:solidFill>
                  <a:srgbClr val="888888"/>
                </a:solidFill>
              </a:defRPr>
            </a:lvl8pPr>
            <a:lvl9pPr indent="-228600" lvl="8" marL="4114800" algn="l">
              <a:lnSpc>
                <a:spcPct val="90000"/>
              </a:lnSpc>
              <a:spcBef>
                <a:spcPts val="1200"/>
              </a:spcBef>
              <a:spcAft>
                <a:spcPts val="1200"/>
              </a:spcAft>
              <a:buClr>
                <a:srgbClr val="888888"/>
              </a:buClr>
              <a:buSzPts val="1200"/>
              <a:buNone/>
              <a:defRPr sz="1200">
                <a:solidFill>
                  <a:srgbClr val="888888"/>
                </a:solidFill>
              </a:defRPr>
            </a:lvl9pPr>
          </a:lstStyle>
          <a:p/>
        </p:txBody>
      </p:sp>
      <p:pic>
        <p:nvPicPr>
          <p:cNvPr id="254" name="Google Shape;254;p45"/>
          <p:cNvPicPr preferRelativeResize="0"/>
          <p:nvPr/>
        </p:nvPicPr>
        <p:blipFill rotWithShape="1">
          <a:blip r:embed="rId3">
            <a:alphaModFix/>
          </a:blip>
          <a:srcRect b="0" l="0" r="0" t="0"/>
          <a:stretch/>
        </p:blipFill>
        <p:spPr>
          <a:xfrm>
            <a:off x="7609819" y="61004"/>
            <a:ext cx="1468479" cy="434976"/>
          </a:xfrm>
          <a:prstGeom prst="rect">
            <a:avLst/>
          </a:prstGeom>
          <a:noFill/>
          <a:ln>
            <a:noFill/>
          </a:ln>
        </p:spPr>
      </p:pic>
      <p:sp>
        <p:nvSpPr>
          <p:cNvPr id="255" name="Google Shape;255;p4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6">
    <p:spTree>
      <p:nvGrpSpPr>
        <p:cNvPr id="256" name="Shape 256"/>
        <p:cNvGrpSpPr/>
        <p:nvPr/>
      </p:nvGrpSpPr>
      <p:grpSpPr>
        <a:xfrm>
          <a:off x="0" y="0"/>
          <a:ext cx="0" cy="0"/>
          <a:chOff x="0" y="0"/>
          <a:chExt cx="0" cy="0"/>
        </a:xfrm>
      </p:grpSpPr>
      <p:pic>
        <p:nvPicPr>
          <p:cNvPr id="257" name="Google Shape;257;p46"/>
          <p:cNvPicPr preferRelativeResize="0"/>
          <p:nvPr/>
        </p:nvPicPr>
        <p:blipFill rotWithShape="1">
          <a:blip r:embed="rId2">
            <a:alphaModFix/>
          </a:blip>
          <a:srcRect b="0" l="0" r="0" t="21116"/>
          <a:stretch/>
        </p:blipFill>
        <p:spPr>
          <a:xfrm>
            <a:off x="0" y="0"/>
            <a:ext cx="6963035" cy="640154"/>
          </a:xfrm>
          <a:prstGeom prst="rect">
            <a:avLst/>
          </a:prstGeom>
          <a:noFill/>
          <a:ln>
            <a:noFill/>
          </a:ln>
        </p:spPr>
      </p:pic>
      <p:sp>
        <p:nvSpPr>
          <p:cNvPr id="258" name="Google Shape;258;p46"/>
          <p:cNvSpPr txBox="1"/>
          <p:nvPr>
            <p:ph type="title"/>
          </p:nvPr>
        </p:nvSpPr>
        <p:spPr>
          <a:xfrm>
            <a:off x="342219" y="36764"/>
            <a:ext cx="6356400" cy="4689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2100"/>
              <a:buFont typeface="Arial"/>
              <a:buNone/>
              <a:defRPr sz="2100">
                <a:solidFill>
                  <a:schemeClr val="lt1"/>
                </a:solidFill>
                <a:latin typeface="Arial"/>
                <a:ea typeface="Arial"/>
                <a:cs typeface="Arial"/>
                <a:sym typeface="Aria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9" name="Google Shape;259;p46"/>
          <p:cNvSpPr txBox="1"/>
          <p:nvPr>
            <p:ph idx="1" type="body"/>
          </p:nvPr>
        </p:nvSpPr>
        <p:spPr>
          <a:xfrm>
            <a:off x="623888" y="734786"/>
            <a:ext cx="7886700" cy="38325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1200"/>
              </a:spcBef>
              <a:spcAft>
                <a:spcPts val="0"/>
              </a:spcAft>
              <a:buClr>
                <a:srgbClr val="888888"/>
              </a:buClr>
              <a:buSzPts val="1500"/>
              <a:buNone/>
              <a:defRPr sz="1500">
                <a:solidFill>
                  <a:srgbClr val="888888"/>
                </a:solidFill>
              </a:defRPr>
            </a:lvl2pPr>
            <a:lvl3pPr indent="-228600" lvl="2" marL="1371600" algn="l">
              <a:lnSpc>
                <a:spcPct val="90000"/>
              </a:lnSpc>
              <a:spcBef>
                <a:spcPts val="1200"/>
              </a:spcBef>
              <a:spcAft>
                <a:spcPts val="0"/>
              </a:spcAft>
              <a:buClr>
                <a:srgbClr val="888888"/>
              </a:buClr>
              <a:buSzPts val="1400"/>
              <a:buNone/>
              <a:defRPr sz="1400">
                <a:solidFill>
                  <a:srgbClr val="888888"/>
                </a:solidFill>
              </a:defRPr>
            </a:lvl3pPr>
            <a:lvl4pPr indent="-228600" lvl="3" marL="1828800" algn="l">
              <a:lnSpc>
                <a:spcPct val="90000"/>
              </a:lnSpc>
              <a:spcBef>
                <a:spcPts val="1200"/>
              </a:spcBef>
              <a:spcAft>
                <a:spcPts val="0"/>
              </a:spcAft>
              <a:buClr>
                <a:srgbClr val="888888"/>
              </a:buClr>
              <a:buSzPts val="1200"/>
              <a:buNone/>
              <a:defRPr sz="1200">
                <a:solidFill>
                  <a:srgbClr val="888888"/>
                </a:solidFill>
              </a:defRPr>
            </a:lvl4pPr>
            <a:lvl5pPr indent="-228600" lvl="4" marL="2286000" algn="l">
              <a:lnSpc>
                <a:spcPct val="90000"/>
              </a:lnSpc>
              <a:spcBef>
                <a:spcPts val="1200"/>
              </a:spcBef>
              <a:spcAft>
                <a:spcPts val="0"/>
              </a:spcAft>
              <a:buClr>
                <a:srgbClr val="888888"/>
              </a:buClr>
              <a:buSzPts val="1200"/>
              <a:buNone/>
              <a:defRPr sz="1200">
                <a:solidFill>
                  <a:srgbClr val="888888"/>
                </a:solidFill>
              </a:defRPr>
            </a:lvl5pPr>
            <a:lvl6pPr indent="-228600" lvl="5" marL="2743200" algn="l">
              <a:lnSpc>
                <a:spcPct val="90000"/>
              </a:lnSpc>
              <a:spcBef>
                <a:spcPts val="1200"/>
              </a:spcBef>
              <a:spcAft>
                <a:spcPts val="0"/>
              </a:spcAft>
              <a:buClr>
                <a:srgbClr val="888888"/>
              </a:buClr>
              <a:buSzPts val="1200"/>
              <a:buNone/>
              <a:defRPr sz="1200">
                <a:solidFill>
                  <a:srgbClr val="888888"/>
                </a:solidFill>
              </a:defRPr>
            </a:lvl6pPr>
            <a:lvl7pPr indent="-228600" lvl="6" marL="3200400" algn="l">
              <a:lnSpc>
                <a:spcPct val="90000"/>
              </a:lnSpc>
              <a:spcBef>
                <a:spcPts val="1200"/>
              </a:spcBef>
              <a:spcAft>
                <a:spcPts val="0"/>
              </a:spcAft>
              <a:buClr>
                <a:srgbClr val="888888"/>
              </a:buClr>
              <a:buSzPts val="1200"/>
              <a:buNone/>
              <a:defRPr sz="1200">
                <a:solidFill>
                  <a:srgbClr val="888888"/>
                </a:solidFill>
              </a:defRPr>
            </a:lvl7pPr>
            <a:lvl8pPr indent="-228600" lvl="7" marL="3657600" algn="l">
              <a:lnSpc>
                <a:spcPct val="90000"/>
              </a:lnSpc>
              <a:spcBef>
                <a:spcPts val="1200"/>
              </a:spcBef>
              <a:spcAft>
                <a:spcPts val="0"/>
              </a:spcAft>
              <a:buClr>
                <a:srgbClr val="888888"/>
              </a:buClr>
              <a:buSzPts val="1200"/>
              <a:buNone/>
              <a:defRPr sz="1200">
                <a:solidFill>
                  <a:srgbClr val="888888"/>
                </a:solidFill>
              </a:defRPr>
            </a:lvl8pPr>
            <a:lvl9pPr indent="-228600" lvl="8" marL="4114800" algn="l">
              <a:lnSpc>
                <a:spcPct val="90000"/>
              </a:lnSpc>
              <a:spcBef>
                <a:spcPts val="1200"/>
              </a:spcBef>
              <a:spcAft>
                <a:spcPts val="1200"/>
              </a:spcAft>
              <a:buClr>
                <a:srgbClr val="888888"/>
              </a:buClr>
              <a:buSzPts val="1200"/>
              <a:buNone/>
              <a:defRPr sz="1200">
                <a:solidFill>
                  <a:srgbClr val="888888"/>
                </a:solidFill>
              </a:defRPr>
            </a:lvl9pPr>
          </a:lstStyle>
          <a:p/>
        </p:txBody>
      </p:sp>
      <p:pic>
        <p:nvPicPr>
          <p:cNvPr id="260" name="Google Shape;260;p46"/>
          <p:cNvPicPr preferRelativeResize="0"/>
          <p:nvPr/>
        </p:nvPicPr>
        <p:blipFill rotWithShape="1">
          <a:blip r:embed="rId3">
            <a:alphaModFix/>
          </a:blip>
          <a:srcRect b="0" l="0" r="0" t="0"/>
          <a:stretch/>
        </p:blipFill>
        <p:spPr>
          <a:xfrm>
            <a:off x="7609819" y="61004"/>
            <a:ext cx="1468479" cy="434976"/>
          </a:xfrm>
          <a:prstGeom prst="rect">
            <a:avLst/>
          </a:prstGeom>
          <a:noFill/>
          <a:ln>
            <a:noFill/>
          </a:ln>
        </p:spPr>
      </p:pic>
      <p:sp>
        <p:nvSpPr>
          <p:cNvPr id="261" name="Google Shape;261;p4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1">
    <p:spTree>
      <p:nvGrpSpPr>
        <p:cNvPr id="262" name="Shape 262"/>
        <p:cNvGrpSpPr/>
        <p:nvPr/>
      </p:nvGrpSpPr>
      <p:grpSpPr>
        <a:xfrm>
          <a:off x="0" y="0"/>
          <a:ext cx="0" cy="0"/>
          <a:chOff x="0" y="0"/>
          <a:chExt cx="0" cy="0"/>
        </a:xfrm>
      </p:grpSpPr>
      <p:pic>
        <p:nvPicPr>
          <p:cNvPr id="263" name="Google Shape;263;p47"/>
          <p:cNvPicPr preferRelativeResize="0"/>
          <p:nvPr/>
        </p:nvPicPr>
        <p:blipFill rotWithShape="1">
          <a:blip r:embed="rId2">
            <a:alphaModFix/>
          </a:blip>
          <a:srcRect b="0" l="0" r="0" t="21116"/>
          <a:stretch/>
        </p:blipFill>
        <p:spPr>
          <a:xfrm>
            <a:off x="0" y="0"/>
            <a:ext cx="6963035" cy="640154"/>
          </a:xfrm>
          <a:prstGeom prst="rect">
            <a:avLst/>
          </a:prstGeom>
          <a:noFill/>
          <a:ln>
            <a:noFill/>
          </a:ln>
        </p:spPr>
      </p:pic>
      <p:sp>
        <p:nvSpPr>
          <p:cNvPr id="264" name="Google Shape;264;p47"/>
          <p:cNvSpPr txBox="1"/>
          <p:nvPr>
            <p:ph type="title"/>
          </p:nvPr>
        </p:nvSpPr>
        <p:spPr>
          <a:xfrm>
            <a:off x="342219" y="36764"/>
            <a:ext cx="6356400" cy="4689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2100"/>
              <a:buFont typeface="Arial"/>
              <a:buNone/>
              <a:defRPr sz="2100">
                <a:solidFill>
                  <a:schemeClr val="lt1"/>
                </a:solidFill>
                <a:latin typeface="Arial"/>
                <a:ea typeface="Arial"/>
                <a:cs typeface="Arial"/>
                <a:sym typeface="Aria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5" name="Google Shape;265;p47"/>
          <p:cNvSpPr txBox="1"/>
          <p:nvPr>
            <p:ph idx="1" type="body"/>
          </p:nvPr>
        </p:nvSpPr>
        <p:spPr>
          <a:xfrm>
            <a:off x="623888" y="734786"/>
            <a:ext cx="7886700" cy="38325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1200"/>
              </a:spcBef>
              <a:spcAft>
                <a:spcPts val="0"/>
              </a:spcAft>
              <a:buClr>
                <a:srgbClr val="888888"/>
              </a:buClr>
              <a:buSzPts val="1500"/>
              <a:buNone/>
              <a:defRPr sz="1500">
                <a:solidFill>
                  <a:srgbClr val="888888"/>
                </a:solidFill>
              </a:defRPr>
            </a:lvl2pPr>
            <a:lvl3pPr indent="-228600" lvl="2" marL="1371600" algn="l">
              <a:lnSpc>
                <a:spcPct val="90000"/>
              </a:lnSpc>
              <a:spcBef>
                <a:spcPts val="1200"/>
              </a:spcBef>
              <a:spcAft>
                <a:spcPts val="0"/>
              </a:spcAft>
              <a:buClr>
                <a:srgbClr val="888888"/>
              </a:buClr>
              <a:buSzPts val="1400"/>
              <a:buNone/>
              <a:defRPr sz="1400">
                <a:solidFill>
                  <a:srgbClr val="888888"/>
                </a:solidFill>
              </a:defRPr>
            </a:lvl3pPr>
            <a:lvl4pPr indent="-228600" lvl="3" marL="1828800" algn="l">
              <a:lnSpc>
                <a:spcPct val="90000"/>
              </a:lnSpc>
              <a:spcBef>
                <a:spcPts val="1200"/>
              </a:spcBef>
              <a:spcAft>
                <a:spcPts val="0"/>
              </a:spcAft>
              <a:buClr>
                <a:srgbClr val="888888"/>
              </a:buClr>
              <a:buSzPts val="1200"/>
              <a:buNone/>
              <a:defRPr sz="1200">
                <a:solidFill>
                  <a:srgbClr val="888888"/>
                </a:solidFill>
              </a:defRPr>
            </a:lvl4pPr>
            <a:lvl5pPr indent="-228600" lvl="4" marL="2286000" algn="l">
              <a:lnSpc>
                <a:spcPct val="90000"/>
              </a:lnSpc>
              <a:spcBef>
                <a:spcPts val="1200"/>
              </a:spcBef>
              <a:spcAft>
                <a:spcPts val="0"/>
              </a:spcAft>
              <a:buClr>
                <a:srgbClr val="888888"/>
              </a:buClr>
              <a:buSzPts val="1200"/>
              <a:buNone/>
              <a:defRPr sz="1200">
                <a:solidFill>
                  <a:srgbClr val="888888"/>
                </a:solidFill>
              </a:defRPr>
            </a:lvl5pPr>
            <a:lvl6pPr indent="-228600" lvl="5" marL="2743200" algn="l">
              <a:lnSpc>
                <a:spcPct val="90000"/>
              </a:lnSpc>
              <a:spcBef>
                <a:spcPts val="1200"/>
              </a:spcBef>
              <a:spcAft>
                <a:spcPts val="0"/>
              </a:spcAft>
              <a:buClr>
                <a:srgbClr val="888888"/>
              </a:buClr>
              <a:buSzPts val="1200"/>
              <a:buNone/>
              <a:defRPr sz="1200">
                <a:solidFill>
                  <a:srgbClr val="888888"/>
                </a:solidFill>
              </a:defRPr>
            </a:lvl6pPr>
            <a:lvl7pPr indent="-228600" lvl="6" marL="3200400" algn="l">
              <a:lnSpc>
                <a:spcPct val="90000"/>
              </a:lnSpc>
              <a:spcBef>
                <a:spcPts val="1200"/>
              </a:spcBef>
              <a:spcAft>
                <a:spcPts val="0"/>
              </a:spcAft>
              <a:buClr>
                <a:srgbClr val="888888"/>
              </a:buClr>
              <a:buSzPts val="1200"/>
              <a:buNone/>
              <a:defRPr sz="1200">
                <a:solidFill>
                  <a:srgbClr val="888888"/>
                </a:solidFill>
              </a:defRPr>
            </a:lvl7pPr>
            <a:lvl8pPr indent="-228600" lvl="7" marL="3657600" algn="l">
              <a:lnSpc>
                <a:spcPct val="90000"/>
              </a:lnSpc>
              <a:spcBef>
                <a:spcPts val="1200"/>
              </a:spcBef>
              <a:spcAft>
                <a:spcPts val="0"/>
              </a:spcAft>
              <a:buClr>
                <a:srgbClr val="888888"/>
              </a:buClr>
              <a:buSzPts val="1200"/>
              <a:buNone/>
              <a:defRPr sz="1200">
                <a:solidFill>
                  <a:srgbClr val="888888"/>
                </a:solidFill>
              </a:defRPr>
            </a:lvl8pPr>
            <a:lvl9pPr indent="-228600" lvl="8" marL="4114800" algn="l">
              <a:lnSpc>
                <a:spcPct val="90000"/>
              </a:lnSpc>
              <a:spcBef>
                <a:spcPts val="1200"/>
              </a:spcBef>
              <a:spcAft>
                <a:spcPts val="1200"/>
              </a:spcAft>
              <a:buClr>
                <a:srgbClr val="888888"/>
              </a:buClr>
              <a:buSzPts val="1200"/>
              <a:buNone/>
              <a:defRPr sz="1200">
                <a:solidFill>
                  <a:srgbClr val="888888"/>
                </a:solidFill>
              </a:defRPr>
            </a:lvl9pPr>
          </a:lstStyle>
          <a:p/>
        </p:txBody>
      </p:sp>
      <p:pic>
        <p:nvPicPr>
          <p:cNvPr id="266" name="Google Shape;266;p47"/>
          <p:cNvPicPr preferRelativeResize="0"/>
          <p:nvPr/>
        </p:nvPicPr>
        <p:blipFill rotWithShape="1">
          <a:blip r:embed="rId3">
            <a:alphaModFix/>
          </a:blip>
          <a:srcRect b="0" l="0" r="0" t="0"/>
          <a:stretch/>
        </p:blipFill>
        <p:spPr>
          <a:xfrm>
            <a:off x="7609819" y="61004"/>
            <a:ext cx="1468479" cy="434976"/>
          </a:xfrm>
          <a:prstGeom prst="rect">
            <a:avLst/>
          </a:prstGeom>
          <a:noFill/>
          <a:ln>
            <a:noFill/>
          </a:ln>
        </p:spPr>
      </p:pic>
      <p:sp>
        <p:nvSpPr>
          <p:cNvPr id="267" name="Google Shape;267;p4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1_Comparison">
    <p:spTree>
      <p:nvGrpSpPr>
        <p:cNvPr id="38" name="Shape 38"/>
        <p:cNvGrpSpPr/>
        <p:nvPr/>
      </p:nvGrpSpPr>
      <p:grpSpPr>
        <a:xfrm>
          <a:off x="0" y="0"/>
          <a:ext cx="0" cy="0"/>
          <a:chOff x="0" y="0"/>
          <a:chExt cx="0" cy="0"/>
        </a:xfrm>
      </p:grpSpPr>
      <p:sp>
        <p:nvSpPr>
          <p:cNvPr id="39" name="Google Shape;39;p6"/>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0" name="Google Shape;40;p6"/>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dk1"/>
              </a:buClr>
              <a:buSzPts val="2100"/>
              <a:buChar char="•"/>
              <a:defRPr>
                <a:latin typeface="Arial"/>
                <a:ea typeface="Arial"/>
                <a:cs typeface="Arial"/>
                <a:sym typeface="Arial"/>
              </a:defRPr>
            </a:lvl1pPr>
            <a:lvl2pPr indent="-342900" lvl="1" marL="914400" algn="l">
              <a:lnSpc>
                <a:spcPct val="90000"/>
              </a:lnSpc>
              <a:spcBef>
                <a:spcPts val="400"/>
              </a:spcBef>
              <a:spcAft>
                <a:spcPts val="0"/>
              </a:spcAft>
              <a:buClr>
                <a:schemeClr val="dk1"/>
              </a:buClr>
              <a:buSzPts val="1800"/>
              <a:buChar char="•"/>
              <a:defRPr>
                <a:latin typeface="Arial"/>
                <a:ea typeface="Arial"/>
                <a:cs typeface="Arial"/>
                <a:sym typeface="Arial"/>
              </a:defRPr>
            </a:lvl2pPr>
            <a:lvl3pPr indent="-323850" lvl="2" marL="1371600" algn="l">
              <a:lnSpc>
                <a:spcPct val="90000"/>
              </a:lnSpc>
              <a:spcBef>
                <a:spcPts val="400"/>
              </a:spcBef>
              <a:spcAft>
                <a:spcPts val="0"/>
              </a:spcAft>
              <a:buClr>
                <a:schemeClr val="dk1"/>
              </a:buClr>
              <a:buSzPts val="1500"/>
              <a:buChar char="•"/>
              <a:defRPr>
                <a:latin typeface="Arial"/>
                <a:ea typeface="Arial"/>
                <a:cs typeface="Arial"/>
                <a:sym typeface="Arial"/>
              </a:defRPr>
            </a:lvl3pPr>
            <a:lvl4pPr indent="-317500" lvl="3" marL="1828800" algn="l">
              <a:lnSpc>
                <a:spcPct val="90000"/>
              </a:lnSpc>
              <a:spcBef>
                <a:spcPts val="400"/>
              </a:spcBef>
              <a:spcAft>
                <a:spcPts val="0"/>
              </a:spcAft>
              <a:buClr>
                <a:schemeClr val="dk1"/>
              </a:buClr>
              <a:buSzPts val="1400"/>
              <a:buChar char="•"/>
              <a:defRPr>
                <a:latin typeface="Arial"/>
                <a:ea typeface="Arial"/>
                <a:cs typeface="Arial"/>
                <a:sym typeface="Arial"/>
              </a:defRPr>
            </a:lvl4pPr>
            <a:lvl5pPr indent="-317500" lvl="4" marL="2286000" algn="l">
              <a:lnSpc>
                <a:spcPct val="90000"/>
              </a:lnSpc>
              <a:spcBef>
                <a:spcPts val="400"/>
              </a:spcBef>
              <a:spcAft>
                <a:spcPts val="0"/>
              </a:spcAft>
              <a:buClr>
                <a:schemeClr val="dk1"/>
              </a:buClr>
              <a:buSzPts val="1400"/>
              <a:buChar char="•"/>
              <a:defRPr>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1" name="Google Shape;41;p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2" name="Google Shape;42;p6"/>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dk1"/>
              </a:buClr>
              <a:buSzPts val="2100"/>
              <a:buChar char="•"/>
              <a:defRPr>
                <a:latin typeface="Arial"/>
                <a:ea typeface="Arial"/>
                <a:cs typeface="Arial"/>
                <a:sym typeface="Arial"/>
              </a:defRPr>
            </a:lvl1pPr>
            <a:lvl2pPr indent="-342900" lvl="1" marL="914400" algn="l">
              <a:lnSpc>
                <a:spcPct val="90000"/>
              </a:lnSpc>
              <a:spcBef>
                <a:spcPts val="400"/>
              </a:spcBef>
              <a:spcAft>
                <a:spcPts val="0"/>
              </a:spcAft>
              <a:buClr>
                <a:schemeClr val="dk1"/>
              </a:buClr>
              <a:buSzPts val="1800"/>
              <a:buChar char="•"/>
              <a:defRPr>
                <a:latin typeface="Arial"/>
                <a:ea typeface="Arial"/>
                <a:cs typeface="Arial"/>
                <a:sym typeface="Arial"/>
              </a:defRPr>
            </a:lvl2pPr>
            <a:lvl3pPr indent="-323850" lvl="2" marL="1371600" algn="l">
              <a:lnSpc>
                <a:spcPct val="90000"/>
              </a:lnSpc>
              <a:spcBef>
                <a:spcPts val="400"/>
              </a:spcBef>
              <a:spcAft>
                <a:spcPts val="0"/>
              </a:spcAft>
              <a:buClr>
                <a:schemeClr val="dk1"/>
              </a:buClr>
              <a:buSzPts val="1500"/>
              <a:buChar char="•"/>
              <a:defRPr>
                <a:latin typeface="Arial"/>
                <a:ea typeface="Arial"/>
                <a:cs typeface="Arial"/>
                <a:sym typeface="Arial"/>
              </a:defRPr>
            </a:lvl3pPr>
            <a:lvl4pPr indent="-317500" lvl="3" marL="1828800" algn="l">
              <a:lnSpc>
                <a:spcPct val="90000"/>
              </a:lnSpc>
              <a:spcBef>
                <a:spcPts val="400"/>
              </a:spcBef>
              <a:spcAft>
                <a:spcPts val="0"/>
              </a:spcAft>
              <a:buClr>
                <a:schemeClr val="dk1"/>
              </a:buClr>
              <a:buSzPts val="1400"/>
              <a:buChar char="•"/>
              <a:defRPr>
                <a:latin typeface="Arial"/>
                <a:ea typeface="Arial"/>
                <a:cs typeface="Arial"/>
                <a:sym typeface="Arial"/>
              </a:defRPr>
            </a:lvl4pPr>
            <a:lvl5pPr indent="-317500" lvl="4" marL="2286000" algn="l">
              <a:lnSpc>
                <a:spcPct val="90000"/>
              </a:lnSpc>
              <a:spcBef>
                <a:spcPts val="400"/>
              </a:spcBef>
              <a:spcAft>
                <a:spcPts val="0"/>
              </a:spcAft>
              <a:buClr>
                <a:schemeClr val="dk1"/>
              </a:buClr>
              <a:buSzPts val="1400"/>
              <a:buChar char="•"/>
              <a:defRPr>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3" name="Google Shape;43;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100"/>
              <a:buFont typeface="Arial"/>
              <a:buNone/>
              <a:defRPr>
                <a:latin typeface="Arial"/>
                <a:ea typeface="Arial"/>
                <a:cs typeface="Arial"/>
                <a:sym typeface="Arial"/>
              </a:defRPr>
            </a:lvl1pPr>
            <a:lvl2pPr lvl="1" algn="l">
              <a:lnSpc>
                <a:spcPct val="100000"/>
              </a:lnSpc>
              <a:spcBef>
                <a:spcPts val="0"/>
              </a:spcBef>
              <a:spcAft>
                <a:spcPts val="0"/>
              </a:spcAft>
              <a:buClr>
                <a:schemeClr val="dk1"/>
              </a:buClr>
              <a:buSzPts val="1100"/>
              <a:buFont typeface="Calibri"/>
              <a:buNone/>
              <a:defRPr/>
            </a:lvl2pPr>
            <a:lvl3pPr lvl="2" algn="l">
              <a:lnSpc>
                <a:spcPct val="100000"/>
              </a:lnSpc>
              <a:spcBef>
                <a:spcPts val="0"/>
              </a:spcBef>
              <a:spcAft>
                <a:spcPts val="0"/>
              </a:spcAft>
              <a:buClr>
                <a:schemeClr val="dk1"/>
              </a:buClr>
              <a:buSzPts val="1100"/>
              <a:buFont typeface="Calibri"/>
              <a:buNone/>
              <a:defRPr/>
            </a:lvl3pPr>
            <a:lvl4pPr lvl="3" algn="l">
              <a:lnSpc>
                <a:spcPct val="100000"/>
              </a:lnSpc>
              <a:spcBef>
                <a:spcPts val="0"/>
              </a:spcBef>
              <a:spcAft>
                <a:spcPts val="0"/>
              </a:spcAft>
              <a:buClr>
                <a:schemeClr val="dk1"/>
              </a:buClr>
              <a:buSzPts val="1100"/>
              <a:buFont typeface="Calibri"/>
              <a:buNone/>
              <a:defRPr/>
            </a:lvl4pPr>
            <a:lvl5pPr lvl="4" algn="l">
              <a:lnSpc>
                <a:spcPct val="100000"/>
              </a:lnSpc>
              <a:spcBef>
                <a:spcPts val="0"/>
              </a:spcBef>
              <a:spcAft>
                <a:spcPts val="0"/>
              </a:spcAft>
              <a:buClr>
                <a:schemeClr val="dk1"/>
              </a:buClr>
              <a:buSzPts val="1100"/>
              <a:buFont typeface="Calibri"/>
              <a:buNone/>
              <a:defRPr/>
            </a:lvl5pPr>
            <a:lvl6pPr lvl="5" algn="l">
              <a:lnSpc>
                <a:spcPct val="100000"/>
              </a:lnSpc>
              <a:spcBef>
                <a:spcPts val="0"/>
              </a:spcBef>
              <a:spcAft>
                <a:spcPts val="0"/>
              </a:spcAft>
              <a:buClr>
                <a:schemeClr val="dk1"/>
              </a:buClr>
              <a:buSzPts val="1100"/>
              <a:buFont typeface="Calibri"/>
              <a:buNone/>
              <a:defRPr/>
            </a:lvl6pPr>
            <a:lvl7pPr lvl="6" algn="l">
              <a:lnSpc>
                <a:spcPct val="100000"/>
              </a:lnSpc>
              <a:spcBef>
                <a:spcPts val="0"/>
              </a:spcBef>
              <a:spcAft>
                <a:spcPts val="0"/>
              </a:spcAft>
              <a:buClr>
                <a:schemeClr val="dk1"/>
              </a:buClr>
              <a:buSzPts val="1100"/>
              <a:buFont typeface="Calibri"/>
              <a:buNone/>
              <a:defRPr/>
            </a:lvl7pPr>
            <a:lvl8pPr lvl="7" algn="l">
              <a:lnSpc>
                <a:spcPct val="100000"/>
              </a:lnSpc>
              <a:spcBef>
                <a:spcPts val="0"/>
              </a:spcBef>
              <a:spcAft>
                <a:spcPts val="0"/>
              </a:spcAft>
              <a:buClr>
                <a:schemeClr val="dk1"/>
              </a:buClr>
              <a:buSzPts val="1100"/>
              <a:buFont typeface="Calibri"/>
              <a:buNone/>
              <a:defRPr/>
            </a:lvl8pPr>
            <a:lvl9pPr lvl="8" algn="l">
              <a:lnSpc>
                <a:spcPct val="100000"/>
              </a:lnSpc>
              <a:spcBef>
                <a:spcPts val="0"/>
              </a:spcBef>
              <a:spcAft>
                <a:spcPts val="0"/>
              </a:spcAft>
              <a:buClr>
                <a:schemeClr val="dk1"/>
              </a:buClr>
              <a:buSzPts val="1100"/>
              <a:buFont typeface="Calibri"/>
              <a:buNone/>
              <a:defRPr/>
            </a:lvl9pPr>
          </a:lstStyle>
          <a:p/>
        </p:txBody>
      </p:sp>
      <p:sp>
        <p:nvSpPr>
          <p:cNvPr id="44" name="Google Shape;44;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Clr>
                <a:srgbClr val="888888"/>
              </a:buClr>
              <a:buSzPts val="1100"/>
              <a:buFont typeface="Arial"/>
              <a:buNone/>
              <a:defRPr>
                <a:latin typeface="Arial"/>
                <a:ea typeface="Arial"/>
                <a:cs typeface="Arial"/>
                <a:sym typeface="Arial"/>
              </a:defRPr>
            </a:lvl1pPr>
            <a:lvl2pPr lvl="1" algn="l">
              <a:lnSpc>
                <a:spcPct val="100000"/>
              </a:lnSpc>
              <a:spcBef>
                <a:spcPts val="0"/>
              </a:spcBef>
              <a:spcAft>
                <a:spcPts val="0"/>
              </a:spcAft>
              <a:buClr>
                <a:schemeClr val="dk1"/>
              </a:buClr>
              <a:buSzPts val="1100"/>
              <a:buFont typeface="Calibri"/>
              <a:buNone/>
              <a:defRPr/>
            </a:lvl2pPr>
            <a:lvl3pPr lvl="2" algn="l">
              <a:lnSpc>
                <a:spcPct val="100000"/>
              </a:lnSpc>
              <a:spcBef>
                <a:spcPts val="0"/>
              </a:spcBef>
              <a:spcAft>
                <a:spcPts val="0"/>
              </a:spcAft>
              <a:buClr>
                <a:schemeClr val="dk1"/>
              </a:buClr>
              <a:buSzPts val="1100"/>
              <a:buFont typeface="Calibri"/>
              <a:buNone/>
              <a:defRPr/>
            </a:lvl3pPr>
            <a:lvl4pPr lvl="3" algn="l">
              <a:lnSpc>
                <a:spcPct val="100000"/>
              </a:lnSpc>
              <a:spcBef>
                <a:spcPts val="0"/>
              </a:spcBef>
              <a:spcAft>
                <a:spcPts val="0"/>
              </a:spcAft>
              <a:buClr>
                <a:schemeClr val="dk1"/>
              </a:buClr>
              <a:buSzPts val="1100"/>
              <a:buFont typeface="Calibri"/>
              <a:buNone/>
              <a:defRPr/>
            </a:lvl4pPr>
            <a:lvl5pPr lvl="4" algn="l">
              <a:lnSpc>
                <a:spcPct val="100000"/>
              </a:lnSpc>
              <a:spcBef>
                <a:spcPts val="0"/>
              </a:spcBef>
              <a:spcAft>
                <a:spcPts val="0"/>
              </a:spcAft>
              <a:buClr>
                <a:schemeClr val="dk1"/>
              </a:buClr>
              <a:buSzPts val="1100"/>
              <a:buFont typeface="Calibri"/>
              <a:buNone/>
              <a:defRPr/>
            </a:lvl5pPr>
            <a:lvl6pPr lvl="5" algn="l">
              <a:lnSpc>
                <a:spcPct val="100000"/>
              </a:lnSpc>
              <a:spcBef>
                <a:spcPts val="0"/>
              </a:spcBef>
              <a:spcAft>
                <a:spcPts val="0"/>
              </a:spcAft>
              <a:buClr>
                <a:schemeClr val="dk1"/>
              </a:buClr>
              <a:buSzPts val="1100"/>
              <a:buFont typeface="Calibri"/>
              <a:buNone/>
              <a:defRPr/>
            </a:lvl6pPr>
            <a:lvl7pPr lvl="6" algn="l">
              <a:lnSpc>
                <a:spcPct val="100000"/>
              </a:lnSpc>
              <a:spcBef>
                <a:spcPts val="0"/>
              </a:spcBef>
              <a:spcAft>
                <a:spcPts val="0"/>
              </a:spcAft>
              <a:buClr>
                <a:schemeClr val="dk1"/>
              </a:buClr>
              <a:buSzPts val="1100"/>
              <a:buFont typeface="Calibri"/>
              <a:buNone/>
              <a:defRPr/>
            </a:lvl7pPr>
            <a:lvl8pPr lvl="7" algn="l">
              <a:lnSpc>
                <a:spcPct val="100000"/>
              </a:lnSpc>
              <a:spcBef>
                <a:spcPts val="0"/>
              </a:spcBef>
              <a:spcAft>
                <a:spcPts val="0"/>
              </a:spcAft>
              <a:buClr>
                <a:schemeClr val="dk1"/>
              </a:buClr>
              <a:buSzPts val="1100"/>
              <a:buFont typeface="Calibri"/>
              <a:buNone/>
              <a:defRPr/>
            </a:lvl8pPr>
            <a:lvl9pPr lvl="8" algn="l">
              <a:lnSpc>
                <a:spcPct val="100000"/>
              </a:lnSpc>
              <a:spcBef>
                <a:spcPts val="0"/>
              </a:spcBef>
              <a:spcAft>
                <a:spcPts val="0"/>
              </a:spcAft>
              <a:buClr>
                <a:schemeClr val="dk1"/>
              </a:buClr>
              <a:buSzPts val="1100"/>
              <a:buFont typeface="Calibri"/>
              <a:buNone/>
              <a:defRPr/>
            </a:lvl9pPr>
          </a:lstStyle>
          <a:p/>
        </p:txBody>
      </p:sp>
      <p:sp>
        <p:nvSpPr>
          <p:cNvPr id="45" name="Google Shape;45;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46" name="Google Shape;46;p6"/>
          <p:cNvPicPr preferRelativeResize="0"/>
          <p:nvPr/>
        </p:nvPicPr>
        <p:blipFill rotWithShape="1">
          <a:blip r:embed="rId2">
            <a:alphaModFix/>
          </a:blip>
          <a:srcRect b="0" l="0" r="0" t="21116"/>
          <a:stretch/>
        </p:blipFill>
        <p:spPr>
          <a:xfrm>
            <a:off x="0" y="0"/>
            <a:ext cx="6963031" cy="640154"/>
          </a:xfrm>
          <a:prstGeom prst="rect">
            <a:avLst/>
          </a:prstGeom>
          <a:noFill/>
          <a:ln>
            <a:noFill/>
          </a:ln>
        </p:spPr>
      </p:pic>
      <p:sp>
        <p:nvSpPr>
          <p:cNvPr id="47" name="Google Shape;47;p6"/>
          <p:cNvSpPr txBox="1"/>
          <p:nvPr>
            <p:ph type="title"/>
          </p:nvPr>
        </p:nvSpPr>
        <p:spPr>
          <a:xfrm>
            <a:off x="342219" y="36764"/>
            <a:ext cx="6356700" cy="4689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2100"/>
              <a:buFont typeface="Arial"/>
              <a:buNone/>
              <a:defRPr sz="2100">
                <a:solidFill>
                  <a:schemeClr val="lt1"/>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48" name="Google Shape;48;p6"/>
          <p:cNvPicPr preferRelativeResize="0"/>
          <p:nvPr/>
        </p:nvPicPr>
        <p:blipFill rotWithShape="1">
          <a:blip r:embed="rId3">
            <a:alphaModFix/>
          </a:blip>
          <a:srcRect b="0" l="0" r="0" t="0"/>
          <a:stretch/>
        </p:blipFill>
        <p:spPr>
          <a:xfrm>
            <a:off x="7609820" y="61004"/>
            <a:ext cx="1468478" cy="43497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showMasterSp="0">
  <p:cSld name="4_Custom Layout">
    <p:spTree>
      <p:nvGrpSpPr>
        <p:cNvPr id="49" name="Shape 49"/>
        <p:cNvGrpSpPr/>
        <p:nvPr/>
      </p:nvGrpSpPr>
      <p:grpSpPr>
        <a:xfrm>
          <a:off x="0" y="0"/>
          <a:ext cx="0" cy="0"/>
          <a:chOff x="0" y="0"/>
          <a:chExt cx="0" cy="0"/>
        </a:xfrm>
      </p:grpSpPr>
      <p:pic>
        <p:nvPicPr>
          <p:cNvPr id="50" name="Google Shape;50;p7"/>
          <p:cNvPicPr preferRelativeResize="0"/>
          <p:nvPr/>
        </p:nvPicPr>
        <p:blipFill rotWithShape="1">
          <a:blip r:embed="rId2">
            <a:alphaModFix/>
          </a:blip>
          <a:srcRect b="0" l="0" r="0" t="0"/>
          <a:stretch/>
        </p:blipFill>
        <p:spPr>
          <a:xfrm>
            <a:off x="1232938" y="1"/>
            <a:ext cx="7911063" cy="5143499"/>
          </a:xfrm>
          <a:prstGeom prst="rect">
            <a:avLst/>
          </a:prstGeom>
          <a:noFill/>
          <a:ln>
            <a:noFill/>
          </a:ln>
        </p:spPr>
      </p:pic>
      <p:sp>
        <p:nvSpPr>
          <p:cNvPr id="51" name="Google Shape;51;p7"/>
          <p:cNvSpPr txBox="1"/>
          <p:nvPr>
            <p:ph type="title"/>
          </p:nvPr>
        </p:nvSpPr>
        <p:spPr>
          <a:xfrm>
            <a:off x="5103900" y="2234251"/>
            <a:ext cx="3240000" cy="675000"/>
          </a:xfrm>
          <a:prstGeom prst="rect">
            <a:avLst/>
          </a:prstGeom>
          <a:noFill/>
          <a:ln>
            <a:noFill/>
          </a:ln>
        </p:spPr>
        <p:txBody>
          <a:bodyPr anchorCtr="0" anchor="ctr" bIns="25700" lIns="51425" spcFirstLastPara="1" rIns="51425" wrap="square" tIns="25700">
            <a:normAutofit/>
          </a:bodyPr>
          <a:lstStyle>
            <a:lvl1pPr lvl="0" marR="0" algn="ctr">
              <a:lnSpc>
                <a:spcPct val="90000"/>
              </a:lnSpc>
              <a:spcBef>
                <a:spcPts val="0"/>
              </a:spcBef>
              <a:spcAft>
                <a:spcPts val="0"/>
              </a:spcAft>
              <a:buClr>
                <a:schemeClr val="lt1"/>
              </a:buClr>
              <a:buSzPts val="800"/>
              <a:buFont typeface="Barlow"/>
              <a:buNone/>
              <a:defRPr b="1" i="0" sz="2400" u="none" cap="none" strike="noStrike">
                <a:solidFill>
                  <a:schemeClr val="lt1"/>
                </a:solidFill>
                <a:latin typeface="Barlow"/>
                <a:ea typeface="Barlow"/>
                <a:cs typeface="Barlow"/>
                <a:sym typeface="Barlow"/>
              </a:defRPr>
            </a:lvl1pPr>
            <a:lvl2pPr lvl="1" marR="0" algn="ctr">
              <a:lnSpc>
                <a:spcPct val="100000"/>
              </a:lnSpc>
              <a:spcBef>
                <a:spcPts val="0"/>
              </a:spcBef>
              <a:spcAft>
                <a:spcPts val="0"/>
              </a:spcAft>
              <a:buClr>
                <a:schemeClr val="dk1"/>
              </a:buClr>
              <a:buSzPts val="800"/>
              <a:buFont typeface="Arial"/>
              <a:buNone/>
              <a:defRPr b="0" i="0" sz="4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800"/>
              <a:buFont typeface="Arial"/>
              <a:buNone/>
              <a:defRPr b="0" i="0" sz="4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800"/>
              <a:buFont typeface="Arial"/>
              <a:buNone/>
              <a:defRPr b="0" i="0" sz="4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800"/>
              <a:buFont typeface="Arial"/>
              <a:buNone/>
              <a:defRPr b="0" i="0" sz="4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800"/>
              <a:buFont typeface="Arial"/>
              <a:buNone/>
              <a:defRPr b="0" i="0" sz="4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800"/>
              <a:buFont typeface="Arial"/>
              <a:buNone/>
              <a:defRPr b="0" i="0" sz="4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800"/>
              <a:buFont typeface="Arial"/>
              <a:buNone/>
              <a:defRPr b="0" i="0" sz="4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800"/>
              <a:buFont typeface="Arial"/>
              <a:buNone/>
              <a:defRPr b="0" i="0" sz="4200" u="none" cap="none" strike="noStrike">
                <a:solidFill>
                  <a:schemeClr val="dk1"/>
                </a:solidFill>
                <a:latin typeface="Arial"/>
                <a:ea typeface="Arial"/>
                <a:cs typeface="Arial"/>
                <a:sym typeface="Arial"/>
              </a:defRPr>
            </a:lvl9pPr>
          </a:lstStyle>
          <a:p/>
        </p:txBody>
      </p:sp>
      <p:pic>
        <p:nvPicPr>
          <p:cNvPr id="52" name="Google Shape;52;p7"/>
          <p:cNvPicPr preferRelativeResize="0"/>
          <p:nvPr/>
        </p:nvPicPr>
        <p:blipFill rotWithShape="1">
          <a:blip r:embed="rId3">
            <a:alphaModFix/>
          </a:blip>
          <a:srcRect b="0" l="0" r="0" t="0"/>
          <a:stretch/>
        </p:blipFill>
        <p:spPr>
          <a:xfrm>
            <a:off x="7609820" y="61004"/>
            <a:ext cx="1468478" cy="434976"/>
          </a:xfrm>
          <a:prstGeom prst="rect">
            <a:avLst/>
          </a:prstGeom>
          <a:noFill/>
          <a:ln>
            <a:noFill/>
          </a:ln>
        </p:spPr>
      </p:pic>
      <p:sp>
        <p:nvSpPr>
          <p:cNvPr id="53" name="Google Shape;53;p7"/>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8"/>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7" name="Google Shape;57;p8"/>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8" name="Google Shape;58;p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9" name="Google Shape;59;p8"/>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0" name="Google Shape;60;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2" name="Google Shape;62;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3" name="Shape 63"/>
        <p:cNvGrpSpPr/>
        <p:nvPr/>
      </p:nvGrpSpPr>
      <p:grpSpPr>
        <a:xfrm>
          <a:off x="0" y="0"/>
          <a:ext cx="0" cy="0"/>
          <a:chOff x="0" y="0"/>
          <a:chExt cx="0" cy="0"/>
        </a:xfrm>
      </p:grpSpPr>
      <p:sp>
        <p:nvSpPr>
          <p:cNvPr id="64" name="Google Shape;64;p9"/>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p9"/>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6" name="Google Shape;66;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8" name="Google Shape;68;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1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1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2" name="Google Shape;72;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4" name="Google Shape;74;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3.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1.xml"/><Relationship Id="rId22" Type="http://schemas.openxmlformats.org/officeDocument/2006/relationships/slideLayout" Target="../slideLayouts/slideLayout43.xml"/><Relationship Id="rId21" Type="http://schemas.openxmlformats.org/officeDocument/2006/relationships/slideLayout" Target="../slideLayouts/slideLayout42.xml"/><Relationship Id="rId24" Type="http://schemas.openxmlformats.org/officeDocument/2006/relationships/slideLayout" Target="../slideLayouts/slideLayout45.xml"/><Relationship Id="rId23" Type="http://schemas.openxmlformats.org/officeDocument/2006/relationships/slideLayout" Target="../slideLayouts/slideLayout44.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25" Type="http://schemas.openxmlformats.org/officeDocument/2006/relationships/theme" Target="../theme/theme2.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7" Type="http://schemas.openxmlformats.org/officeDocument/2006/relationships/slideLayout" Target="../slideLayouts/slideLayout38.xml"/><Relationship Id="rId16" Type="http://schemas.openxmlformats.org/officeDocument/2006/relationships/slideLayout" Target="../slideLayouts/slideLayout37.xml"/><Relationship Id="rId19" Type="http://schemas.openxmlformats.org/officeDocument/2006/relationships/slideLayout" Target="../slideLayouts/slideLayout40.xml"/><Relationship Id="rId18"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45" name="Google Shape;145;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46" name="Google Shape;14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8"/>
          <p:cNvSpPr txBox="1"/>
          <p:nvPr>
            <p:ph type="title"/>
          </p:nvPr>
        </p:nvSpPr>
        <p:spPr>
          <a:xfrm>
            <a:off x="2581825" y="978275"/>
            <a:ext cx="6999300" cy="2642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060"/>
              <a:buFont typeface="Arial"/>
              <a:buNone/>
            </a:pPr>
            <a:r>
              <a:rPr lang="en" sz="1700">
                <a:latin typeface="Barlow"/>
                <a:ea typeface="Barlow"/>
                <a:cs typeface="Barlow"/>
                <a:sym typeface="Barlow"/>
              </a:rPr>
              <a:t>Team name : Tech Magician</a:t>
            </a:r>
            <a:endParaRPr sz="1700">
              <a:latin typeface="Barlow"/>
              <a:ea typeface="Barlow"/>
              <a:cs typeface="Barlow"/>
              <a:sym typeface="Barlow"/>
            </a:endParaRPr>
          </a:p>
          <a:p>
            <a:pPr indent="0" lvl="0" marL="0" rtl="0" algn="l">
              <a:lnSpc>
                <a:spcPct val="90000"/>
              </a:lnSpc>
              <a:spcBef>
                <a:spcPts val="0"/>
              </a:spcBef>
              <a:spcAft>
                <a:spcPts val="0"/>
              </a:spcAft>
              <a:buClr>
                <a:schemeClr val="lt1"/>
              </a:buClr>
              <a:buSzPts val="3060"/>
              <a:buFont typeface="Arial"/>
              <a:buNone/>
            </a:pPr>
            <a:r>
              <a:rPr lang="en" sz="1700">
                <a:latin typeface="Barlow"/>
                <a:ea typeface="Barlow"/>
                <a:cs typeface="Barlow"/>
                <a:sym typeface="Barlow"/>
              </a:rPr>
              <a:t>Hackathon</a:t>
            </a:r>
            <a:r>
              <a:rPr lang="en" sz="1700">
                <a:latin typeface="Barlow"/>
                <a:ea typeface="Barlow"/>
                <a:cs typeface="Barlow"/>
                <a:sym typeface="Barlow"/>
              </a:rPr>
              <a:t> idea :  </a:t>
            </a:r>
            <a:r>
              <a:rPr lang="en" sz="1700">
                <a:latin typeface="Barlow"/>
                <a:ea typeface="Barlow"/>
                <a:cs typeface="Barlow"/>
                <a:sym typeface="Barlow"/>
              </a:rPr>
              <a:t>SMS Surgeons</a:t>
            </a:r>
            <a:endParaRPr sz="1700">
              <a:latin typeface="Barlow"/>
              <a:ea typeface="Barlow"/>
              <a:cs typeface="Barlow"/>
              <a:sym typeface="Barlow"/>
            </a:endParaRPr>
          </a:p>
          <a:p>
            <a:pPr indent="0" lvl="0" marL="0" rtl="0" algn="l">
              <a:lnSpc>
                <a:spcPct val="90000"/>
              </a:lnSpc>
              <a:spcBef>
                <a:spcPts val="0"/>
              </a:spcBef>
              <a:spcAft>
                <a:spcPts val="0"/>
              </a:spcAft>
              <a:buClr>
                <a:schemeClr val="lt1"/>
              </a:buClr>
              <a:buSzPts val="3060"/>
              <a:buFont typeface="Arial"/>
              <a:buNone/>
            </a:pPr>
            <a:r>
              <a:rPr lang="en" sz="1700">
                <a:latin typeface="Barlow"/>
                <a:ea typeface="Barlow"/>
                <a:cs typeface="Barlow"/>
                <a:sym typeface="Barlow"/>
              </a:rPr>
              <a:t>Team Members :</a:t>
            </a:r>
            <a:endParaRPr sz="1700">
              <a:latin typeface="Barlow"/>
              <a:ea typeface="Barlow"/>
              <a:cs typeface="Barlow"/>
              <a:sym typeface="Barlow"/>
            </a:endParaRPr>
          </a:p>
          <a:p>
            <a:pPr indent="0" lvl="0" marL="0" rtl="0" algn="l">
              <a:lnSpc>
                <a:spcPct val="90000"/>
              </a:lnSpc>
              <a:spcBef>
                <a:spcPts val="0"/>
              </a:spcBef>
              <a:spcAft>
                <a:spcPts val="0"/>
              </a:spcAft>
              <a:buClr>
                <a:schemeClr val="lt1"/>
              </a:buClr>
              <a:buSzPts val="3060"/>
              <a:buFont typeface="Arial"/>
              <a:buNone/>
            </a:pPr>
            <a:r>
              <a:rPr lang="en" sz="1700">
                <a:latin typeface="Barlow"/>
                <a:ea typeface="Barlow"/>
                <a:cs typeface="Barlow"/>
                <a:sym typeface="Barlow"/>
              </a:rPr>
              <a:t>ankit.ahirwar@angelbroking.com </a:t>
            </a:r>
            <a:endParaRPr sz="1700">
              <a:latin typeface="Barlow"/>
              <a:ea typeface="Barlow"/>
              <a:cs typeface="Barlow"/>
              <a:sym typeface="Barlow"/>
            </a:endParaRPr>
          </a:p>
          <a:p>
            <a:pPr indent="0" lvl="0" marL="0" rtl="0" algn="l">
              <a:lnSpc>
                <a:spcPct val="90000"/>
              </a:lnSpc>
              <a:spcBef>
                <a:spcPts val="0"/>
              </a:spcBef>
              <a:spcAft>
                <a:spcPts val="0"/>
              </a:spcAft>
              <a:buClr>
                <a:schemeClr val="lt1"/>
              </a:buClr>
              <a:buSzPts val="3060"/>
              <a:buFont typeface="Arial"/>
              <a:buNone/>
            </a:pPr>
            <a:r>
              <a:rPr lang="en" sz="1700">
                <a:latin typeface="Barlow"/>
                <a:ea typeface="Barlow"/>
                <a:cs typeface="Barlow"/>
                <a:sym typeface="Barlow"/>
              </a:rPr>
              <a:t>nareshkumar.y@angelbroking.com</a:t>
            </a:r>
            <a:endParaRPr sz="1700">
              <a:latin typeface="Barlow"/>
              <a:ea typeface="Barlow"/>
              <a:cs typeface="Barlow"/>
              <a:sym typeface="Barlow"/>
            </a:endParaRPr>
          </a:p>
          <a:p>
            <a:pPr indent="0" lvl="0" marL="0" rtl="0" algn="l">
              <a:spcBef>
                <a:spcPts val="0"/>
              </a:spcBef>
              <a:spcAft>
                <a:spcPts val="0"/>
              </a:spcAft>
              <a:buClr>
                <a:schemeClr val="lt1"/>
              </a:buClr>
              <a:buSzPts val="3060"/>
              <a:buFont typeface="Arial"/>
              <a:buNone/>
            </a:pPr>
            <a:r>
              <a:rPr lang="en" sz="1700">
                <a:latin typeface="Barlow"/>
                <a:ea typeface="Barlow"/>
                <a:cs typeface="Barlow"/>
                <a:sym typeface="Barlow"/>
              </a:rPr>
              <a:t>veeraprathap.mamidi@angelbroking.com</a:t>
            </a:r>
            <a:endParaRPr sz="1700">
              <a:latin typeface="Barlow"/>
              <a:ea typeface="Barlow"/>
              <a:cs typeface="Barlow"/>
              <a:sym typeface="Barlow"/>
            </a:endParaRPr>
          </a:p>
          <a:p>
            <a:pPr indent="0" lvl="0" marL="0" rtl="0" algn="l">
              <a:lnSpc>
                <a:spcPct val="90000"/>
              </a:lnSpc>
              <a:spcBef>
                <a:spcPts val="0"/>
              </a:spcBef>
              <a:spcAft>
                <a:spcPts val="0"/>
              </a:spcAft>
              <a:buClr>
                <a:schemeClr val="lt1"/>
              </a:buClr>
              <a:buSzPts val="3060"/>
              <a:buFont typeface="Arial"/>
              <a:buNone/>
            </a:pPr>
            <a:r>
              <a:rPr lang="en" sz="1700">
                <a:latin typeface="Barlow"/>
                <a:ea typeface="Barlow"/>
                <a:cs typeface="Barlow"/>
                <a:sym typeface="Barlow"/>
              </a:rPr>
              <a:t>lovely.kumari@angelbroking.com</a:t>
            </a:r>
            <a:endParaRPr sz="1700">
              <a:latin typeface="Barlow"/>
              <a:ea typeface="Barlow"/>
              <a:cs typeface="Barlow"/>
              <a:sym typeface="Barlow"/>
            </a:endParaRPr>
          </a:p>
          <a:p>
            <a:pPr indent="0" lvl="0" marL="0" rtl="0" algn="l">
              <a:lnSpc>
                <a:spcPct val="90000"/>
              </a:lnSpc>
              <a:spcBef>
                <a:spcPts val="0"/>
              </a:spcBef>
              <a:spcAft>
                <a:spcPts val="0"/>
              </a:spcAft>
              <a:buClr>
                <a:schemeClr val="lt1"/>
              </a:buClr>
              <a:buSzPts val="3060"/>
              <a:buFont typeface="Arial"/>
              <a:buNone/>
            </a:pPr>
            <a:r>
              <a:t/>
            </a:r>
            <a:endParaRPr sz="1700">
              <a:latin typeface="Barlow"/>
              <a:ea typeface="Barlow"/>
              <a:cs typeface="Barlow"/>
              <a:sym typeface="Barlow"/>
            </a:endParaRPr>
          </a:p>
          <a:p>
            <a:pPr indent="0" lvl="0" marL="0" rtl="0" algn="l">
              <a:lnSpc>
                <a:spcPct val="90000"/>
              </a:lnSpc>
              <a:spcBef>
                <a:spcPts val="0"/>
              </a:spcBef>
              <a:spcAft>
                <a:spcPts val="0"/>
              </a:spcAft>
              <a:buClr>
                <a:schemeClr val="lt1"/>
              </a:buClr>
              <a:buSzPts val="3060"/>
              <a:buFont typeface="Arial"/>
              <a:buNone/>
            </a:pPr>
            <a:r>
              <a:t/>
            </a:r>
            <a:endParaRPr sz="1700">
              <a:latin typeface="Barlow"/>
              <a:ea typeface="Barlow"/>
              <a:cs typeface="Barlow"/>
              <a:sym typeface="Barlow"/>
            </a:endParaRPr>
          </a:p>
          <a:p>
            <a:pPr indent="0" lvl="0" marL="0" rtl="0" algn="l">
              <a:lnSpc>
                <a:spcPct val="90000"/>
              </a:lnSpc>
              <a:spcBef>
                <a:spcPts val="0"/>
              </a:spcBef>
              <a:spcAft>
                <a:spcPts val="0"/>
              </a:spcAft>
              <a:buClr>
                <a:schemeClr val="lt1"/>
              </a:buClr>
              <a:buSzPts val="3060"/>
              <a:buFont typeface="Arial"/>
              <a:buNone/>
            </a:pPr>
            <a:r>
              <a:t/>
            </a:r>
            <a:endParaRPr sz="3000">
              <a:latin typeface="Barlow"/>
              <a:ea typeface="Barlow"/>
              <a:cs typeface="Barlow"/>
              <a:sym typeface="Barlow"/>
            </a:endParaRPr>
          </a:p>
        </p:txBody>
      </p:sp>
      <p:sp>
        <p:nvSpPr>
          <p:cNvPr id="273" name="Google Shape;273;p48"/>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7"/>
          <p:cNvSpPr txBox="1"/>
          <p:nvPr>
            <p:ph type="title"/>
          </p:nvPr>
        </p:nvSpPr>
        <p:spPr>
          <a:xfrm>
            <a:off x="4889600" y="2138200"/>
            <a:ext cx="4077000" cy="109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4500"/>
              <a:buNone/>
            </a:pPr>
            <a:r>
              <a:rPr lang="en" sz="3600"/>
              <a:t>Thank You</a:t>
            </a:r>
            <a:endParaRPr sz="3600"/>
          </a:p>
          <a:p>
            <a:pPr indent="0" lvl="0" marL="0" rtl="0" algn="l">
              <a:lnSpc>
                <a:spcPct val="90000"/>
              </a:lnSpc>
              <a:spcBef>
                <a:spcPts val="0"/>
              </a:spcBef>
              <a:spcAft>
                <a:spcPts val="0"/>
              </a:spcAft>
              <a:buSzPts val="4500"/>
              <a:buNone/>
            </a:pPr>
            <a:r>
              <a:t/>
            </a:r>
            <a:endParaRPr i="1" sz="1400"/>
          </a:p>
        </p:txBody>
      </p:sp>
      <p:sp>
        <p:nvSpPr>
          <p:cNvPr id="347" name="Google Shape;347;p57"/>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9"/>
          <p:cNvSpPr txBox="1"/>
          <p:nvPr>
            <p:ph type="title"/>
          </p:nvPr>
        </p:nvSpPr>
        <p:spPr>
          <a:xfrm>
            <a:off x="113619" y="36764"/>
            <a:ext cx="6356400" cy="468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2100"/>
              <a:buNone/>
            </a:pPr>
            <a:r>
              <a:rPr lang="en" sz="1700">
                <a:latin typeface="Arial"/>
                <a:ea typeface="Arial"/>
                <a:cs typeface="Arial"/>
                <a:sym typeface="Arial"/>
              </a:rPr>
              <a:t>Introduction</a:t>
            </a:r>
            <a:endParaRPr sz="1700">
              <a:latin typeface="Arial"/>
              <a:ea typeface="Arial"/>
              <a:cs typeface="Arial"/>
              <a:sym typeface="Arial"/>
            </a:endParaRPr>
          </a:p>
        </p:txBody>
      </p:sp>
      <p:sp>
        <p:nvSpPr>
          <p:cNvPr id="279" name="Google Shape;279;p49"/>
          <p:cNvSpPr txBox="1"/>
          <p:nvPr/>
        </p:nvSpPr>
        <p:spPr>
          <a:xfrm>
            <a:off x="113625" y="678375"/>
            <a:ext cx="8112600" cy="15855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None/>
            </a:pPr>
            <a:r>
              <a:t/>
            </a:r>
            <a:endParaRPr sz="1300"/>
          </a:p>
          <a:p>
            <a:pPr indent="0" lvl="0" marL="0" marR="0" rtl="0" algn="l">
              <a:lnSpc>
                <a:spcPct val="200000"/>
              </a:lnSpc>
              <a:spcBef>
                <a:spcPts val="0"/>
              </a:spcBef>
              <a:spcAft>
                <a:spcPts val="0"/>
              </a:spcAft>
              <a:buNone/>
            </a:pPr>
            <a:r>
              <a:rPr lang="en" sz="1300"/>
              <a:t>SMS Parsing Framework automates the extraction of valuable insights from unstructured SMS data using advanced NLP techniques. It is highly scalable, adaptable to various use cases, and enables businesses to efficiently transform SMS content into actionable information</a:t>
            </a:r>
            <a:endParaRPr sz="1300"/>
          </a:p>
        </p:txBody>
      </p:sp>
      <p:sp>
        <p:nvSpPr>
          <p:cNvPr id="280" name="Google Shape;280;p49"/>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0"/>
          <p:cNvSpPr txBox="1"/>
          <p:nvPr>
            <p:ph type="title"/>
          </p:nvPr>
        </p:nvSpPr>
        <p:spPr>
          <a:xfrm>
            <a:off x="113619" y="36764"/>
            <a:ext cx="6356400" cy="468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2100"/>
              <a:buNone/>
            </a:pPr>
            <a:r>
              <a:rPr lang="en" sz="1700">
                <a:latin typeface="Arial"/>
                <a:ea typeface="Arial"/>
                <a:cs typeface="Arial"/>
                <a:sym typeface="Arial"/>
              </a:rPr>
              <a:t>Challenge with SMS Data</a:t>
            </a:r>
            <a:endParaRPr sz="2700">
              <a:latin typeface="Arial"/>
              <a:ea typeface="Arial"/>
              <a:cs typeface="Arial"/>
              <a:sym typeface="Arial"/>
            </a:endParaRPr>
          </a:p>
        </p:txBody>
      </p:sp>
      <p:sp>
        <p:nvSpPr>
          <p:cNvPr id="286" name="Google Shape;286;p50"/>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87" name="Google Shape;287;p50"/>
          <p:cNvSpPr txBox="1"/>
          <p:nvPr/>
        </p:nvSpPr>
        <p:spPr>
          <a:xfrm>
            <a:off x="113625" y="995625"/>
            <a:ext cx="8307600" cy="10752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1200"/>
              </a:spcBef>
              <a:spcAft>
                <a:spcPts val="0"/>
              </a:spcAft>
              <a:buClr>
                <a:schemeClr val="dk1"/>
              </a:buClr>
              <a:buSzPts val="1000"/>
              <a:buChar char="●"/>
            </a:pPr>
            <a:r>
              <a:rPr lang="en" sz="1300"/>
              <a:t>SMS is a widely-used communication channel across domain, messages come in unstructured formats, making data extraction difficult.</a:t>
            </a:r>
            <a:endParaRPr sz="1300"/>
          </a:p>
          <a:p>
            <a:pPr indent="-292100" lvl="0" marL="457200" rtl="0" algn="l">
              <a:lnSpc>
                <a:spcPct val="115000"/>
              </a:lnSpc>
              <a:spcBef>
                <a:spcPts val="0"/>
              </a:spcBef>
              <a:spcAft>
                <a:spcPts val="0"/>
              </a:spcAft>
              <a:buClr>
                <a:schemeClr val="dk1"/>
              </a:buClr>
              <a:buSzPts val="1000"/>
              <a:buChar char="●"/>
            </a:pPr>
            <a:r>
              <a:rPr lang="en" sz="1300"/>
              <a:t>Businesses struggle to identify patterns, extract key information, and use it effectively.</a:t>
            </a:r>
            <a:endParaRPr sz="1300"/>
          </a:p>
          <a:p>
            <a:pPr indent="-292100" lvl="0" marL="457200" rtl="0" algn="l">
              <a:lnSpc>
                <a:spcPct val="115000"/>
              </a:lnSpc>
              <a:spcBef>
                <a:spcPts val="0"/>
              </a:spcBef>
              <a:spcAft>
                <a:spcPts val="0"/>
              </a:spcAft>
              <a:buClr>
                <a:schemeClr val="dk1"/>
              </a:buClr>
              <a:buSzPts val="1000"/>
              <a:buChar char="●"/>
            </a:pPr>
            <a:r>
              <a:rPr lang="en" sz="1300"/>
              <a:t>Need for a scalable and reusable solution that works across industries.</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1"/>
          <p:cNvSpPr txBox="1"/>
          <p:nvPr>
            <p:ph type="title"/>
          </p:nvPr>
        </p:nvSpPr>
        <p:spPr>
          <a:xfrm>
            <a:off x="113619" y="36764"/>
            <a:ext cx="6356400" cy="468900"/>
          </a:xfrm>
          <a:prstGeom prst="rect">
            <a:avLst/>
          </a:prstGeom>
          <a:noFill/>
          <a:ln>
            <a:noFill/>
          </a:ln>
        </p:spPr>
        <p:txBody>
          <a:bodyPr anchorCtr="0" anchor="ctr" bIns="34275" lIns="68575" spcFirstLastPara="1" rIns="68575" wrap="square" tIns="34275">
            <a:normAutofit/>
          </a:bodyPr>
          <a:lstStyle/>
          <a:p>
            <a:pPr indent="0" lvl="0" marL="0" rtl="0" algn="l">
              <a:lnSpc>
                <a:spcPct val="115000"/>
              </a:lnSpc>
              <a:spcBef>
                <a:spcPts val="1400"/>
              </a:spcBef>
              <a:spcAft>
                <a:spcPts val="400"/>
              </a:spcAft>
              <a:buSzPts val="1100"/>
              <a:buNone/>
            </a:pPr>
            <a:r>
              <a:rPr lang="en" sz="1700">
                <a:latin typeface="Arial"/>
                <a:ea typeface="Arial"/>
                <a:cs typeface="Arial"/>
                <a:sym typeface="Arial"/>
              </a:rPr>
              <a:t>Solution Overview</a:t>
            </a:r>
            <a:endParaRPr sz="2500">
              <a:latin typeface="Arial"/>
              <a:ea typeface="Arial"/>
              <a:cs typeface="Arial"/>
              <a:sym typeface="Arial"/>
            </a:endParaRPr>
          </a:p>
        </p:txBody>
      </p:sp>
      <p:sp>
        <p:nvSpPr>
          <p:cNvPr id="293" name="Google Shape;293;p51"/>
          <p:cNvSpPr txBox="1"/>
          <p:nvPr/>
        </p:nvSpPr>
        <p:spPr>
          <a:xfrm>
            <a:off x="418425" y="886475"/>
            <a:ext cx="8112600" cy="10752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1200"/>
              </a:spcBef>
              <a:spcAft>
                <a:spcPts val="0"/>
              </a:spcAft>
              <a:buClr>
                <a:schemeClr val="dk1"/>
              </a:buClr>
              <a:buSzPts val="1000"/>
              <a:buChar char="●"/>
            </a:pPr>
            <a:r>
              <a:rPr lang="en" sz="1300">
                <a:solidFill>
                  <a:schemeClr val="dk1"/>
                </a:solidFill>
              </a:rPr>
              <a:t>A system designed to parse and extract information from SMS messages.</a:t>
            </a:r>
            <a:endParaRPr sz="13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300">
                <a:solidFill>
                  <a:schemeClr val="dk1"/>
                </a:solidFill>
              </a:rPr>
              <a:t>Built to work with diverse types of SMS content, from </a:t>
            </a:r>
            <a:r>
              <a:rPr lang="en" sz="1300">
                <a:solidFill>
                  <a:schemeClr val="dk1"/>
                </a:solidFill>
              </a:rPr>
              <a:t>insurance</a:t>
            </a:r>
            <a:r>
              <a:rPr lang="en" sz="1300">
                <a:solidFill>
                  <a:schemeClr val="dk1"/>
                </a:solidFill>
              </a:rPr>
              <a:t> expiry alert to loan notifications.</a:t>
            </a:r>
            <a:endParaRPr sz="13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300">
                <a:solidFill>
                  <a:schemeClr val="dk1"/>
                </a:solidFill>
              </a:rPr>
              <a:t>Scalable for multiple  domain and business use cases.</a:t>
            </a:r>
            <a:endParaRPr sz="13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300">
                <a:solidFill>
                  <a:schemeClr val="dk1"/>
                </a:solidFill>
              </a:rPr>
              <a:t>Supports new requirements with minimal effort.</a:t>
            </a:r>
            <a:endParaRPr sz="1300">
              <a:solidFill>
                <a:schemeClr val="dk1"/>
              </a:solidFill>
            </a:endParaRPr>
          </a:p>
        </p:txBody>
      </p:sp>
      <p:sp>
        <p:nvSpPr>
          <p:cNvPr id="294" name="Google Shape;294;p51"/>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2"/>
          <p:cNvSpPr txBox="1"/>
          <p:nvPr>
            <p:ph type="title"/>
          </p:nvPr>
        </p:nvSpPr>
        <p:spPr>
          <a:xfrm>
            <a:off x="113619" y="36764"/>
            <a:ext cx="6356400" cy="468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2100"/>
              <a:buNone/>
            </a:pPr>
            <a:r>
              <a:rPr lang="en" sz="1700">
                <a:latin typeface="Arial"/>
                <a:ea typeface="Arial"/>
                <a:cs typeface="Arial"/>
                <a:sym typeface="Arial"/>
              </a:rPr>
              <a:t>What Makes SMS Parsing Unique</a:t>
            </a:r>
            <a:endParaRPr sz="1700">
              <a:latin typeface="Arial"/>
              <a:ea typeface="Arial"/>
              <a:cs typeface="Arial"/>
              <a:sym typeface="Arial"/>
            </a:endParaRPr>
          </a:p>
        </p:txBody>
      </p:sp>
      <p:sp>
        <p:nvSpPr>
          <p:cNvPr id="300" name="Google Shape;300;p52"/>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01" name="Google Shape;301;p52"/>
          <p:cNvSpPr txBox="1"/>
          <p:nvPr/>
        </p:nvSpPr>
        <p:spPr>
          <a:xfrm>
            <a:off x="373150" y="897600"/>
            <a:ext cx="81837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rPr>
              <a:t>Automated Template Matching:</a:t>
            </a:r>
            <a:r>
              <a:rPr lang="en" sz="1300">
                <a:solidFill>
                  <a:schemeClr val="dk1"/>
                </a:solidFill>
              </a:rPr>
              <a:t> Quickly identifies SMS pattern  based on sender and message patterns.</a:t>
            </a:r>
            <a:endParaRPr sz="1300">
              <a:solidFill>
                <a:schemeClr val="dk1"/>
              </a:solidFill>
            </a:endParaRPr>
          </a:p>
          <a:p>
            <a:pPr indent="0" lvl="0" marL="0" rtl="0" algn="l">
              <a:spcBef>
                <a:spcPts val="0"/>
              </a:spcBef>
              <a:spcAft>
                <a:spcPts val="0"/>
              </a:spcAft>
              <a:buNone/>
            </a:pPr>
            <a:r>
              <a:rPr b="1" lang="en" sz="1300">
                <a:solidFill>
                  <a:schemeClr val="dk1"/>
                </a:solidFill>
              </a:rPr>
              <a:t>Intelligent Parsing:</a:t>
            </a:r>
            <a:r>
              <a:rPr lang="en" sz="1300">
                <a:solidFill>
                  <a:schemeClr val="dk1"/>
                </a:solidFill>
              </a:rPr>
              <a:t> Uses advanced AI to extract important details from SMS.</a:t>
            </a:r>
            <a:endParaRPr sz="1300">
              <a:solidFill>
                <a:schemeClr val="dk1"/>
              </a:solidFill>
            </a:endParaRPr>
          </a:p>
          <a:p>
            <a:pPr indent="0" lvl="0" marL="0" rtl="0" algn="l">
              <a:spcBef>
                <a:spcPts val="0"/>
              </a:spcBef>
              <a:spcAft>
                <a:spcPts val="0"/>
              </a:spcAft>
              <a:buNone/>
            </a:pPr>
            <a:r>
              <a:rPr b="1" lang="en" sz="1300">
                <a:solidFill>
                  <a:schemeClr val="dk1"/>
                </a:solidFill>
              </a:rPr>
              <a:t>Reusable Design:</a:t>
            </a:r>
            <a:r>
              <a:rPr lang="en" sz="1300">
                <a:solidFill>
                  <a:schemeClr val="dk1"/>
                </a:solidFill>
              </a:rPr>
              <a:t> Easily adaptable for new use cases.</a:t>
            </a:r>
            <a:endParaRPr sz="1300">
              <a:solidFill>
                <a:schemeClr val="dk1"/>
              </a:solidFill>
            </a:endParaRPr>
          </a:p>
          <a:p>
            <a:pPr indent="0" lvl="0" marL="0" rtl="0" algn="l">
              <a:spcBef>
                <a:spcPts val="0"/>
              </a:spcBef>
              <a:spcAft>
                <a:spcPts val="0"/>
              </a:spcAft>
              <a:buNone/>
            </a:pPr>
            <a:r>
              <a:rPr b="1" lang="en" sz="1300">
                <a:solidFill>
                  <a:schemeClr val="dk1"/>
                </a:solidFill>
              </a:rPr>
              <a:t>Structured Output:</a:t>
            </a:r>
            <a:r>
              <a:rPr lang="en" sz="1300">
                <a:solidFill>
                  <a:schemeClr val="dk1"/>
                </a:solidFill>
              </a:rPr>
              <a:t> Converts SMS into clear, actionable data (e.g., JSON or table format)</a:t>
            </a:r>
            <a:endParaRPr sz="13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3"/>
          <p:cNvSpPr txBox="1"/>
          <p:nvPr>
            <p:ph type="title"/>
          </p:nvPr>
        </p:nvSpPr>
        <p:spPr>
          <a:xfrm>
            <a:off x="113619" y="36764"/>
            <a:ext cx="6356400" cy="468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2100"/>
              <a:buNone/>
            </a:pPr>
            <a:r>
              <a:rPr lang="en" sz="1700">
                <a:latin typeface="Arial"/>
                <a:ea typeface="Arial"/>
                <a:cs typeface="Arial"/>
                <a:sym typeface="Arial"/>
              </a:rPr>
              <a:t>Where Can This Framework Be Used?</a:t>
            </a:r>
            <a:endParaRPr sz="1700">
              <a:latin typeface="Arial"/>
              <a:ea typeface="Arial"/>
              <a:cs typeface="Arial"/>
              <a:sym typeface="Arial"/>
            </a:endParaRPr>
          </a:p>
        </p:txBody>
      </p:sp>
      <p:sp>
        <p:nvSpPr>
          <p:cNvPr id="307" name="Google Shape;307;p5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08" name="Google Shape;308;p53"/>
          <p:cNvSpPr txBox="1"/>
          <p:nvPr/>
        </p:nvSpPr>
        <p:spPr>
          <a:xfrm>
            <a:off x="37425" y="4772675"/>
            <a:ext cx="7588500" cy="3231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None/>
            </a:pPr>
            <a:r>
              <a:t/>
            </a:r>
            <a:endParaRPr i="0" sz="900" u="none" cap="none" strike="noStrike">
              <a:solidFill>
                <a:srgbClr val="0000FF"/>
              </a:solidFill>
              <a:latin typeface="Barlow"/>
              <a:ea typeface="Barlow"/>
              <a:cs typeface="Barlow"/>
              <a:sym typeface="Barlow"/>
            </a:endParaRPr>
          </a:p>
        </p:txBody>
      </p:sp>
      <p:sp>
        <p:nvSpPr>
          <p:cNvPr id="309" name="Google Shape;309;p53"/>
          <p:cNvSpPr txBox="1"/>
          <p:nvPr/>
        </p:nvSpPr>
        <p:spPr>
          <a:xfrm>
            <a:off x="472150" y="3108625"/>
            <a:ext cx="74934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100">
              <a:solidFill>
                <a:schemeClr val="dk1"/>
              </a:solidFill>
            </a:endParaRPr>
          </a:p>
        </p:txBody>
      </p:sp>
      <p:sp>
        <p:nvSpPr>
          <p:cNvPr id="310" name="Google Shape;310;p53"/>
          <p:cNvSpPr txBox="1"/>
          <p:nvPr/>
        </p:nvSpPr>
        <p:spPr>
          <a:xfrm>
            <a:off x="172325" y="628450"/>
            <a:ext cx="8563800" cy="141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rPr>
              <a:t>Customer Insights:</a:t>
            </a:r>
            <a:endParaRPr b="1" sz="12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rPr>
              <a:t>By parsing SMS related to loan information and insurance, we can gather additional insights about the customer’s financial status, spending habits, and risk profile.</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Combine loan information with insurance policy data to offer targeted products, such as additional coverage or loan protection plans.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Enables personalized offers like tailored loan top-ups or new insurance plans.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Use enriched data to deliver precise, customer-focused solutions.</a:t>
            </a:r>
            <a:endParaRPr sz="1000">
              <a:solidFill>
                <a:schemeClr val="dk1"/>
              </a:solidFill>
            </a:endParaRPr>
          </a:p>
        </p:txBody>
      </p:sp>
      <p:sp>
        <p:nvSpPr>
          <p:cNvPr id="311" name="Google Shape;311;p53"/>
          <p:cNvSpPr txBox="1"/>
          <p:nvPr/>
        </p:nvSpPr>
        <p:spPr>
          <a:xfrm>
            <a:off x="198125" y="2079950"/>
            <a:ext cx="8512200" cy="168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Cross domain Extraction : </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000">
                <a:solidFill>
                  <a:schemeClr val="dk1"/>
                </a:solidFill>
              </a:rPr>
              <a:t>Insurance</a:t>
            </a:r>
            <a:r>
              <a:rPr lang="en" sz="1000">
                <a:solidFill>
                  <a:schemeClr val="dk1"/>
                </a:solidFill>
              </a:rPr>
              <a:t>: Parsing policy numbers, premium details, claims, and coverage details.</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000">
                <a:solidFill>
                  <a:schemeClr val="dk1"/>
                </a:solidFill>
              </a:rPr>
              <a:t>Loans</a:t>
            </a:r>
            <a:r>
              <a:rPr lang="en" sz="1000">
                <a:solidFill>
                  <a:schemeClr val="dk1"/>
                </a:solidFill>
              </a:rPr>
              <a:t>: Extracting loan approval details, EMI schedules, repayment reminders, and disbursal information.</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000">
                <a:solidFill>
                  <a:schemeClr val="dk1"/>
                </a:solidFill>
              </a:rPr>
              <a:t>Stock Market</a:t>
            </a:r>
            <a:r>
              <a:rPr lang="en" sz="1000">
                <a:solidFill>
                  <a:schemeClr val="dk1"/>
                </a:solidFill>
              </a:rPr>
              <a:t>: Analyzing stock trade confirmations, market updates, </a:t>
            </a:r>
            <a:endParaRPr sz="10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b="1" lang="en" sz="1000">
                <a:solidFill>
                  <a:schemeClr val="dk1"/>
                </a:solidFill>
              </a:rPr>
              <a:t>Mutual Funds</a:t>
            </a:r>
            <a:r>
              <a:rPr lang="en" sz="1000">
                <a:solidFill>
                  <a:schemeClr val="dk1"/>
                </a:solidFill>
              </a:rPr>
              <a:t>: Extracting SIP details, NAV updates, amount </a:t>
            </a:r>
            <a:endParaRPr b="1" sz="1000">
              <a:solidFill>
                <a:schemeClr val="dk1"/>
              </a:solidFill>
            </a:endParaRPr>
          </a:p>
        </p:txBody>
      </p:sp>
      <p:sp>
        <p:nvSpPr>
          <p:cNvPr id="312" name="Google Shape;312;p53"/>
          <p:cNvSpPr txBox="1"/>
          <p:nvPr/>
        </p:nvSpPr>
        <p:spPr>
          <a:xfrm>
            <a:off x="198125" y="3882875"/>
            <a:ext cx="8177400" cy="123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Scalable for New Use Cases: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The modular design allows for quick adaptation to new SMS-based use cases with minimal effort.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Easily integrate new types of messages by adding templates to the knowledge base</a:t>
            </a:r>
            <a:endParaRPr b="1" sz="1300">
              <a:solidFill>
                <a:schemeClr val="dk1"/>
              </a:solidFill>
            </a:endParaRPr>
          </a:p>
          <a:p>
            <a:pPr indent="0" lvl="0" marL="0" rtl="0" algn="l">
              <a:lnSpc>
                <a:spcPct val="115000"/>
              </a:lnSpc>
              <a:spcBef>
                <a:spcPts val="1200"/>
              </a:spcBef>
              <a:spcAft>
                <a:spcPts val="1200"/>
              </a:spcAft>
              <a:buNone/>
            </a:pPr>
            <a:r>
              <a:t/>
            </a:r>
            <a:endParaRPr b="1" sz="1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4"/>
          <p:cNvSpPr txBox="1"/>
          <p:nvPr>
            <p:ph type="title"/>
          </p:nvPr>
        </p:nvSpPr>
        <p:spPr>
          <a:xfrm>
            <a:off x="113619" y="36764"/>
            <a:ext cx="6356400" cy="468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2100"/>
              <a:buNone/>
            </a:pPr>
            <a:r>
              <a:rPr lang="en" sz="1700">
                <a:latin typeface="Arial"/>
                <a:ea typeface="Arial"/>
                <a:cs typeface="Arial"/>
                <a:sym typeface="Arial"/>
              </a:rPr>
              <a:t>How  SMS Parsing Framework Works</a:t>
            </a:r>
            <a:endParaRPr sz="1700">
              <a:latin typeface="Arial"/>
              <a:ea typeface="Arial"/>
              <a:cs typeface="Arial"/>
              <a:sym typeface="Arial"/>
            </a:endParaRPr>
          </a:p>
        </p:txBody>
      </p:sp>
      <p:sp>
        <p:nvSpPr>
          <p:cNvPr id="318" name="Google Shape;318;p5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19" name="Google Shape;319;p54"/>
          <p:cNvSpPr txBox="1"/>
          <p:nvPr/>
        </p:nvSpPr>
        <p:spPr>
          <a:xfrm>
            <a:off x="37425" y="4772675"/>
            <a:ext cx="7588500" cy="3231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None/>
            </a:pPr>
            <a:r>
              <a:t/>
            </a:r>
            <a:endParaRPr i="0" sz="900" u="none" cap="none" strike="noStrike">
              <a:solidFill>
                <a:srgbClr val="0000FF"/>
              </a:solidFill>
              <a:latin typeface="Barlow"/>
              <a:ea typeface="Barlow"/>
              <a:cs typeface="Barlow"/>
              <a:sym typeface="Barlow"/>
            </a:endParaRPr>
          </a:p>
        </p:txBody>
      </p:sp>
      <p:sp>
        <p:nvSpPr>
          <p:cNvPr id="320" name="Google Shape;320;p54"/>
          <p:cNvSpPr txBox="1"/>
          <p:nvPr/>
        </p:nvSpPr>
        <p:spPr>
          <a:xfrm>
            <a:off x="113625" y="683100"/>
            <a:ext cx="6459300" cy="45783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dk1"/>
              </a:buClr>
              <a:buSzPts val="1200"/>
              <a:buChar char="●"/>
            </a:pPr>
            <a:r>
              <a:rPr b="1" lang="en" sz="1200">
                <a:solidFill>
                  <a:schemeClr val="dk1"/>
                </a:solidFill>
              </a:rPr>
              <a:t>Identifying Unique Senders:</a:t>
            </a:r>
            <a:endParaRPr b="1" sz="1200">
              <a:solidFill>
                <a:schemeClr val="dk1"/>
              </a:solidFill>
            </a:endParaRPr>
          </a:p>
          <a:p>
            <a:pPr indent="0" lvl="0" marL="457200" rtl="0" algn="l">
              <a:lnSpc>
                <a:spcPct val="115000"/>
              </a:lnSpc>
              <a:spcBef>
                <a:spcPts val="1200"/>
              </a:spcBef>
              <a:spcAft>
                <a:spcPts val="0"/>
              </a:spcAft>
              <a:buNone/>
            </a:pPr>
            <a:r>
              <a:rPr lang="en" sz="1200">
                <a:solidFill>
                  <a:schemeClr val="dk1"/>
                </a:solidFill>
              </a:rPr>
              <a:t> </a:t>
            </a:r>
            <a:r>
              <a:rPr lang="en" sz="1200">
                <a:solidFill>
                  <a:schemeClr val="dk1"/>
                </a:solidFill>
              </a:rPr>
              <a:t>Analyze SMS sender IDs to group messages by their source  EX :HDFC, LIC</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 sz="1200">
                <a:solidFill>
                  <a:schemeClr val="dk1"/>
                </a:solidFill>
              </a:rPr>
              <a:t>Identify class :  </a:t>
            </a:r>
            <a:endParaRPr b="1" sz="1200">
              <a:solidFill>
                <a:schemeClr val="dk1"/>
              </a:solidFill>
            </a:endParaRPr>
          </a:p>
          <a:p>
            <a:pPr indent="0" lvl="0" marL="457200" rtl="0" algn="l">
              <a:lnSpc>
                <a:spcPct val="115000"/>
              </a:lnSpc>
              <a:spcBef>
                <a:spcPts val="1200"/>
              </a:spcBef>
              <a:spcAft>
                <a:spcPts val="0"/>
              </a:spcAft>
              <a:buNone/>
            </a:pPr>
            <a:r>
              <a:rPr lang="en" sz="1200">
                <a:solidFill>
                  <a:schemeClr val="dk1"/>
                </a:solidFill>
              </a:rPr>
              <a:t>Identify class of  each sms it belongs to</a:t>
            </a:r>
            <a:endParaRPr sz="1200">
              <a:solidFill>
                <a:schemeClr val="dk1"/>
              </a:solidFill>
            </a:endParaRPr>
          </a:p>
          <a:p>
            <a:pPr indent="0" lvl="0" marL="457200" rtl="0" algn="l">
              <a:lnSpc>
                <a:spcPct val="115000"/>
              </a:lnSpc>
              <a:spcBef>
                <a:spcPts val="1200"/>
              </a:spcBef>
              <a:spcAft>
                <a:spcPts val="0"/>
              </a:spcAft>
              <a:buNone/>
            </a:pPr>
            <a:r>
              <a:t/>
            </a:r>
            <a:endParaRPr sz="1200">
              <a:solidFill>
                <a:schemeClr val="dk1"/>
              </a:solidFill>
            </a:endParaRPr>
          </a:p>
          <a:p>
            <a:pPr indent="0" lvl="0" marL="45720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None/>
            </a:pPr>
            <a:r>
              <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 sz="1200">
                <a:solidFill>
                  <a:schemeClr val="dk1"/>
                </a:solidFill>
              </a:rPr>
              <a:t>Extracting Unique Patterns:</a:t>
            </a:r>
            <a:endParaRPr b="1" sz="1200">
              <a:solidFill>
                <a:schemeClr val="dk1"/>
              </a:solidFill>
            </a:endParaRPr>
          </a:p>
          <a:p>
            <a:pPr indent="0" lvl="0" marL="457200" rtl="0" algn="l">
              <a:lnSpc>
                <a:spcPct val="115000"/>
              </a:lnSpc>
              <a:spcBef>
                <a:spcPts val="1200"/>
              </a:spcBef>
              <a:spcAft>
                <a:spcPts val="0"/>
              </a:spcAft>
              <a:buNone/>
            </a:pPr>
            <a:r>
              <a:rPr lang="en" sz="1200">
                <a:solidFill>
                  <a:schemeClr val="dk1"/>
                </a:solidFill>
              </a:rPr>
              <a:t> Identify recurring patterns in messages to define templates (e.g., insurance expiry format , account balance updates).</a:t>
            </a:r>
            <a:endParaRPr sz="1200">
              <a:solidFill>
                <a:schemeClr val="dk1"/>
              </a:solidFill>
            </a:endParaRPr>
          </a:p>
          <a:p>
            <a:pPr indent="0" lvl="0" marL="45720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1200"/>
              </a:spcAft>
              <a:buNone/>
            </a:pPr>
            <a:r>
              <a:t/>
            </a:r>
            <a:endParaRPr sz="1100">
              <a:solidFill>
                <a:schemeClr val="dk1"/>
              </a:solidFill>
            </a:endParaRPr>
          </a:p>
        </p:txBody>
      </p:sp>
      <p:pic>
        <p:nvPicPr>
          <p:cNvPr id="321" name="Google Shape;321;p54"/>
          <p:cNvPicPr preferRelativeResize="0"/>
          <p:nvPr/>
        </p:nvPicPr>
        <p:blipFill>
          <a:blip r:embed="rId3">
            <a:alphaModFix/>
          </a:blip>
          <a:stretch>
            <a:fillRect/>
          </a:stretch>
        </p:blipFill>
        <p:spPr>
          <a:xfrm>
            <a:off x="555825" y="2162925"/>
            <a:ext cx="2990850" cy="952500"/>
          </a:xfrm>
          <a:prstGeom prst="rect">
            <a:avLst/>
          </a:prstGeom>
          <a:noFill/>
          <a:ln>
            <a:noFill/>
          </a:ln>
        </p:spPr>
      </p:pic>
      <p:pic>
        <p:nvPicPr>
          <p:cNvPr id="322" name="Google Shape;322;p54"/>
          <p:cNvPicPr preferRelativeResize="0"/>
          <p:nvPr/>
        </p:nvPicPr>
        <p:blipFill>
          <a:blip r:embed="rId4">
            <a:alphaModFix/>
          </a:blip>
          <a:stretch>
            <a:fillRect/>
          </a:stretch>
        </p:blipFill>
        <p:spPr>
          <a:xfrm>
            <a:off x="3973475" y="2162925"/>
            <a:ext cx="4108350" cy="1100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5"/>
          <p:cNvSpPr txBox="1"/>
          <p:nvPr>
            <p:ph type="title"/>
          </p:nvPr>
        </p:nvSpPr>
        <p:spPr>
          <a:xfrm>
            <a:off x="113619" y="36764"/>
            <a:ext cx="6356400" cy="468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2100"/>
              <a:buNone/>
            </a:pPr>
            <a:r>
              <a:rPr lang="en" sz="1700">
                <a:latin typeface="Arial"/>
                <a:ea typeface="Arial"/>
                <a:cs typeface="Arial"/>
                <a:sym typeface="Arial"/>
              </a:rPr>
              <a:t>How  SMS Parsing Framework Works</a:t>
            </a:r>
            <a:endParaRPr sz="1700">
              <a:latin typeface="Arial"/>
              <a:ea typeface="Arial"/>
              <a:cs typeface="Arial"/>
              <a:sym typeface="Arial"/>
            </a:endParaRPr>
          </a:p>
        </p:txBody>
      </p:sp>
      <p:sp>
        <p:nvSpPr>
          <p:cNvPr id="328" name="Google Shape;328;p55"/>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29" name="Google Shape;329;p55"/>
          <p:cNvSpPr txBox="1"/>
          <p:nvPr/>
        </p:nvSpPr>
        <p:spPr>
          <a:xfrm>
            <a:off x="37425" y="4772675"/>
            <a:ext cx="7588500" cy="3231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None/>
            </a:pPr>
            <a:r>
              <a:t/>
            </a:r>
            <a:endParaRPr i="0" sz="900" u="none" cap="none" strike="noStrike">
              <a:solidFill>
                <a:srgbClr val="0000FF"/>
              </a:solidFill>
              <a:latin typeface="Barlow"/>
              <a:ea typeface="Barlow"/>
              <a:cs typeface="Barlow"/>
              <a:sym typeface="Barlow"/>
            </a:endParaRPr>
          </a:p>
        </p:txBody>
      </p:sp>
      <p:sp>
        <p:nvSpPr>
          <p:cNvPr id="330" name="Google Shape;330;p55"/>
          <p:cNvSpPr txBox="1"/>
          <p:nvPr/>
        </p:nvSpPr>
        <p:spPr>
          <a:xfrm>
            <a:off x="113625" y="683100"/>
            <a:ext cx="6459300" cy="48918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dk1"/>
              </a:buClr>
              <a:buSzPts val="1200"/>
              <a:buChar char="●"/>
            </a:pPr>
            <a:r>
              <a:rPr b="1" lang="en" sz="1200">
                <a:solidFill>
                  <a:schemeClr val="dk1"/>
                </a:solidFill>
              </a:rPr>
              <a:t>Building a Knowledge Base:</a:t>
            </a:r>
            <a:endParaRPr b="1" sz="1200">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sz="1200">
                <a:solidFill>
                  <a:schemeClr val="dk1"/>
                </a:solidFill>
              </a:rPr>
              <a:t> Store unique sender IDs, message templates, and their extracted key-value pairs.</a:t>
            </a:r>
            <a:endParaRPr sz="1200">
              <a:solidFill>
                <a:schemeClr val="dk1"/>
              </a:solidFill>
            </a:endParaRPr>
          </a:p>
          <a:p>
            <a:pPr indent="0" lvl="0" marL="457200" rtl="0" algn="l">
              <a:lnSpc>
                <a:spcPct val="115000"/>
              </a:lnSpc>
              <a:spcBef>
                <a:spcPts val="1200"/>
              </a:spcBef>
              <a:spcAft>
                <a:spcPts val="0"/>
              </a:spcAft>
              <a:buNone/>
            </a:pPr>
            <a:r>
              <a:rPr lang="en" sz="1200">
                <a:solidFill>
                  <a:schemeClr val="dk1"/>
                </a:solidFill>
              </a:rPr>
              <a:t>The knowledge base ensures scalability by enabling the reuse of templates to extract entity.</a:t>
            </a:r>
            <a:endParaRPr sz="1200">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 sz="1200">
                <a:solidFill>
                  <a:schemeClr val="dk1"/>
                </a:solidFill>
              </a:rPr>
              <a:t>Dynamic SMS Parsing Using LLMs:</a:t>
            </a:r>
            <a:endParaRPr b="1" sz="1200">
              <a:solidFill>
                <a:schemeClr val="dk1"/>
              </a:solidFill>
            </a:endParaRPr>
          </a:p>
          <a:p>
            <a:pPr indent="0" lvl="0" marL="457200" rtl="0" algn="l">
              <a:lnSpc>
                <a:spcPct val="115000"/>
              </a:lnSpc>
              <a:spcBef>
                <a:spcPts val="1200"/>
              </a:spcBef>
              <a:spcAft>
                <a:spcPts val="0"/>
              </a:spcAft>
              <a:buNone/>
            </a:pPr>
            <a:r>
              <a:rPr lang="en" sz="1200">
                <a:solidFill>
                  <a:schemeClr val="dk1"/>
                </a:solidFill>
              </a:rPr>
              <a:t> Pass the SMS and context to the LLM, which parses and extracts structured data.</a:t>
            </a:r>
            <a:endParaRPr sz="1200">
              <a:solidFill>
                <a:schemeClr val="dk1"/>
              </a:solidFill>
            </a:endParaRPr>
          </a:p>
          <a:p>
            <a:pPr indent="0" lvl="0" marL="457200" rtl="0" algn="l">
              <a:lnSpc>
                <a:spcPct val="115000"/>
              </a:lnSpc>
              <a:spcBef>
                <a:spcPts val="1200"/>
              </a:spcBef>
              <a:spcAft>
                <a:spcPts val="0"/>
              </a:spcAft>
              <a:buNone/>
            </a:pPr>
            <a:r>
              <a:t/>
            </a:r>
            <a:endParaRPr sz="1200">
              <a:solidFill>
                <a:schemeClr val="dk1"/>
              </a:solidFill>
            </a:endParaRPr>
          </a:p>
          <a:p>
            <a:pPr indent="0" lvl="0" marL="457200" rtl="0" algn="l">
              <a:lnSpc>
                <a:spcPct val="115000"/>
              </a:lnSpc>
              <a:spcBef>
                <a:spcPts val="1200"/>
              </a:spcBef>
              <a:spcAft>
                <a:spcPts val="0"/>
              </a:spcAft>
              <a:buNone/>
            </a:pPr>
            <a:r>
              <a:t/>
            </a:r>
            <a:endParaRPr sz="900">
              <a:solidFill>
                <a:srgbClr val="1F1F1F"/>
              </a:solidFill>
              <a:highlight>
                <a:srgbClr val="FFFFFF"/>
              </a:highlight>
              <a:latin typeface="Roboto"/>
              <a:ea typeface="Roboto"/>
              <a:cs typeface="Roboto"/>
              <a:sym typeface="Roboto"/>
            </a:endParaRPr>
          </a:p>
          <a:p>
            <a:pPr indent="0" lvl="0" marL="457200" rtl="0" algn="l">
              <a:lnSpc>
                <a:spcPct val="115000"/>
              </a:lnSpc>
              <a:spcBef>
                <a:spcPts val="1200"/>
              </a:spcBef>
              <a:spcAft>
                <a:spcPts val="0"/>
              </a:spcAft>
              <a:buNone/>
            </a:pPr>
            <a:r>
              <a:t/>
            </a:r>
            <a:endParaRPr sz="1200">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t/>
            </a:r>
            <a:endParaRPr sz="1200">
              <a:solidFill>
                <a:schemeClr val="dk1"/>
              </a:solidFill>
            </a:endParaRPr>
          </a:p>
          <a:p>
            <a:pPr indent="0" lvl="0" marL="45720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1200"/>
              </a:spcAft>
              <a:buNone/>
            </a:pPr>
            <a:r>
              <a:t/>
            </a:r>
            <a:endParaRPr sz="11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6"/>
          <p:cNvSpPr txBox="1"/>
          <p:nvPr>
            <p:ph type="title"/>
          </p:nvPr>
        </p:nvSpPr>
        <p:spPr>
          <a:xfrm>
            <a:off x="113619" y="36764"/>
            <a:ext cx="6356400" cy="468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2100"/>
              <a:buNone/>
            </a:pPr>
            <a:r>
              <a:rPr lang="en" sz="1700">
                <a:latin typeface="Arial"/>
                <a:ea typeface="Arial"/>
                <a:cs typeface="Arial"/>
                <a:sym typeface="Arial"/>
              </a:rPr>
              <a:t>How  SMS Parsing Framework Works</a:t>
            </a:r>
            <a:endParaRPr sz="1700">
              <a:latin typeface="Arial"/>
              <a:ea typeface="Arial"/>
              <a:cs typeface="Arial"/>
              <a:sym typeface="Arial"/>
            </a:endParaRPr>
          </a:p>
        </p:txBody>
      </p:sp>
      <p:sp>
        <p:nvSpPr>
          <p:cNvPr id="336" name="Google Shape;336;p56"/>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37" name="Google Shape;337;p56"/>
          <p:cNvSpPr txBox="1"/>
          <p:nvPr/>
        </p:nvSpPr>
        <p:spPr>
          <a:xfrm>
            <a:off x="37425" y="4772675"/>
            <a:ext cx="7588500" cy="3231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None/>
            </a:pPr>
            <a:r>
              <a:t/>
            </a:r>
            <a:endParaRPr i="0" sz="900" u="none" cap="none" strike="noStrike">
              <a:solidFill>
                <a:srgbClr val="0000FF"/>
              </a:solidFill>
              <a:latin typeface="Barlow"/>
              <a:ea typeface="Barlow"/>
              <a:cs typeface="Barlow"/>
              <a:sym typeface="Barlow"/>
            </a:endParaRPr>
          </a:p>
        </p:txBody>
      </p:sp>
      <p:sp>
        <p:nvSpPr>
          <p:cNvPr id="338" name="Google Shape;338;p56"/>
          <p:cNvSpPr txBox="1"/>
          <p:nvPr/>
        </p:nvSpPr>
        <p:spPr>
          <a:xfrm>
            <a:off x="461825" y="683100"/>
            <a:ext cx="9467400" cy="71250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1200"/>
              </a:spcBef>
              <a:spcAft>
                <a:spcPts val="0"/>
              </a:spcAft>
              <a:buClr>
                <a:schemeClr val="dk1"/>
              </a:buClr>
              <a:buSzPts val="1100"/>
              <a:buFont typeface="Arial"/>
              <a:buNone/>
            </a:pPr>
            <a:r>
              <a:rPr lang="en" sz="1300">
                <a:solidFill>
                  <a:schemeClr val="dk1"/>
                </a:solidFill>
              </a:rPr>
              <a:t>SMS : Dear xyz</a:t>
            </a:r>
            <a:r>
              <a:rPr lang="en" sz="1500">
                <a:solidFill>
                  <a:schemeClr val="dk1"/>
                </a:solidFill>
              </a:rPr>
              <a:t>, </a:t>
            </a:r>
            <a:r>
              <a:rPr lang="en" sz="1200">
                <a:solidFill>
                  <a:srgbClr val="1F1F1F"/>
                </a:solidFill>
                <a:highlight>
                  <a:srgbClr val="FFFFFF"/>
                </a:highlight>
              </a:rPr>
              <a:t>You can increase your credit limit to INR 54000 on your credit card ending 0929.</a:t>
            </a:r>
            <a:endParaRPr sz="1200">
              <a:solidFill>
                <a:srgbClr val="1F1F1F"/>
              </a:solidFill>
              <a:highlight>
                <a:srgbClr val="FFFFFF"/>
              </a:highlight>
            </a:endParaRPr>
          </a:p>
          <a:p>
            <a:pPr indent="0" lvl="0" marL="457200" rtl="0" algn="l">
              <a:lnSpc>
                <a:spcPct val="115000"/>
              </a:lnSpc>
              <a:spcBef>
                <a:spcPts val="1200"/>
              </a:spcBef>
              <a:spcAft>
                <a:spcPts val="0"/>
              </a:spcAft>
              <a:buClr>
                <a:schemeClr val="dk1"/>
              </a:buClr>
              <a:buSzPts val="1100"/>
              <a:buFont typeface="Arial"/>
              <a:buNone/>
            </a:pPr>
            <a:r>
              <a:rPr b="1" lang="en" sz="1200">
                <a:solidFill>
                  <a:srgbClr val="1F1F1F"/>
                </a:solidFill>
                <a:highlight>
                  <a:srgbClr val="FFFFFF"/>
                </a:highlight>
              </a:rPr>
              <a:t>Class : Bank </a:t>
            </a:r>
            <a:endParaRPr b="1" sz="1200">
              <a:solidFill>
                <a:srgbClr val="1F1F1F"/>
              </a:solidFill>
              <a:highlight>
                <a:srgbClr val="FFFFFF"/>
              </a:highlight>
            </a:endParaRPr>
          </a:p>
          <a:p>
            <a:pPr indent="0" lvl="0" marL="457200" rtl="0" algn="l">
              <a:lnSpc>
                <a:spcPct val="115000"/>
              </a:lnSpc>
              <a:spcBef>
                <a:spcPts val="1200"/>
              </a:spcBef>
              <a:spcAft>
                <a:spcPts val="0"/>
              </a:spcAft>
              <a:buNone/>
            </a:pPr>
            <a:r>
              <a:rPr lang="en" sz="1200">
                <a:solidFill>
                  <a:srgbClr val="1F1F1F"/>
                </a:solidFill>
                <a:highlight>
                  <a:srgbClr val="FFFFFF"/>
                </a:highlight>
              </a:rPr>
              <a:t>Output : {‘Card number’ : ‘ending 0929’, ‘id’:’xyz’,’increase limit amount’ :’54000’}</a:t>
            </a:r>
            <a:endParaRPr sz="1200">
              <a:solidFill>
                <a:srgbClr val="1F1F1F"/>
              </a:solidFill>
              <a:highlight>
                <a:srgbClr val="FFFFFF"/>
              </a:highlight>
            </a:endParaRPr>
          </a:p>
          <a:p>
            <a:pPr indent="0" lvl="0" marL="457200" rtl="0" algn="l">
              <a:lnSpc>
                <a:spcPct val="115000"/>
              </a:lnSpc>
              <a:spcBef>
                <a:spcPts val="1200"/>
              </a:spcBef>
              <a:spcAft>
                <a:spcPts val="0"/>
              </a:spcAft>
              <a:buNone/>
            </a:pPr>
            <a:r>
              <a:t/>
            </a:r>
            <a:endParaRPr sz="1200">
              <a:solidFill>
                <a:srgbClr val="1F1F1F"/>
              </a:solidFill>
              <a:highlight>
                <a:srgbClr val="FFFFFF"/>
              </a:highlight>
            </a:endParaRPr>
          </a:p>
          <a:p>
            <a:pPr indent="0" lvl="0" marL="457200" rtl="0" algn="l">
              <a:lnSpc>
                <a:spcPct val="115000"/>
              </a:lnSpc>
              <a:spcBef>
                <a:spcPts val="1200"/>
              </a:spcBef>
              <a:spcAft>
                <a:spcPts val="0"/>
              </a:spcAft>
              <a:buNone/>
            </a:pPr>
            <a:r>
              <a:rPr lang="en" sz="1300">
                <a:solidFill>
                  <a:srgbClr val="1F1F1F"/>
                </a:solidFill>
                <a:highlight>
                  <a:srgbClr val="FFFFFF"/>
                </a:highlight>
              </a:rPr>
              <a:t>SMS : </a:t>
            </a:r>
            <a:r>
              <a:rPr lang="en" sz="1200">
                <a:solidFill>
                  <a:schemeClr val="dk1"/>
                </a:solidFill>
              </a:rPr>
              <a:t>&lt;NAME&gt; your order no &lt;PHONE1&gt;893791 to SELL 1 qty of HAPPSTMNDS-EQ is completely traded @Rs1025.00 11-Mar-2022 11:11:07 If you don't wish to receive&lt;NAME&gt; kindly give us a missed call at &lt;PHONE1&gt;8</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           </a:t>
            </a:r>
            <a:r>
              <a:rPr b="1" lang="en" sz="1200">
                <a:solidFill>
                  <a:schemeClr val="dk1"/>
                </a:solidFill>
              </a:rPr>
              <a:t>Class : </a:t>
            </a:r>
            <a:r>
              <a:rPr b="1" lang="en" sz="1100">
                <a:solidFill>
                  <a:schemeClr val="dk1"/>
                </a:solidFill>
              </a:rPr>
              <a:t>Investment / Equity / Broker</a:t>
            </a:r>
            <a:endParaRPr b="1" sz="1100">
              <a:solidFill>
                <a:schemeClr val="dk1"/>
              </a:solidFill>
            </a:endParaRPr>
          </a:p>
          <a:p>
            <a:pPr indent="0" lvl="0" marL="0" rtl="0" algn="l">
              <a:lnSpc>
                <a:spcPct val="115000"/>
              </a:lnSpc>
              <a:spcBef>
                <a:spcPts val="1200"/>
              </a:spcBef>
              <a:spcAft>
                <a:spcPts val="0"/>
              </a:spcAft>
              <a:buNone/>
            </a:pPr>
            <a:r>
              <a:rPr lang="en" sz="1100">
                <a:solidFill>
                  <a:schemeClr val="dk1"/>
                </a:solidFill>
              </a:rPr>
              <a:t>               </a:t>
            </a:r>
            <a:r>
              <a:rPr lang="en" sz="1200">
                <a:solidFill>
                  <a:srgbClr val="1F1F1F"/>
                </a:solidFill>
                <a:highlight>
                  <a:srgbClr val="FFFFFF"/>
                </a:highlight>
              </a:rPr>
              <a:t>Output : {‘order no’ : ‘</a:t>
            </a:r>
            <a:r>
              <a:rPr lang="en" sz="1200">
                <a:solidFill>
                  <a:schemeClr val="dk1"/>
                </a:solidFill>
              </a:rPr>
              <a:t>PHONE1&gt;893791</a:t>
            </a:r>
            <a:r>
              <a:rPr lang="en" sz="1200">
                <a:solidFill>
                  <a:srgbClr val="1F1F1F"/>
                </a:solidFill>
                <a:highlight>
                  <a:srgbClr val="FFFFFF"/>
                </a:highlight>
              </a:rPr>
              <a:t>’, ‘action’: ‘sell’,’quantity’ :’1’,’traded amount’:’</a:t>
            </a:r>
            <a:r>
              <a:rPr lang="en" sz="1200">
                <a:solidFill>
                  <a:schemeClr val="dk1"/>
                </a:solidFill>
              </a:rPr>
              <a:t>@Rs1025.00’,’date‘:’11-Mar-2022’</a:t>
            </a:r>
            <a:r>
              <a:rPr lang="en" sz="1200">
                <a:solidFill>
                  <a:srgbClr val="1F1F1F"/>
                </a:solidFill>
                <a:highlight>
                  <a:srgbClr val="FFFFFF"/>
                </a:highlight>
              </a:rPr>
              <a:t>}</a:t>
            </a:r>
            <a:endParaRPr sz="1200">
              <a:solidFill>
                <a:srgbClr val="1F1F1F"/>
              </a:solidFill>
              <a:highlight>
                <a:srgbClr val="FFFFFF"/>
              </a:highlight>
            </a:endParaRPr>
          </a:p>
          <a:p>
            <a:pPr indent="0" lvl="0" marL="0" rtl="0" algn="l">
              <a:lnSpc>
                <a:spcPct val="115000"/>
              </a:lnSpc>
              <a:spcBef>
                <a:spcPts val="1200"/>
              </a:spcBef>
              <a:spcAft>
                <a:spcPts val="0"/>
              </a:spcAft>
              <a:buNone/>
            </a:pPr>
            <a:r>
              <a:t/>
            </a:r>
            <a:endParaRPr sz="1200">
              <a:solidFill>
                <a:srgbClr val="1F1F1F"/>
              </a:solidFill>
              <a:highlight>
                <a:srgbClr val="FFFFFF"/>
              </a:highlight>
            </a:endParaRPr>
          </a:p>
          <a:p>
            <a:pPr indent="0" lvl="0" marL="0" rtl="0" algn="l">
              <a:lnSpc>
                <a:spcPct val="115000"/>
              </a:lnSpc>
              <a:spcBef>
                <a:spcPts val="1200"/>
              </a:spcBef>
              <a:spcAft>
                <a:spcPts val="0"/>
              </a:spcAft>
              <a:buNone/>
            </a:pPr>
            <a:r>
              <a:rPr lang="en" sz="1200">
                <a:solidFill>
                  <a:srgbClr val="1F1F1F"/>
                </a:solidFill>
                <a:highlight>
                  <a:srgbClr val="FFFFFF"/>
                </a:highlight>
              </a:rPr>
              <a:t>          SMS : </a:t>
            </a:r>
            <a:r>
              <a:rPr lang="en" sz="1100">
                <a:solidFill>
                  <a:schemeClr val="dk1"/>
                </a:solidFill>
              </a:rPr>
              <a:t>You're covered!&lt;NAME&gt; we have received payment of Rs 4090.0 for your car insurance GJ05JB7551. Download the ACKO app </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            Class : Insurance</a:t>
            </a:r>
            <a:endParaRPr b="1" sz="1100">
              <a:solidFill>
                <a:schemeClr val="dk1"/>
              </a:solidFill>
            </a:endParaRPr>
          </a:p>
          <a:p>
            <a:pPr indent="0" lvl="0" marL="0" rtl="0" algn="l">
              <a:lnSpc>
                <a:spcPct val="115000"/>
              </a:lnSpc>
              <a:spcBef>
                <a:spcPts val="1200"/>
              </a:spcBef>
              <a:spcAft>
                <a:spcPts val="0"/>
              </a:spcAft>
              <a:buNone/>
            </a:pPr>
            <a:r>
              <a:rPr lang="en" sz="1100">
                <a:solidFill>
                  <a:schemeClr val="dk1"/>
                </a:solidFill>
              </a:rPr>
              <a:t>            Output : {‘Amount’:’Rs 4090.0’,’insurance type’:’car insurance’,’policy number’:’GJ05JB7551’}</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 sz="1200">
                <a:solidFill>
                  <a:srgbClr val="1F1F1F"/>
                </a:solidFill>
                <a:highlight>
                  <a:srgbClr val="FFFFFF"/>
                </a:highlight>
              </a:rPr>
              <a:t>           </a:t>
            </a:r>
            <a:endParaRPr sz="1200">
              <a:solidFill>
                <a:srgbClr val="1F1F1F"/>
              </a:solidFill>
              <a:highlight>
                <a:srgbClr val="FFFFFF"/>
              </a:highlight>
            </a:endParaRPr>
          </a:p>
          <a:p>
            <a:pPr indent="0" lvl="0" marL="0" rtl="0" algn="l">
              <a:lnSpc>
                <a:spcPct val="115000"/>
              </a:lnSpc>
              <a:spcBef>
                <a:spcPts val="1200"/>
              </a:spcBef>
              <a:spcAft>
                <a:spcPts val="0"/>
              </a:spcAft>
              <a:buNone/>
            </a:pPr>
            <a:r>
              <a:t/>
            </a:r>
            <a:endParaRPr sz="11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t/>
            </a:r>
            <a:endParaRPr sz="11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Clr>
                <a:schemeClr val="dk1"/>
              </a:buClr>
              <a:buSzPts val="1100"/>
              <a:buFont typeface="Arial"/>
              <a:buNone/>
            </a:pPr>
            <a:r>
              <a:t/>
            </a:r>
            <a:endParaRPr sz="1200">
              <a:solidFill>
                <a:srgbClr val="1F1F1F"/>
              </a:solidFill>
              <a:highlight>
                <a:srgbClr val="FFFFFF"/>
              </a:highlight>
            </a:endParaRPr>
          </a:p>
          <a:p>
            <a:pPr indent="0" lvl="0" marL="45720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1200"/>
              </a:spcAft>
              <a:buNone/>
            </a:pPr>
            <a:r>
              <a:t/>
            </a:r>
            <a:endParaRPr sz="1100">
              <a:solidFill>
                <a:schemeClr val="dk1"/>
              </a:solidFill>
            </a:endParaRPr>
          </a:p>
        </p:txBody>
      </p:sp>
      <p:sp>
        <p:nvSpPr>
          <p:cNvPr id="339" name="Google Shape;339;p56"/>
          <p:cNvSpPr txBox="1"/>
          <p:nvPr/>
        </p:nvSpPr>
        <p:spPr>
          <a:xfrm>
            <a:off x="894775" y="709063"/>
            <a:ext cx="8490600" cy="1260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highlight>
                <a:srgbClr val="D9EAD3"/>
              </a:highlight>
            </a:endParaRPr>
          </a:p>
        </p:txBody>
      </p:sp>
      <p:sp>
        <p:nvSpPr>
          <p:cNvPr id="340" name="Google Shape;340;p56"/>
          <p:cNvSpPr txBox="1"/>
          <p:nvPr/>
        </p:nvSpPr>
        <p:spPr>
          <a:xfrm>
            <a:off x="894775" y="2172750"/>
            <a:ext cx="8490600" cy="1539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341" name="Google Shape;341;p56"/>
          <p:cNvSpPr txBox="1"/>
          <p:nvPr/>
        </p:nvSpPr>
        <p:spPr>
          <a:xfrm>
            <a:off x="894775" y="3915425"/>
            <a:ext cx="8534100" cy="1164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highlight>
                <a:srgbClr val="B6D7A8"/>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