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13893E-37A8-4C99-B87A-188B7DF4724F}" type="datetimeFigureOut">
              <a:rPr lang="en-IN" smtClean="0"/>
              <a:t>18-10-2015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656EEC-EBA1-4F85-A895-2810FF8ED726}" type="slidenum">
              <a:rPr lang="en-IN" smtClean="0"/>
              <a:t>‹#›</a:t>
            </a:fld>
            <a:endParaRPr lang="en-IN"/>
          </a:p>
        </p:txBody>
      </p:sp>
    </p:spTree>
    <p:extLst>
      <p:ext uri="{BB962C8B-B14F-4D97-AF65-F5344CB8AC3E}">
        <p14:creationId xmlns:p14="http://schemas.microsoft.com/office/powerpoint/2010/main" val="137661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accent2"/>
                </a:solidFill>
                <a:latin typeface="Arial "/>
              </a:defRPr>
            </a:lvl1pPr>
            <a:lvl2pPr marL="742950" indent="-285750" eaLnBrk="0" hangingPunct="0">
              <a:defRPr>
                <a:solidFill>
                  <a:schemeClr val="accent2"/>
                </a:solidFill>
                <a:latin typeface="Arial "/>
              </a:defRPr>
            </a:lvl2pPr>
            <a:lvl3pPr marL="1143000" indent="-228600" eaLnBrk="0" hangingPunct="0">
              <a:defRPr>
                <a:solidFill>
                  <a:schemeClr val="accent2"/>
                </a:solidFill>
                <a:latin typeface="Arial "/>
              </a:defRPr>
            </a:lvl3pPr>
            <a:lvl4pPr marL="1600200" indent="-228600" eaLnBrk="0" hangingPunct="0">
              <a:defRPr>
                <a:solidFill>
                  <a:schemeClr val="accent2"/>
                </a:solidFill>
                <a:latin typeface="Arial "/>
              </a:defRPr>
            </a:lvl4pPr>
            <a:lvl5pPr marL="2057400" indent="-228600" eaLnBrk="0" hangingPunct="0">
              <a:defRPr>
                <a:solidFill>
                  <a:schemeClr val="accent2"/>
                </a:solidFill>
                <a:latin typeface="Arial "/>
              </a:defRPr>
            </a:lvl5pPr>
            <a:lvl6pPr marL="2514600" indent="-228600" eaLnBrk="0" fontAlgn="base" hangingPunct="0">
              <a:lnSpc>
                <a:spcPct val="90000"/>
              </a:lnSpc>
              <a:spcBef>
                <a:spcPct val="20000"/>
              </a:spcBef>
              <a:spcAft>
                <a:spcPct val="0"/>
              </a:spcAft>
              <a:buChar char="–"/>
              <a:defRPr>
                <a:solidFill>
                  <a:schemeClr val="accent2"/>
                </a:solidFill>
                <a:latin typeface="Arial "/>
              </a:defRPr>
            </a:lvl6pPr>
            <a:lvl7pPr marL="2971800" indent="-228600" eaLnBrk="0" fontAlgn="base" hangingPunct="0">
              <a:lnSpc>
                <a:spcPct val="90000"/>
              </a:lnSpc>
              <a:spcBef>
                <a:spcPct val="20000"/>
              </a:spcBef>
              <a:spcAft>
                <a:spcPct val="0"/>
              </a:spcAft>
              <a:buChar char="–"/>
              <a:defRPr>
                <a:solidFill>
                  <a:schemeClr val="accent2"/>
                </a:solidFill>
                <a:latin typeface="Arial "/>
              </a:defRPr>
            </a:lvl7pPr>
            <a:lvl8pPr marL="3429000" indent="-228600" eaLnBrk="0" fontAlgn="base" hangingPunct="0">
              <a:lnSpc>
                <a:spcPct val="90000"/>
              </a:lnSpc>
              <a:spcBef>
                <a:spcPct val="20000"/>
              </a:spcBef>
              <a:spcAft>
                <a:spcPct val="0"/>
              </a:spcAft>
              <a:buChar char="–"/>
              <a:defRPr>
                <a:solidFill>
                  <a:schemeClr val="accent2"/>
                </a:solidFill>
                <a:latin typeface="Arial "/>
              </a:defRPr>
            </a:lvl8pPr>
            <a:lvl9pPr marL="3886200" indent="-228600" eaLnBrk="0" fontAlgn="base" hangingPunct="0">
              <a:lnSpc>
                <a:spcPct val="90000"/>
              </a:lnSpc>
              <a:spcBef>
                <a:spcPct val="20000"/>
              </a:spcBef>
              <a:spcAft>
                <a:spcPct val="0"/>
              </a:spcAft>
              <a:buChar char="–"/>
              <a:defRPr>
                <a:solidFill>
                  <a:schemeClr val="accent2"/>
                </a:solidFill>
                <a:latin typeface="Arial "/>
              </a:defRPr>
            </a:lvl9pPr>
          </a:lstStyle>
          <a:p>
            <a:pPr eaLnBrk="1" hangingPunct="1"/>
            <a:fld id="{3A440012-CA6F-4A39-B52F-246304C3DB52}" type="slidenum">
              <a:rPr lang="en-US" smtClean="0">
                <a:solidFill>
                  <a:schemeClr val="tx1"/>
                </a:solidFill>
                <a:latin typeface="Times New Roman" pitchFamily="18" charset="0"/>
              </a:rPr>
              <a:pPr eaLnBrk="1" hangingPunct="1"/>
              <a:t>1</a:t>
            </a:fld>
            <a:endParaRPr lang="en-US" smtClean="0">
              <a:solidFill>
                <a:schemeClr val="tx1"/>
              </a:solidFill>
              <a:latin typeface="Times New Roman" pitchFamily="18" charset="0"/>
            </a:endParaRPr>
          </a:p>
        </p:txBody>
      </p:sp>
      <p:sp>
        <p:nvSpPr>
          <p:cNvPr id="18435" name="Rectangle 3074"/>
          <p:cNvSpPr>
            <a:spLocks noChangeArrowheads="1" noTextEdit="1"/>
          </p:cNvSpPr>
          <p:nvPr>
            <p:ph type="sldImg"/>
          </p:nvPr>
        </p:nvSpPr>
        <p:spPr>
          <a:solidFill>
            <a:srgbClr val="FFFFFF"/>
          </a:solidFill>
          <a:ln/>
        </p:spPr>
      </p:sp>
      <p:sp>
        <p:nvSpPr>
          <p:cNvPr id="18436" name="Rectangle 3075"/>
          <p:cNvSpPr>
            <a:spLocks noChangeArrowheads="1"/>
          </p:cNvSpPr>
          <p:nvPr>
            <p:ph type="body" idx="1"/>
          </p:nvPr>
        </p:nvSpPr>
        <p:spPr>
          <a:solidFill>
            <a:srgbClr val="FFFFFF"/>
          </a:solidFill>
          <a:ln>
            <a:solidFill>
              <a:srgbClr val="000000"/>
            </a:solidFill>
          </a:ln>
        </p:spPr>
        <p:txBody>
          <a:bodyPr/>
          <a:lstStyle/>
          <a:p>
            <a:pPr marL="228600" indent="-228600"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accent2"/>
                </a:solidFill>
                <a:latin typeface="Arial "/>
              </a:defRPr>
            </a:lvl1pPr>
            <a:lvl2pPr marL="742950" indent="-285750" eaLnBrk="0" hangingPunct="0">
              <a:defRPr>
                <a:solidFill>
                  <a:schemeClr val="accent2"/>
                </a:solidFill>
                <a:latin typeface="Arial "/>
              </a:defRPr>
            </a:lvl2pPr>
            <a:lvl3pPr marL="1143000" indent="-228600" eaLnBrk="0" hangingPunct="0">
              <a:defRPr>
                <a:solidFill>
                  <a:schemeClr val="accent2"/>
                </a:solidFill>
                <a:latin typeface="Arial "/>
              </a:defRPr>
            </a:lvl3pPr>
            <a:lvl4pPr marL="1600200" indent="-228600" eaLnBrk="0" hangingPunct="0">
              <a:defRPr>
                <a:solidFill>
                  <a:schemeClr val="accent2"/>
                </a:solidFill>
                <a:latin typeface="Arial "/>
              </a:defRPr>
            </a:lvl4pPr>
            <a:lvl5pPr marL="2057400" indent="-228600" eaLnBrk="0" hangingPunct="0">
              <a:defRPr>
                <a:solidFill>
                  <a:schemeClr val="accent2"/>
                </a:solidFill>
                <a:latin typeface="Arial "/>
              </a:defRPr>
            </a:lvl5pPr>
            <a:lvl6pPr marL="2514600" indent="-228600" eaLnBrk="0" fontAlgn="base" hangingPunct="0">
              <a:lnSpc>
                <a:spcPct val="90000"/>
              </a:lnSpc>
              <a:spcBef>
                <a:spcPct val="20000"/>
              </a:spcBef>
              <a:spcAft>
                <a:spcPct val="0"/>
              </a:spcAft>
              <a:buChar char="–"/>
              <a:defRPr>
                <a:solidFill>
                  <a:schemeClr val="accent2"/>
                </a:solidFill>
                <a:latin typeface="Arial "/>
              </a:defRPr>
            </a:lvl6pPr>
            <a:lvl7pPr marL="2971800" indent="-228600" eaLnBrk="0" fontAlgn="base" hangingPunct="0">
              <a:lnSpc>
                <a:spcPct val="90000"/>
              </a:lnSpc>
              <a:spcBef>
                <a:spcPct val="20000"/>
              </a:spcBef>
              <a:spcAft>
                <a:spcPct val="0"/>
              </a:spcAft>
              <a:buChar char="–"/>
              <a:defRPr>
                <a:solidFill>
                  <a:schemeClr val="accent2"/>
                </a:solidFill>
                <a:latin typeface="Arial "/>
              </a:defRPr>
            </a:lvl7pPr>
            <a:lvl8pPr marL="3429000" indent="-228600" eaLnBrk="0" fontAlgn="base" hangingPunct="0">
              <a:lnSpc>
                <a:spcPct val="90000"/>
              </a:lnSpc>
              <a:spcBef>
                <a:spcPct val="20000"/>
              </a:spcBef>
              <a:spcAft>
                <a:spcPct val="0"/>
              </a:spcAft>
              <a:buChar char="–"/>
              <a:defRPr>
                <a:solidFill>
                  <a:schemeClr val="accent2"/>
                </a:solidFill>
                <a:latin typeface="Arial "/>
              </a:defRPr>
            </a:lvl8pPr>
            <a:lvl9pPr marL="3886200" indent="-228600" eaLnBrk="0" fontAlgn="base" hangingPunct="0">
              <a:lnSpc>
                <a:spcPct val="90000"/>
              </a:lnSpc>
              <a:spcBef>
                <a:spcPct val="20000"/>
              </a:spcBef>
              <a:spcAft>
                <a:spcPct val="0"/>
              </a:spcAft>
              <a:buChar char="–"/>
              <a:defRPr>
                <a:solidFill>
                  <a:schemeClr val="accent2"/>
                </a:solidFill>
                <a:latin typeface="Arial "/>
              </a:defRPr>
            </a:lvl9pPr>
          </a:lstStyle>
          <a:p>
            <a:pPr eaLnBrk="1" hangingPunct="1"/>
            <a:fld id="{A3DA15D6-7879-4FB8-8B68-E268C2FD8AAE}" type="slidenum">
              <a:rPr lang="en-US" smtClean="0">
                <a:solidFill>
                  <a:schemeClr val="tx1"/>
                </a:solidFill>
                <a:latin typeface="Times New Roman" pitchFamily="18" charset="0"/>
              </a:rPr>
              <a:pPr eaLnBrk="1" hangingPunct="1"/>
              <a:t>10</a:t>
            </a:fld>
            <a:endParaRPr lang="en-US" smtClean="0">
              <a:solidFill>
                <a:schemeClr val="tx1"/>
              </a:solidFill>
              <a:latin typeface="Times New Roman" pitchFamily="18" charset="0"/>
            </a:endParaRPr>
          </a:p>
        </p:txBody>
      </p:sp>
      <p:sp>
        <p:nvSpPr>
          <p:cNvPr id="27651" name="Rectangle 2"/>
          <p:cNvSpPr>
            <a:spLocks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accent2"/>
                </a:solidFill>
                <a:latin typeface="Arial "/>
              </a:defRPr>
            </a:lvl1pPr>
            <a:lvl2pPr marL="742950" indent="-285750" eaLnBrk="0" hangingPunct="0">
              <a:defRPr>
                <a:solidFill>
                  <a:schemeClr val="accent2"/>
                </a:solidFill>
                <a:latin typeface="Arial "/>
              </a:defRPr>
            </a:lvl2pPr>
            <a:lvl3pPr marL="1143000" indent="-228600" eaLnBrk="0" hangingPunct="0">
              <a:defRPr>
                <a:solidFill>
                  <a:schemeClr val="accent2"/>
                </a:solidFill>
                <a:latin typeface="Arial "/>
              </a:defRPr>
            </a:lvl3pPr>
            <a:lvl4pPr marL="1600200" indent="-228600" eaLnBrk="0" hangingPunct="0">
              <a:defRPr>
                <a:solidFill>
                  <a:schemeClr val="accent2"/>
                </a:solidFill>
                <a:latin typeface="Arial "/>
              </a:defRPr>
            </a:lvl4pPr>
            <a:lvl5pPr marL="2057400" indent="-228600" eaLnBrk="0" hangingPunct="0">
              <a:defRPr>
                <a:solidFill>
                  <a:schemeClr val="accent2"/>
                </a:solidFill>
                <a:latin typeface="Arial "/>
              </a:defRPr>
            </a:lvl5pPr>
            <a:lvl6pPr marL="2514600" indent="-228600" eaLnBrk="0" fontAlgn="base" hangingPunct="0">
              <a:lnSpc>
                <a:spcPct val="90000"/>
              </a:lnSpc>
              <a:spcBef>
                <a:spcPct val="20000"/>
              </a:spcBef>
              <a:spcAft>
                <a:spcPct val="0"/>
              </a:spcAft>
              <a:buChar char="–"/>
              <a:defRPr>
                <a:solidFill>
                  <a:schemeClr val="accent2"/>
                </a:solidFill>
                <a:latin typeface="Arial "/>
              </a:defRPr>
            </a:lvl6pPr>
            <a:lvl7pPr marL="2971800" indent="-228600" eaLnBrk="0" fontAlgn="base" hangingPunct="0">
              <a:lnSpc>
                <a:spcPct val="90000"/>
              </a:lnSpc>
              <a:spcBef>
                <a:spcPct val="20000"/>
              </a:spcBef>
              <a:spcAft>
                <a:spcPct val="0"/>
              </a:spcAft>
              <a:buChar char="–"/>
              <a:defRPr>
                <a:solidFill>
                  <a:schemeClr val="accent2"/>
                </a:solidFill>
                <a:latin typeface="Arial "/>
              </a:defRPr>
            </a:lvl7pPr>
            <a:lvl8pPr marL="3429000" indent="-228600" eaLnBrk="0" fontAlgn="base" hangingPunct="0">
              <a:lnSpc>
                <a:spcPct val="90000"/>
              </a:lnSpc>
              <a:spcBef>
                <a:spcPct val="20000"/>
              </a:spcBef>
              <a:spcAft>
                <a:spcPct val="0"/>
              </a:spcAft>
              <a:buChar char="–"/>
              <a:defRPr>
                <a:solidFill>
                  <a:schemeClr val="accent2"/>
                </a:solidFill>
                <a:latin typeface="Arial "/>
              </a:defRPr>
            </a:lvl8pPr>
            <a:lvl9pPr marL="3886200" indent="-228600" eaLnBrk="0" fontAlgn="base" hangingPunct="0">
              <a:lnSpc>
                <a:spcPct val="90000"/>
              </a:lnSpc>
              <a:spcBef>
                <a:spcPct val="20000"/>
              </a:spcBef>
              <a:spcAft>
                <a:spcPct val="0"/>
              </a:spcAft>
              <a:buChar char="–"/>
              <a:defRPr>
                <a:solidFill>
                  <a:schemeClr val="accent2"/>
                </a:solidFill>
                <a:latin typeface="Arial "/>
              </a:defRPr>
            </a:lvl9pPr>
          </a:lstStyle>
          <a:p>
            <a:pPr eaLnBrk="1" hangingPunct="1"/>
            <a:fld id="{028EF790-7B2F-4323-9CFC-A422B1757AF9}" type="slidenum">
              <a:rPr lang="en-US" smtClean="0">
                <a:solidFill>
                  <a:schemeClr val="tx1"/>
                </a:solidFill>
                <a:latin typeface="Times New Roman" pitchFamily="18" charset="0"/>
              </a:rPr>
              <a:pPr eaLnBrk="1" hangingPunct="1"/>
              <a:t>11</a:t>
            </a:fld>
            <a:endParaRPr lang="en-US" smtClean="0">
              <a:solidFill>
                <a:schemeClr val="tx1"/>
              </a:solidFill>
              <a:latin typeface="Times New Roman" pitchFamily="18" charset="0"/>
            </a:endParaRPr>
          </a:p>
        </p:txBody>
      </p:sp>
      <p:sp>
        <p:nvSpPr>
          <p:cNvPr id="28675" name="Rectangle 2"/>
          <p:cNvSpPr>
            <a:spLocks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accent2"/>
                </a:solidFill>
                <a:latin typeface="Arial "/>
              </a:defRPr>
            </a:lvl1pPr>
            <a:lvl2pPr marL="742950" indent="-285750" eaLnBrk="0" hangingPunct="0">
              <a:defRPr>
                <a:solidFill>
                  <a:schemeClr val="accent2"/>
                </a:solidFill>
                <a:latin typeface="Arial "/>
              </a:defRPr>
            </a:lvl2pPr>
            <a:lvl3pPr marL="1143000" indent="-228600" eaLnBrk="0" hangingPunct="0">
              <a:defRPr>
                <a:solidFill>
                  <a:schemeClr val="accent2"/>
                </a:solidFill>
                <a:latin typeface="Arial "/>
              </a:defRPr>
            </a:lvl3pPr>
            <a:lvl4pPr marL="1600200" indent="-228600" eaLnBrk="0" hangingPunct="0">
              <a:defRPr>
                <a:solidFill>
                  <a:schemeClr val="accent2"/>
                </a:solidFill>
                <a:latin typeface="Arial "/>
              </a:defRPr>
            </a:lvl4pPr>
            <a:lvl5pPr marL="2057400" indent="-228600" eaLnBrk="0" hangingPunct="0">
              <a:defRPr>
                <a:solidFill>
                  <a:schemeClr val="accent2"/>
                </a:solidFill>
                <a:latin typeface="Arial "/>
              </a:defRPr>
            </a:lvl5pPr>
            <a:lvl6pPr marL="2514600" indent="-228600" eaLnBrk="0" fontAlgn="base" hangingPunct="0">
              <a:lnSpc>
                <a:spcPct val="90000"/>
              </a:lnSpc>
              <a:spcBef>
                <a:spcPct val="20000"/>
              </a:spcBef>
              <a:spcAft>
                <a:spcPct val="0"/>
              </a:spcAft>
              <a:buChar char="–"/>
              <a:defRPr>
                <a:solidFill>
                  <a:schemeClr val="accent2"/>
                </a:solidFill>
                <a:latin typeface="Arial "/>
              </a:defRPr>
            </a:lvl6pPr>
            <a:lvl7pPr marL="2971800" indent="-228600" eaLnBrk="0" fontAlgn="base" hangingPunct="0">
              <a:lnSpc>
                <a:spcPct val="90000"/>
              </a:lnSpc>
              <a:spcBef>
                <a:spcPct val="20000"/>
              </a:spcBef>
              <a:spcAft>
                <a:spcPct val="0"/>
              </a:spcAft>
              <a:buChar char="–"/>
              <a:defRPr>
                <a:solidFill>
                  <a:schemeClr val="accent2"/>
                </a:solidFill>
                <a:latin typeface="Arial "/>
              </a:defRPr>
            </a:lvl7pPr>
            <a:lvl8pPr marL="3429000" indent="-228600" eaLnBrk="0" fontAlgn="base" hangingPunct="0">
              <a:lnSpc>
                <a:spcPct val="90000"/>
              </a:lnSpc>
              <a:spcBef>
                <a:spcPct val="20000"/>
              </a:spcBef>
              <a:spcAft>
                <a:spcPct val="0"/>
              </a:spcAft>
              <a:buChar char="–"/>
              <a:defRPr>
                <a:solidFill>
                  <a:schemeClr val="accent2"/>
                </a:solidFill>
                <a:latin typeface="Arial "/>
              </a:defRPr>
            </a:lvl8pPr>
            <a:lvl9pPr marL="3886200" indent="-228600" eaLnBrk="0" fontAlgn="base" hangingPunct="0">
              <a:lnSpc>
                <a:spcPct val="90000"/>
              </a:lnSpc>
              <a:spcBef>
                <a:spcPct val="20000"/>
              </a:spcBef>
              <a:spcAft>
                <a:spcPct val="0"/>
              </a:spcAft>
              <a:buChar char="–"/>
              <a:defRPr>
                <a:solidFill>
                  <a:schemeClr val="accent2"/>
                </a:solidFill>
                <a:latin typeface="Arial "/>
              </a:defRPr>
            </a:lvl9pPr>
          </a:lstStyle>
          <a:p>
            <a:pPr eaLnBrk="1" hangingPunct="1"/>
            <a:fld id="{4A46B826-26E1-4BAF-979F-9A5E1D70532D}" type="slidenum">
              <a:rPr lang="en-US" smtClean="0">
                <a:solidFill>
                  <a:schemeClr val="tx1"/>
                </a:solidFill>
                <a:latin typeface="Times New Roman" pitchFamily="18" charset="0"/>
              </a:rPr>
              <a:pPr eaLnBrk="1" hangingPunct="1"/>
              <a:t>12</a:t>
            </a:fld>
            <a:endParaRPr lang="en-US" smtClean="0">
              <a:solidFill>
                <a:schemeClr val="tx1"/>
              </a:solidFill>
              <a:latin typeface="Times New Roman" pitchFamily="18" charset="0"/>
            </a:endParaRPr>
          </a:p>
        </p:txBody>
      </p:sp>
      <p:sp>
        <p:nvSpPr>
          <p:cNvPr id="29699" name="Rectangle 2"/>
          <p:cNvSpPr>
            <a:spLocks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accent2"/>
                </a:solidFill>
                <a:latin typeface="Arial "/>
              </a:defRPr>
            </a:lvl1pPr>
            <a:lvl2pPr marL="742950" indent="-285750" eaLnBrk="0" hangingPunct="0">
              <a:defRPr>
                <a:solidFill>
                  <a:schemeClr val="accent2"/>
                </a:solidFill>
                <a:latin typeface="Arial "/>
              </a:defRPr>
            </a:lvl2pPr>
            <a:lvl3pPr marL="1143000" indent="-228600" eaLnBrk="0" hangingPunct="0">
              <a:defRPr>
                <a:solidFill>
                  <a:schemeClr val="accent2"/>
                </a:solidFill>
                <a:latin typeface="Arial "/>
              </a:defRPr>
            </a:lvl3pPr>
            <a:lvl4pPr marL="1600200" indent="-228600" eaLnBrk="0" hangingPunct="0">
              <a:defRPr>
                <a:solidFill>
                  <a:schemeClr val="accent2"/>
                </a:solidFill>
                <a:latin typeface="Arial "/>
              </a:defRPr>
            </a:lvl4pPr>
            <a:lvl5pPr marL="2057400" indent="-228600" eaLnBrk="0" hangingPunct="0">
              <a:defRPr>
                <a:solidFill>
                  <a:schemeClr val="accent2"/>
                </a:solidFill>
                <a:latin typeface="Arial "/>
              </a:defRPr>
            </a:lvl5pPr>
            <a:lvl6pPr marL="2514600" indent="-228600" eaLnBrk="0" fontAlgn="base" hangingPunct="0">
              <a:lnSpc>
                <a:spcPct val="90000"/>
              </a:lnSpc>
              <a:spcBef>
                <a:spcPct val="20000"/>
              </a:spcBef>
              <a:spcAft>
                <a:spcPct val="0"/>
              </a:spcAft>
              <a:buChar char="–"/>
              <a:defRPr>
                <a:solidFill>
                  <a:schemeClr val="accent2"/>
                </a:solidFill>
                <a:latin typeface="Arial "/>
              </a:defRPr>
            </a:lvl6pPr>
            <a:lvl7pPr marL="2971800" indent="-228600" eaLnBrk="0" fontAlgn="base" hangingPunct="0">
              <a:lnSpc>
                <a:spcPct val="90000"/>
              </a:lnSpc>
              <a:spcBef>
                <a:spcPct val="20000"/>
              </a:spcBef>
              <a:spcAft>
                <a:spcPct val="0"/>
              </a:spcAft>
              <a:buChar char="–"/>
              <a:defRPr>
                <a:solidFill>
                  <a:schemeClr val="accent2"/>
                </a:solidFill>
                <a:latin typeface="Arial "/>
              </a:defRPr>
            </a:lvl7pPr>
            <a:lvl8pPr marL="3429000" indent="-228600" eaLnBrk="0" fontAlgn="base" hangingPunct="0">
              <a:lnSpc>
                <a:spcPct val="90000"/>
              </a:lnSpc>
              <a:spcBef>
                <a:spcPct val="20000"/>
              </a:spcBef>
              <a:spcAft>
                <a:spcPct val="0"/>
              </a:spcAft>
              <a:buChar char="–"/>
              <a:defRPr>
                <a:solidFill>
                  <a:schemeClr val="accent2"/>
                </a:solidFill>
                <a:latin typeface="Arial "/>
              </a:defRPr>
            </a:lvl8pPr>
            <a:lvl9pPr marL="3886200" indent="-228600" eaLnBrk="0" fontAlgn="base" hangingPunct="0">
              <a:lnSpc>
                <a:spcPct val="90000"/>
              </a:lnSpc>
              <a:spcBef>
                <a:spcPct val="20000"/>
              </a:spcBef>
              <a:spcAft>
                <a:spcPct val="0"/>
              </a:spcAft>
              <a:buChar char="–"/>
              <a:defRPr>
                <a:solidFill>
                  <a:schemeClr val="accent2"/>
                </a:solidFill>
                <a:latin typeface="Arial "/>
              </a:defRPr>
            </a:lvl9pPr>
          </a:lstStyle>
          <a:p>
            <a:pPr eaLnBrk="1" hangingPunct="1"/>
            <a:fld id="{A827C5D5-600C-4105-A7ED-82807A386C18}" type="slidenum">
              <a:rPr lang="en-US" smtClean="0">
                <a:solidFill>
                  <a:schemeClr val="tx1"/>
                </a:solidFill>
                <a:latin typeface="Times New Roman" pitchFamily="18" charset="0"/>
              </a:rPr>
              <a:pPr eaLnBrk="1" hangingPunct="1"/>
              <a:t>13</a:t>
            </a:fld>
            <a:endParaRPr lang="en-US" smtClean="0">
              <a:solidFill>
                <a:schemeClr val="tx1"/>
              </a:solidFill>
              <a:latin typeface="Times New Roman" pitchFamily="18" charset="0"/>
            </a:endParaRPr>
          </a:p>
        </p:txBody>
      </p:sp>
      <p:sp>
        <p:nvSpPr>
          <p:cNvPr id="30723" name="Rectangle 2"/>
          <p:cNvSpPr>
            <a:spLocks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accent2"/>
                </a:solidFill>
                <a:latin typeface="Arial "/>
              </a:defRPr>
            </a:lvl1pPr>
            <a:lvl2pPr marL="742950" indent="-285750" eaLnBrk="0" hangingPunct="0">
              <a:defRPr>
                <a:solidFill>
                  <a:schemeClr val="accent2"/>
                </a:solidFill>
                <a:latin typeface="Arial "/>
              </a:defRPr>
            </a:lvl2pPr>
            <a:lvl3pPr marL="1143000" indent="-228600" eaLnBrk="0" hangingPunct="0">
              <a:defRPr>
                <a:solidFill>
                  <a:schemeClr val="accent2"/>
                </a:solidFill>
                <a:latin typeface="Arial "/>
              </a:defRPr>
            </a:lvl3pPr>
            <a:lvl4pPr marL="1600200" indent="-228600" eaLnBrk="0" hangingPunct="0">
              <a:defRPr>
                <a:solidFill>
                  <a:schemeClr val="accent2"/>
                </a:solidFill>
                <a:latin typeface="Arial "/>
              </a:defRPr>
            </a:lvl4pPr>
            <a:lvl5pPr marL="2057400" indent="-228600" eaLnBrk="0" hangingPunct="0">
              <a:defRPr>
                <a:solidFill>
                  <a:schemeClr val="accent2"/>
                </a:solidFill>
                <a:latin typeface="Arial "/>
              </a:defRPr>
            </a:lvl5pPr>
            <a:lvl6pPr marL="2514600" indent="-228600" eaLnBrk="0" fontAlgn="base" hangingPunct="0">
              <a:lnSpc>
                <a:spcPct val="90000"/>
              </a:lnSpc>
              <a:spcBef>
                <a:spcPct val="20000"/>
              </a:spcBef>
              <a:spcAft>
                <a:spcPct val="0"/>
              </a:spcAft>
              <a:buChar char="–"/>
              <a:defRPr>
                <a:solidFill>
                  <a:schemeClr val="accent2"/>
                </a:solidFill>
                <a:latin typeface="Arial "/>
              </a:defRPr>
            </a:lvl6pPr>
            <a:lvl7pPr marL="2971800" indent="-228600" eaLnBrk="0" fontAlgn="base" hangingPunct="0">
              <a:lnSpc>
                <a:spcPct val="90000"/>
              </a:lnSpc>
              <a:spcBef>
                <a:spcPct val="20000"/>
              </a:spcBef>
              <a:spcAft>
                <a:spcPct val="0"/>
              </a:spcAft>
              <a:buChar char="–"/>
              <a:defRPr>
                <a:solidFill>
                  <a:schemeClr val="accent2"/>
                </a:solidFill>
                <a:latin typeface="Arial "/>
              </a:defRPr>
            </a:lvl7pPr>
            <a:lvl8pPr marL="3429000" indent="-228600" eaLnBrk="0" fontAlgn="base" hangingPunct="0">
              <a:lnSpc>
                <a:spcPct val="90000"/>
              </a:lnSpc>
              <a:spcBef>
                <a:spcPct val="20000"/>
              </a:spcBef>
              <a:spcAft>
                <a:spcPct val="0"/>
              </a:spcAft>
              <a:buChar char="–"/>
              <a:defRPr>
                <a:solidFill>
                  <a:schemeClr val="accent2"/>
                </a:solidFill>
                <a:latin typeface="Arial "/>
              </a:defRPr>
            </a:lvl8pPr>
            <a:lvl9pPr marL="3886200" indent="-228600" eaLnBrk="0" fontAlgn="base" hangingPunct="0">
              <a:lnSpc>
                <a:spcPct val="90000"/>
              </a:lnSpc>
              <a:spcBef>
                <a:spcPct val="20000"/>
              </a:spcBef>
              <a:spcAft>
                <a:spcPct val="0"/>
              </a:spcAft>
              <a:buChar char="–"/>
              <a:defRPr>
                <a:solidFill>
                  <a:schemeClr val="accent2"/>
                </a:solidFill>
                <a:latin typeface="Arial "/>
              </a:defRPr>
            </a:lvl9pPr>
          </a:lstStyle>
          <a:p>
            <a:pPr eaLnBrk="1" hangingPunct="1"/>
            <a:fld id="{F09B6009-FFEB-4FDF-AE66-557719386559}" type="slidenum">
              <a:rPr lang="en-US" smtClean="0">
                <a:solidFill>
                  <a:schemeClr val="tx1"/>
                </a:solidFill>
                <a:latin typeface="Times New Roman" pitchFamily="18" charset="0"/>
              </a:rPr>
              <a:pPr eaLnBrk="1" hangingPunct="1"/>
              <a:t>14</a:t>
            </a:fld>
            <a:endParaRPr lang="en-US" smtClean="0">
              <a:solidFill>
                <a:schemeClr val="tx1"/>
              </a:solidFill>
              <a:latin typeface="Times New Roman" pitchFamily="18" charset="0"/>
            </a:endParaRPr>
          </a:p>
        </p:txBody>
      </p:sp>
      <p:sp>
        <p:nvSpPr>
          <p:cNvPr id="31747" name="Rectangle 2"/>
          <p:cNvSpPr>
            <a:spLocks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accent2"/>
                </a:solidFill>
                <a:latin typeface="Arial "/>
              </a:defRPr>
            </a:lvl1pPr>
            <a:lvl2pPr marL="742950" indent="-285750" eaLnBrk="0" hangingPunct="0">
              <a:defRPr>
                <a:solidFill>
                  <a:schemeClr val="accent2"/>
                </a:solidFill>
                <a:latin typeface="Arial "/>
              </a:defRPr>
            </a:lvl2pPr>
            <a:lvl3pPr marL="1143000" indent="-228600" eaLnBrk="0" hangingPunct="0">
              <a:defRPr>
                <a:solidFill>
                  <a:schemeClr val="accent2"/>
                </a:solidFill>
                <a:latin typeface="Arial "/>
              </a:defRPr>
            </a:lvl3pPr>
            <a:lvl4pPr marL="1600200" indent="-228600" eaLnBrk="0" hangingPunct="0">
              <a:defRPr>
                <a:solidFill>
                  <a:schemeClr val="accent2"/>
                </a:solidFill>
                <a:latin typeface="Arial "/>
              </a:defRPr>
            </a:lvl4pPr>
            <a:lvl5pPr marL="2057400" indent="-228600" eaLnBrk="0" hangingPunct="0">
              <a:defRPr>
                <a:solidFill>
                  <a:schemeClr val="accent2"/>
                </a:solidFill>
                <a:latin typeface="Arial "/>
              </a:defRPr>
            </a:lvl5pPr>
            <a:lvl6pPr marL="2514600" indent="-228600" eaLnBrk="0" fontAlgn="base" hangingPunct="0">
              <a:lnSpc>
                <a:spcPct val="90000"/>
              </a:lnSpc>
              <a:spcBef>
                <a:spcPct val="20000"/>
              </a:spcBef>
              <a:spcAft>
                <a:spcPct val="0"/>
              </a:spcAft>
              <a:buChar char="–"/>
              <a:defRPr>
                <a:solidFill>
                  <a:schemeClr val="accent2"/>
                </a:solidFill>
                <a:latin typeface="Arial "/>
              </a:defRPr>
            </a:lvl6pPr>
            <a:lvl7pPr marL="2971800" indent="-228600" eaLnBrk="0" fontAlgn="base" hangingPunct="0">
              <a:lnSpc>
                <a:spcPct val="90000"/>
              </a:lnSpc>
              <a:spcBef>
                <a:spcPct val="20000"/>
              </a:spcBef>
              <a:spcAft>
                <a:spcPct val="0"/>
              </a:spcAft>
              <a:buChar char="–"/>
              <a:defRPr>
                <a:solidFill>
                  <a:schemeClr val="accent2"/>
                </a:solidFill>
                <a:latin typeface="Arial "/>
              </a:defRPr>
            </a:lvl7pPr>
            <a:lvl8pPr marL="3429000" indent="-228600" eaLnBrk="0" fontAlgn="base" hangingPunct="0">
              <a:lnSpc>
                <a:spcPct val="90000"/>
              </a:lnSpc>
              <a:spcBef>
                <a:spcPct val="20000"/>
              </a:spcBef>
              <a:spcAft>
                <a:spcPct val="0"/>
              </a:spcAft>
              <a:buChar char="–"/>
              <a:defRPr>
                <a:solidFill>
                  <a:schemeClr val="accent2"/>
                </a:solidFill>
                <a:latin typeface="Arial "/>
              </a:defRPr>
            </a:lvl8pPr>
            <a:lvl9pPr marL="3886200" indent="-228600" eaLnBrk="0" fontAlgn="base" hangingPunct="0">
              <a:lnSpc>
                <a:spcPct val="90000"/>
              </a:lnSpc>
              <a:spcBef>
                <a:spcPct val="20000"/>
              </a:spcBef>
              <a:spcAft>
                <a:spcPct val="0"/>
              </a:spcAft>
              <a:buChar char="–"/>
              <a:defRPr>
                <a:solidFill>
                  <a:schemeClr val="accent2"/>
                </a:solidFill>
                <a:latin typeface="Arial "/>
              </a:defRPr>
            </a:lvl9pPr>
          </a:lstStyle>
          <a:p>
            <a:pPr eaLnBrk="1" hangingPunct="1"/>
            <a:fld id="{8A88F914-E56D-4440-ADDE-EF1E8C419F72}" type="slidenum">
              <a:rPr lang="en-US" smtClean="0">
                <a:solidFill>
                  <a:schemeClr val="tx1"/>
                </a:solidFill>
                <a:latin typeface="Times New Roman" pitchFamily="18" charset="0"/>
              </a:rPr>
              <a:pPr eaLnBrk="1" hangingPunct="1"/>
              <a:t>15</a:t>
            </a:fld>
            <a:endParaRPr lang="en-US" smtClean="0">
              <a:solidFill>
                <a:schemeClr val="tx1"/>
              </a:solidFill>
              <a:latin typeface="Times New Roman" pitchFamily="18" charset="0"/>
            </a:endParaRPr>
          </a:p>
        </p:txBody>
      </p:sp>
      <p:sp>
        <p:nvSpPr>
          <p:cNvPr id="32771" name="Rectangle 2"/>
          <p:cNvSpPr>
            <a:spLocks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You can summarize the session by running through the summary given in SG. </a:t>
            </a:r>
          </a:p>
          <a:p>
            <a:pPr eaLnBrk="1" hangingPunct="1"/>
            <a:r>
              <a:rPr lang="en-US" smtClean="0"/>
              <a:t>In addition, you can also ask students summarize what they have learnt in this session.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accent2"/>
                </a:solidFill>
                <a:latin typeface="Arial "/>
              </a:defRPr>
            </a:lvl1pPr>
            <a:lvl2pPr marL="742950" indent="-285750" eaLnBrk="0" hangingPunct="0">
              <a:defRPr>
                <a:solidFill>
                  <a:schemeClr val="accent2"/>
                </a:solidFill>
                <a:latin typeface="Arial "/>
              </a:defRPr>
            </a:lvl2pPr>
            <a:lvl3pPr marL="1143000" indent="-228600" eaLnBrk="0" hangingPunct="0">
              <a:defRPr>
                <a:solidFill>
                  <a:schemeClr val="accent2"/>
                </a:solidFill>
                <a:latin typeface="Arial "/>
              </a:defRPr>
            </a:lvl3pPr>
            <a:lvl4pPr marL="1600200" indent="-228600" eaLnBrk="0" hangingPunct="0">
              <a:defRPr>
                <a:solidFill>
                  <a:schemeClr val="accent2"/>
                </a:solidFill>
                <a:latin typeface="Arial "/>
              </a:defRPr>
            </a:lvl4pPr>
            <a:lvl5pPr marL="2057400" indent="-228600" eaLnBrk="0" hangingPunct="0">
              <a:defRPr>
                <a:solidFill>
                  <a:schemeClr val="accent2"/>
                </a:solidFill>
                <a:latin typeface="Arial "/>
              </a:defRPr>
            </a:lvl5pPr>
            <a:lvl6pPr marL="2514600" indent="-228600" eaLnBrk="0" fontAlgn="base" hangingPunct="0">
              <a:lnSpc>
                <a:spcPct val="90000"/>
              </a:lnSpc>
              <a:spcBef>
                <a:spcPct val="20000"/>
              </a:spcBef>
              <a:spcAft>
                <a:spcPct val="0"/>
              </a:spcAft>
              <a:buChar char="–"/>
              <a:defRPr>
                <a:solidFill>
                  <a:schemeClr val="accent2"/>
                </a:solidFill>
                <a:latin typeface="Arial "/>
              </a:defRPr>
            </a:lvl6pPr>
            <a:lvl7pPr marL="2971800" indent="-228600" eaLnBrk="0" fontAlgn="base" hangingPunct="0">
              <a:lnSpc>
                <a:spcPct val="90000"/>
              </a:lnSpc>
              <a:spcBef>
                <a:spcPct val="20000"/>
              </a:spcBef>
              <a:spcAft>
                <a:spcPct val="0"/>
              </a:spcAft>
              <a:buChar char="–"/>
              <a:defRPr>
                <a:solidFill>
                  <a:schemeClr val="accent2"/>
                </a:solidFill>
                <a:latin typeface="Arial "/>
              </a:defRPr>
            </a:lvl7pPr>
            <a:lvl8pPr marL="3429000" indent="-228600" eaLnBrk="0" fontAlgn="base" hangingPunct="0">
              <a:lnSpc>
                <a:spcPct val="90000"/>
              </a:lnSpc>
              <a:spcBef>
                <a:spcPct val="20000"/>
              </a:spcBef>
              <a:spcAft>
                <a:spcPct val="0"/>
              </a:spcAft>
              <a:buChar char="–"/>
              <a:defRPr>
                <a:solidFill>
                  <a:schemeClr val="accent2"/>
                </a:solidFill>
                <a:latin typeface="Arial "/>
              </a:defRPr>
            </a:lvl8pPr>
            <a:lvl9pPr marL="3886200" indent="-228600" eaLnBrk="0" fontAlgn="base" hangingPunct="0">
              <a:lnSpc>
                <a:spcPct val="90000"/>
              </a:lnSpc>
              <a:spcBef>
                <a:spcPct val="20000"/>
              </a:spcBef>
              <a:spcAft>
                <a:spcPct val="0"/>
              </a:spcAft>
              <a:buChar char="–"/>
              <a:defRPr>
                <a:solidFill>
                  <a:schemeClr val="accent2"/>
                </a:solidFill>
                <a:latin typeface="Arial "/>
              </a:defRPr>
            </a:lvl9pPr>
          </a:lstStyle>
          <a:p>
            <a:pPr eaLnBrk="1" hangingPunct="1"/>
            <a:fld id="{CAC09149-892F-48BE-B476-F99E49351076}" type="slidenum">
              <a:rPr lang="en-US" smtClean="0">
                <a:solidFill>
                  <a:schemeClr val="tx1"/>
                </a:solidFill>
                <a:latin typeface="Times New Roman" pitchFamily="18" charset="0"/>
              </a:rPr>
              <a:pPr eaLnBrk="1" hangingPunct="1"/>
              <a:t>2</a:t>
            </a:fld>
            <a:endParaRPr lang="en-US" smtClean="0">
              <a:solidFill>
                <a:schemeClr val="tx1"/>
              </a:solidFill>
              <a:latin typeface="Times New Roman" pitchFamily="18" charset="0"/>
            </a:endParaRPr>
          </a:p>
        </p:txBody>
      </p:sp>
      <p:sp>
        <p:nvSpPr>
          <p:cNvPr id="19459" name="Rectangle 2"/>
          <p:cNvSpPr>
            <a:spLocks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IN" smtClean="0"/>
              <a:t>For this activity, you need to create another database, named SalesDB. To create this database, you can use the Chapter11_datafile.sql data file given in the Datafiles_for_faculty\Chapter 11 folder in the TIRM CD.</a:t>
            </a:r>
          </a:p>
          <a:p>
            <a:pPr eaLnBrk="1" hangingPunct="1"/>
            <a:endParaRPr lang="en-I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accent2"/>
                </a:solidFill>
                <a:latin typeface="Arial "/>
              </a:defRPr>
            </a:lvl1pPr>
            <a:lvl2pPr marL="742950" indent="-285750" eaLnBrk="0" hangingPunct="0">
              <a:defRPr>
                <a:solidFill>
                  <a:schemeClr val="accent2"/>
                </a:solidFill>
                <a:latin typeface="Arial "/>
              </a:defRPr>
            </a:lvl2pPr>
            <a:lvl3pPr marL="1143000" indent="-228600" eaLnBrk="0" hangingPunct="0">
              <a:defRPr>
                <a:solidFill>
                  <a:schemeClr val="accent2"/>
                </a:solidFill>
                <a:latin typeface="Arial "/>
              </a:defRPr>
            </a:lvl3pPr>
            <a:lvl4pPr marL="1600200" indent="-228600" eaLnBrk="0" hangingPunct="0">
              <a:defRPr>
                <a:solidFill>
                  <a:schemeClr val="accent2"/>
                </a:solidFill>
                <a:latin typeface="Arial "/>
              </a:defRPr>
            </a:lvl4pPr>
            <a:lvl5pPr marL="2057400" indent="-228600" eaLnBrk="0" hangingPunct="0">
              <a:defRPr>
                <a:solidFill>
                  <a:schemeClr val="accent2"/>
                </a:solidFill>
                <a:latin typeface="Arial "/>
              </a:defRPr>
            </a:lvl5pPr>
            <a:lvl6pPr marL="2514600" indent="-228600" eaLnBrk="0" fontAlgn="base" hangingPunct="0">
              <a:lnSpc>
                <a:spcPct val="90000"/>
              </a:lnSpc>
              <a:spcBef>
                <a:spcPct val="20000"/>
              </a:spcBef>
              <a:spcAft>
                <a:spcPct val="0"/>
              </a:spcAft>
              <a:buChar char="–"/>
              <a:defRPr>
                <a:solidFill>
                  <a:schemeClr val="accent2"/>
                </a:solidFill>
                <a:latin typeface="Arial "/>
              </a:defRPr>
            </a:lvl6pPr>
            <a:lvl7pPr marL="2971800" indent="-228600" eaLnBrk="0" fontAlgn="base" hangingPunct="0">
              <a:lnSpc>
                <a:spcPct val="90000"/>
              </a:lnSpc>
              <a:spcBef>
                <a:spcPct val="20000"/>
              </a:spcBef>
              <a:spcAft>
                <a:spcPct val="0"/>
              </a:spcAft>
              <a:buChar char="–"/>
              <a:defRPr>
                <a:solidFill>
                  <a:schemeClr val="accent2"/>
                </a:solidFill>
                <a:latin typeface="Arial "/>
              </a:defRPr>
            </a:lvl7pPr>
            <a:lvl8pPr marL="3429000" indent="-228600" eaLnBrk="0" fontAlgn="base" hangingPunct="0">
              <a:lnSpc>
                <a:spcPct val="90000"/>
              </a:lnSpc>
              <a:spcBef>
                <a:spcPct val="20000"/>
              </a:spcBef>
              <a:spcAft>
                <a:spcPct val="0"/>
              </a:spcAft>
              <a:buChar char="–"/>
              <a:defRPr>
                <a:solidFill>
                  <a:schemeClr val="accent2"/>
                </a:solidFill>
                <a:latin typeface="Arial "/>
              </a:defRPr>
            </a:lvl8pPr>
            <a:lvl9pPr marL="3886200" indent="-228600" eaLnBrk="0" fontAlgn="base" hangingPunct="0">
              <a:lnSpc>
                <a:spcPct val="90000"/>
              </a:lnSpc>
              <a:spcBef>
                <a:spcPct val="20000"/>
              </a:spcBef>
              <a:spcAft>
                <a:spcPct val="0"/>
              </a:spcAft>
              <a:buChar char="–"/>
              <a:defRPr>
                <a:solidFill>
                  <a:schemeClr val="accent2"/>
                </a:solidFill>
                <a:latin typeface="Arial "/>
              </a:defRPr>
            </a:lvl9pPr>
          </a:lstStyle>
          <a:p>
            <a:pPr eaLnBrk="1" hangingPunct="1"/>
            <a:fld id="{0D8209A9-4E7C-4A66-AAEE-FBD4295460C7}" type="slidenum">
              <a:rPr lang="en-US" smtClean="0">
                <a:solidFill>
                  <a:schemeClr val="tx1"/>
                </a:solidFill>
                <a:latin typeface="Times New Roman" pitchFamily="18" charset="0"/>
              </a:rPr>
              <a:pPr eaLnBrk="1" hangingPunct="1"/>
              <a:t>3</a:t>
            </a:fld>
            <a:endParaRPr lang="en-US" smtClean="0">
              <a:solidFill>
                <a:schemeClr val="tx1"/>
              </a:solidFill>
              <a:latin typeface="Times New Roman" pitchFamily="18" charset="0"/>
            </a:endParaRPr>
          </a:p>
        </p:txBody>
      </p:sp>
      <p:sp>
        <p:nvSpPr>
          <p:cNvPr id="20483" name="Rectangle 2"/>
          <p:cNvSpPr>
            <a:spLocks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IN" smtClean="0"/>
              <a:t>For this activity, you need to create another database, named SalesDB. To create this database, you can use the Chapter11_datafile.sql data file given in the Datafiles_for_faculty\Chapter 11 folder in the TIRM CD.</a:t>
            </a:r>
          </a:p>
          <a:p>
            <a:pPr eaLnBrk="1" hangingPunct="1"/>
            <a:endParaRPr lang="en-I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accent2"/>
                </a:solidFill>
                <a:latin typeface="Arial "/>
              </a:defRPr>
            </a:lvl1pPr>
            <a:lvl2pPr marL="742950" indent="-285750" eaLnBrk="0" hangingPunct="0">
              <a:defRPr>
                <a:solidFill>
                  <a:schemeClr val="accent2"/>
                </a:solidFill>
                <a:latin typeface="Arial "/>
              </a:defRPr>
            </a:lvl2pPr>
            <a:lvl3pPr marL="1143000" indent="-228600" eaLnBrk="0" hangingPunct="0">
              <a:defRPr>
                <a:solidFill>
                  <a:schemeClr val="accent2"/>
                </a:solidFill>
                <a:latin typeface="Arial "/>
              </a:defRPr>
            </a:lvl3pPr>
            <a:lvl4pPr marL="1600200" indent="-228600" eaLnBrk="0" hangingPunct="0">
              <a:defRPr>
                <a:solidFill>
                  <a:schemeClr val="accent2"/>
                </a:solidFill>
                <a:latin typeface="Arial "/>
              </a:defRPr>
            </a:lvl4pPr>
            <a:lvl5pPr marL="2057400" indent="-228600" eaLnBrk="0" hangingPunct="0">
              <a:defRPr>
                <a:solidFill>
                  <a:schemeClr val="accent2"/>
                </a:solidFill>
                <a:latin typeface="Arial "/>
              </a:defRPr>
            </a:lvl5pPr>
            <a:lvl6pPr marL="2514600" indent="-228600" eaLnBrk="0" fontAlgn="base" hangingPunct="0">
              <a:lnSpc>
                <a:spcPct val="90000"/>
              </a:lnSpc>
              <a:spcBef>
                <a:spcPct val="20000"/>
              </a:spcBef>
              <a:spcAft>
                <a:spcPct val="0"/>
              </a:spcAft>
              <a:buChar char="–"/>
              <a:defRPr>
                <a:solidFill>
                  <a:schemeClr val="accent2"/>
                </a:solidFill>
                <a:latin typeface="Arial "/>
              </a:defRPr>
            </a:lvl6pPr>
            <a:lvl7pPr marL="2971800" indent="-228600" eaLnBrk="0" fontAlgn="base" hangingPunct="0">
              <a:lnSpc>
                <a:spcPct val="90000"/>
              </a:lnSpc>
              <a:spcBef>
                <a:spcPct val="20000"/>
              </a:spcBef>
              <a:spcAft>
                <a:spcPct val="0"/>
              </a:spcAft>
              <a:buChar char="–"/>
              <a:defRPr>
                <a:solidFill>
                  <a:schemeClr val="accent2"/>
                </a:solidFill>
                <a:latin typeface="Arial "/>
              </a:defRPr>
            </a:lvl7pPr>
            <a:lvl8pPr marL="3429000" indent="-228600" eaLnBrk="0" fontAlgn="base" hangingPunct="0">
              <a:lnSpc>
                <a:spcPct val="90000"/>
              </a:lnSpc>
              <a:spcBef>
                <a:spcPct val="20000"/>
              </a:spcBef>
              <a:spcAft>
                <a:spcPct val="0"/>
              </a:spcAft>
              <a:buChar char="–"/>
              <a:defRPr>
                <a:solidFill>
                  <a:schemeClr val="accent2"/>
                </a:solidFill>
                <a:latin typeface="Arial "/>
              </a:defRPr>
            </a:lvl8pPr>
            <a:lvl9pPr marL="3886200" indent="-228600" eaLnBrk="0" fontAlgn="base" hangingPunct="0">
              <a:lnSpc>
                <a:spcPct val="90000"/>
              </a:lnSpc>
              <a:spcBef>
                <a:spcPct val="20000"/>
              </a:spcBef>
              <a:spcAft>
                <a:spcPct val="0"/>
              </a:spcAft>
              <a:buChar char="–"/>
              <a:defRPr>
                <a:solidFill>
                  <a:schemeClr val="accent2"/>
                </a:solidFill>
                <a:latin typeface="Arial "/>
              </a:defRPr>
            </a:lvl9pPr>
          </a:lstStyle>
          <a:p>
            <a:pPr eaLnBrk="1" hangingPunct="1"/>
            <a:fld id="{07D621C5-552C-4A3C-B26B-076E749D42EB}" type="slidenum">
              <a:rPr lang="en-US" smtClean="0">
                <a:solidFill>
                  <a:schemeClr val="tx1"/>
                </a:solidFill>
                <a:latin typeface="Times New Roman" pitchFamily="18" charset="0"/>
              </a:rPr>
              <a:pPr eaLnBrk="1" hangingPunct="1"/>
              <a:t>4</a:t>
            </a:fld>
            <a:endParaRPr lang="en-US" smtClean="0">
              <a:solidFill>
                <a:schemeClr val="tx1"/>
              </a:solidFill>
              <a:latin typeface="Times New Roman" pitchFamily="18" charset="0"/>
            </a:endParaRPr>
          </a:p>
        </p:txBody>
      </p:sp>
      <p:sp>
        <p:nvSpPr>
          <p:cNvPr id="21507" name="Rectangle 2"/>
          <p:cNvSpPr>
            <a:spLocks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IN" smtClean="0"/>
              <a:t>For this activity, you need to create another database, named SalesDB. To create this database, you can use the Chapter11_datafile.sql data file given in the Datafiles_for_faculty\Chapter 11 folder in the TIRM CD.</a:t>
            </a:r>
          </a:p>
          <a:p>
            <a:pPr eaLnBrk="1" hangingPunct="1"/>
            <a:endParaRPr lang="en-I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accent2"/>
                </a:solidFill>
                <a:latin typeface="Arial "/>
              </a:defRPr>
            </a:lvl1pPr>
            <a:lvl2pPr marL="742950" indent="-285750" eaLnBrk="0" hangingPunct="0">
              <a:defRPr>
                <a:solidFill>
                  <a:schemeClr val="accent2"/>
                </a:solidFill>
                <a:latin typeface="Arial "/>
              </a:defRPr>
            </a:lvl2pPr>
            <a:lvl3pPr marL="1143000" indent="-228600" eaLnBrk="0" hangingPunct="0">
              <a:defRPr>
                <a:solidFill>
                  <a:schemeClr val="accent2"/>
                </a:solidFill>
                <a:latin typeface="Arial "/>
              </a:defRPr>
            </a:lvl3pPr>
            <a:lvl4pPr marL="1600200" indent="-228600" eaLnBrk="0" hangingPunct="0">
              <a:defRPr>
                <a:solidFill>
                  <a:schemeClr val="accent2"/>
                </a:solidFill>
                <a:latin typeface="Arial "/>
              </a:defRPr>
            </a:lvl4pPr>
            <a:lvl5pPr marL="2057400" indent="-228600" eaLnBrk="0" hangingPunct="0">
              <a:defRPr>
                <a:solidFill>
                  <a:schemeClr val="accent2"/>
                </a:solidFill>
                <a:latin typeface="Arial "/>
              </a:defRPr>
            </a:lvl5pPr>
            <a:lvl6pPr marL="2514600" indent="-228600" eaLnBrk="0" fontAlgn="base" hangingPunct="0">
              <a:lnSpc>
                <a:spcPct val="90000"/>
              </a:lnSpc>
              <a:spcBef>
                <a:spcPct val="20000"/>
              </a:spcBef>
              <a:spcAft>
                <a:spcPct val="0"/>
              </a:spcAft>
              <a:buChar char="–"/>
              <a:defRPr>
                <a:solidFill>
                  <a:schemeClr val="accent2"/>
                </a:solidFill>
                <a:latin typeface="Arial "/>
              </a:defRPr>
            </a:lvl6pPr>
            <a:lvl7pPr marL="2971800" indent="-228600" eaLnBrk="0" fontAlgn="base" hangingPunct="0">
              <a:lnSpc>
                <a:spcPct val="90000"/>
              </a:lnSpc>
              <a:spcBef>
                <a:spcPct val="20000"/>
              </a:spcBef>
              <a:spcAft>
                <a:spcPct val="0"/>
              </a:spcAft>
              <a:buChar char="–"/>
              <a:defRPr>
                <a:solidFill>
                  <a:schemeClr val="accent2"/>
                </a:solidFill>
                <a:latin typeface="Arial "/>
              </a:defRPr>
            </a:lvl7pPr>
            <a:lvl8pPr marL="3429000" indent="-228600" eaLnBrk="0" fontAlgn="base" hangingPunct="0">
              <a:lnSpc>
                <a:spcPct val="90000"/>
              </a:lnSpc>
              <a:spcBef>
                <a:spcPct val="20000"/>
              </a:spcBef>
              <a:spcAft>
                <a:spcPct val="0"/>
              </a:spcAft>
              <a:buChar char="–"/>
              <a:defRPr>
                <a:solidFill>
                  <a:schemeClr val="accent2"/>
                </a:solidFill>
                <a:latin typeface="Arial "/>
              </a:defRPr>
            </a:lvl8pPr>
            <a:lvl9pPr marL="3886200" indent="-228600" eaLnBrk="0" fontAlgn="base" hangingPunct="0">
              <a:lnSpc>
                <a:spcPct val="90000"/>
              </a:lnSpc>
              <a:spcBef>
                <a:spcPct val="20000"/>
              </a:spcBef>
              <a:spcAft>
                <a:spcPct val="0"/>
              </a:spcAft>
              <a:buChar char="–"/>
              <a:defRPr>
                <a:solidFill>
                  <a:schemeClr val="accent2"/>
                </a:solidFill>
                <a:latin typeface="Arial "/>
              </a:defRPr>
            </a:lvl9pPr>
          </a:lstStyle>
          <a:p>
            <a:pPr eaLnBrk="1" hangingPunct="1"/>
            <a:fld id="{21583AE8-AADD-42C5-96AE-EE38A58D80B1}" type="slidenum">
              <a:rPr lang="en-US" smtClean="0">
                <a:solidFill>
                  <a:schemeClr val="tx1"/>
                </a:solidFill>
                <a:latin typeface="Times New Roman" pitchFamily="18" charset="0"/>
              </a:rPr>
              <a:pPr eaLnBrk="1" hangingPunct="1"/>
              <a:t>5</a:t>
            </a:fld>
            <a:endParaRPr lang="en-US" smtClean="0">
              <a:solidFill>
                <a:schemeClr val="tx1"/>
              </a:solidFill>
              <a:latin typeface="Times New Roman" pitchFamily="18" charset="0"/>
            </a:endParaRPr>
          </a:p>
        </p:txBody>
      </p:sp>
      <p:sp>
        <p:nvSpPr>
          <p:cNvPr id="22531" name="Rectangle 2"/>
          <p:cNvSpPr>
            <a:spLocks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IN" smtClean="0"/>
              <a:t>For this activity, you need to create another database, named SalesDB. To create this database, you can use the Chapter11_datafile.sql data file given in the Datafiles_for_faculty\Chapter 11 folder in the TIRM CD.</a:t>
            </a:r>
          </a:p>
          <a:p>
            <a:pPr eaLnBrk="1" hangingPunct="1"/>
            <a:endParaRPr lang="en-I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accent2"/>
                </a:solidFill>
                <a:latin typeface="Arial "/>
              </a:defRPr>
            </a:lvl1pPr>
            <a:lvl2pPr marL="742950" indent="-285750" eaLnBrk="0" hangingPunct="0">
              <a:defRPr>
                <a:solidFill>
                  <a:schemeClr val="accent2"/>
                </a:solidFill>
                <a:latin typeface="Arial "/>
              </a:defRPr>
            </a:lvl2pPr>
            <a:lvl3pPr marL="1143000" indent="-228600" eaLnBrk="0" hangingPunct="0">
              <a:defRPr>
                <a:solidFill>
                  <a:schemeClr val="accent2"/>
                </a:solidFill>
                <a:latin typeface="Arial "/>
              </a:defRPr>
            </a:lvl3pPr>
            <a:lvl4pPr marL="1600200" indent="-228600" eaLnBrk="0" hangingPunct="0">
              <a:defRPr>
                <a:solidFill>
                  <a:schemeClr val="accent2"/>
                </a:solidFill>
                <a:latin typeface="Arial "/>
              </a:defRPr>
            </a:lvl4pPr>
            <a:lvl5pPr marL="2057400" indent="-228600" eaLnBrk="0" hangingPunct="0">
              <a:defRPr>
                <a:solidFill>
                  <a:schemeClr val="accent2"/>
                </a:solidFill>
                <a:latin typeface="Arial "/>
              </a:defRPr>
            </a:lvl5pPr>
            <a:lvl6pPr marL="2514600" indent="-228600" eaLnBrk="0" fontAlgn="base" hangingPunct="0">
              <a:lnSpc>
                <a:spcPct val="90000"/>
              </a:lnSpc>
              <a:spcBef>
                <a:spcPct val="20000"/>
              </a:spcBef>
              <a:spcAft>
                <a:spcPct val="0"/>
              </a:spcAft>
              <a:buChar char="–"/>
              <a:defRPr>
                <a:solidFill>
                  <a:schemeClr val="accent2"/>
                </a:solidFill>
                <a:latin typeface="Arial "/>
              </a:defRPr>
            </a:lvl6pPr>
            <a:lvl7pPr marL="2971800" indent="-228600" eaLnBrk="0" fontAlgn="base" hangingPunct="0">
              <a:lnSpc>
                <a:spcPct val="90000"/>
              </a:lnSpc>
              <a:spcBef>
                <a:spcPct val="20000"/>
              </a:spcBef>
              <a:spcAft>
                <a:spcPct val="0"/>
              </a:spcAft>
              <a:buChar char="–"/>
              <a:defRPr>
                <a:solidFill>
                  <a:schemeClr val="accent2"/>
                </a:solidFill>
                <a:latin typeface="Arial "/>
              </a:defRPr>
            </a:lvl7pPr>
            <a:lvl8pPr marL="3429000" indent="-228600" eaLnBrk="0" fontAlgn="base" hangingPunct="0">
              <a:lnSpc>
                <a:spcPct val="90000"/>
              </a:lnSpc>
              <a:spcBef>
                <a:spcPct val="20000"/>
              </a:spcBef>
              <a:spcAft>
                <a:spcPct val="0"/>
              </a:spcAft>
              <a:buChar char="–"/>
              <a:defRPr>
                <a:solidFill>
                  <a:schemeClr val="accent2"/>
                </a:solidFill>
                <a:latin typeface="Arial "/>
              </a:defRPr>
            </a:lvl8pPr>
            <a:lvl9pPr marL="3886200" indent="-228600" eaLnBrk="0" fontAlgn="base" hangingPunct="0">
              <a:lnSpc>
                <a:spcPct val="90000"/>
              </a:lnSpc>
              <a:spcBef>
                <a:spcPct val="20000"/>
              </a:spcBef>
              <a:spcAft>
                <a:spcPct val="0"/>
              </a:spcAft>
              <a:buChar char="–"/>
              <a:defRPr>
                <a:solidFill>
                  <a:schemeClr val="accent2"/>
                </a:solidFill>
                <a:latin typeface="Arial "/>
              </a:defRPr>
            </a:lvl9pPr>
          </a:lstStyle>
          <a:p>
            <a:pPr eaLnBrk="1" hangingPunct="1"/>
            <a:fld id="{62E6E227-6D52-4000-82A2-333E0CE891BE}" type="slidenum">
              <a:rPr lang="en-US" smtClean="0">
                <a:solidFill>
                  <a:schemeClr val="tx1"/>
                </a:solidFill>
                <a:latin typeface="Times New Roman" pitchFamily="18" charset="0"/>
              </a:rPr>
              <a:pPr eaLnBrk="1" hangingPunct="1"/>
              <a:t>6</a:t>
            </a:fld>
            <a:endParaRPr lang="en-US" smtClean="0">
              <a:solidFill>
                <a:schemeClr val="tx1"/>
              </a:solidFill>
              <a:latin typeface="Times New Roman" pitchFamily="18" charset="0"/>
            </a:endParaRPr>
          </a:p>
        </p:txBody>
      </p:sp>
      <p:sp>
        <p:nvSpPr>
          <p:cNvPr id="23555" name="Rectangle 2"/>
          <p:cNvSpPr>
            <a:spLocks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IN" smtClean="0"/>
              <a:t>For this activity, you need to create another database, named SalesDB. To create this database, you can use the Chapter11_datafile.sql data file given in the Datafiles_for_faculty\Chapter 11 folder in the TIRM CD.</a:t>
            </a:r>
          </a:p>
          <a:p>
            <a:pPr eaLnBrk="1" hangingPunct="1"/>
            <a:endParaRPr lang="en-I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accent2"/>
                </a:solidFill>
                <a:latin typeface="Arial "/>
              </a:defRPr>
            </a:lvl1pPr>
            <a:lvl2pPr marL="742950" indent="-285750" eaLnBrk="0" hangingPunct="0">
              <a:defRPr>
                <a:solidFill>
                  <a:schemeClr val="accent2"/>
                </a:solidFill>
                <a:latin typeface="Arial "/>
              </a:defRPr>
            </a:lvl2pPr>
            <a:lvl3pPr marL="1143000" indent="-228600" eaLnBrk="0" hangingPunct="0">
              <a:defRPr>
                <a:solidFill>
                  <a:schemeClr val="accent2"/>
                </a:solidFill>
                <a:latin typeface="Arial "/>
              </a:defRPr>
            </a:lvl3pPr>
            <a:lvl4pPr marL="1600200" indent="-228600" eaLnBrk="0" hangingPunct="0">
              <a:defRPr>
                <a:solidFill>
                  <a:schemeClr val="accent2"/>
                </a:solidFill>
                <a:latin typeface="Arial "/>
              </a:defRPr>
            </a:lvl4pPr>
            <a:lvl5pPr marL="2057400" indent="-228600" eaLnBrk="0" hangingPunct="0">
              <a:defRPr>
                <a:solidFill>
                  <a:schemeClr val="accent2"/>
                </a:solidFill>
                <a:latin typeface="Arial "/>
              </a:defRPr>
            </a:lvl5pPr>
            <a:lvl6pPr marL="2514600" indent="-228600" eaLnBrk="0" fontAlgn="base" hangingPunct="0">
              <a:lnSpc>
                <a:spcPct val="90000"/>
              </a:lnSpc>
              <a:spcBef>
                <a:spcPct val="20000"/>
              </a:spcBef>
              <a:spcAft>
                <a:spcPct val="0"/>
              </a:spcAft>
              <a:buChar char="–"/>
              <a:defRPr>
                <a:solidFill>
                  <a:schemeClr val="accent2"/>
                </a:solidFill>
                <a:latin typeface="Arial "/>
              </a:defRPr>
            </a:lvl6pPr>
            <a:lvl7pPr marL="2971800" indent="-228600" eaLnBrk="0" fontAlgn="base" hangingPunct="0">
              <a:lnSpc>
                <a:spcPct val="90000"/>
              </a:lnSpc>
              <a:spcBef>
                <a:spcPct val="20000"/>
              </a:spcBef>
              <a:spcAft>
                <a:spcPct val="0"/>
              </a:spcAft>
              <a:buChar char="–"/>
              <a:defRPr>
                <a:solidFill>
                  <a:schemeClr val="accent2"/>
                </a:solidFill>
                <a:latin typeface="Arial "/>
              </a:defRPr>
            </a:lvl7pPr>
            <a:lvl8pPr marL="3429000" indent="-228600" eaLnBrk="0" fontAlgn="base" hangingPunct="0">
              <a:lnSpc>
                <a:spcPct val="90000"/>
              </a:lnSpc>
              <a:spcBef>
                <a:spcPct val="20000"/>
              </a:spcBef>
              <a:spcAft>
                <a:spcPct val="0"/>
              </a:spcAft>
              <a:buChar char="–"/>
              <a:defRPr>
                <a:solidFill>
                  <a:schemeClr val="accent2"/>
                </a:solidFill>
                <a:latin typeface="Arial "/>
              </a:defRPr>
            </a:lvl8pPr>
            <a:lvl9pPr marL="3886200" indent="-228600" eaLnBrk="0" fontAlgn="base" hangingPunct="0">
              <a:lnSpc>
                <a:spcPct val="90000"/>
              </a:lnSpc>
              <a:spcBef>
                <a:spcPct val="20000"/>
              </a:spcBef>
              <a:spcAft>
                <a:spcPct val="0"/>
              </a:spcAft>
              <a:buChar char="–"/>
              <a:defRPr>
                <a:solidFill>
                  <a:schemeClr val="accent2"/>
                </a:solidFill>
                <a:latin typeface="Arial "/>
              </a:defRPr>
            </a:lvl9pPr>
          </a:lstStyle>
          <a:p>
            <a:pPr eaLnBrk="1" hangingPunct="1"/>
            <a:fld id="{EE580F52-48D2-403F-9261-7CE8F20C4F4A}" type="slidenum">
              <a:rPr lang="en-US" smtClean="0">
                <a:solidFill>
                  <a:schemeClr val="tx1"/>
                </a:solidFill>
                <a:latin typeface="Times New Roman" pitchFamily="18" charset="0"/>
              </a:rPr>
              <a:pPr eaLnBrk="1" hangingPunct="1"/>
              <a:t>7</a:t>
            </a:fld>
            <a:endParaRPr lang="en-US" smtClean="0">
              <a:solidFill>
                <a:schemeClr val="tx1"/>
              </a:solidFill>
              <a:latin typeface="Times New Roman" pitchFamily="18" charset="0"/>
            </a:endParaRPr>
          </a:p>
        </p:txBody>
      </p:sp>
      <p:sp>
        <p:nvSpPr>
          <p:cNvPr id="24579" name="Rectangle 2"/>
          <p:cNvSpPr>
            <a:spLocks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IN" smtClean="0"/>
              <a:t>For this activity, you need to create another database, named SalesDB. To create this database, you can use the Chapter11_datafile.sql data file given in the Datafiles_for_faculty\Chapter 11 folder in the TIRM CD.</a:t>
            </a:r>
          </a:p>
          <a:p>
            <a:pPr eaLnBrk="1" hangingPunct="1"/>
            <a:endParaRPr lang="en-I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accent2"/>
                </a:solidFill>
                <a:latin typeface="Arial "/>
              </a:defRPr>
            </a:lvl1pPr>
            <a:lvl2pPr marL="742950" indent="-285750" eaLnBrk="0" hangingPunct="0">
              <a:defRPr>
                <a:solidFill>
                  <a:schemeClr val="accent2"/>
                </a:solidFill>
                <a:latin typeface="Arial "/>
              </a:defRPr>
            </a:lvl2pPr>
            <a:lvl3pPr marL="1143000" indent="-228600" eaLnBrk="0" hangingPunct="0">
              <a:defRPr>
                <a:solidFill>
                  <a:schemeClr val="accent2"/>
                </a:solidFill>
                <a:latin typeface="Arial "/>
              </a:defRPr>
            </a:lvl3pPr>
            <a:lvl4pPr marL="1600200" indent="-228600" eaLnBrk="0" hangingPunct="0">
              <a:defRPr>
                <a:solidFill>
                  <a:schemeClr val="accent2"/>
                </a:solidFill>
                <a:latin typeface="Arial "/>
              </a:defRPr>
            </a:lvl4pPr>
            <a:lvl5pPr marL="2057400" indent="-228600" eaLnBrk="0" hangingPunct="0">
              <a:defRPr>
                <a:solidFill>
                  <a:schemeClr val="accent2"/>
                </a:solidFill>
                <a:latin typeface="Arial "/>
              </a:defRPr>
            </a:lvl5pPr>
            <a:lvl6pPr marL="2514600" indent="-228600" eaLnBrk="0" fontAlgn="base" hangingPunct="0">
              <a:lnSpc>
                <a:spcPct val="90000"/>
              </a:lnSpc>
              <a:spcBef>
                <a:spcPct val="20000"/>
              </a:spcBef>
              <a:spcAft>
                <a:spcPct val="0"/>
              </a:spcAft>
              <a:buChar char="–"/>
              <a:defRPr>
                <a:solidFill>
                  <a:schemeClr val="accent2"/>
                </a:solidFill>
                <a:latin typeface="Arial "/>
              </a:defRPr>
            </a:lvl6pPr>
            <a:lvl7pPr marL="2971800" indent="-228600" eaLnBrk="0" fontAlgn="base" hangingPunct="0">
              <a:lnSpc>
                <a:spcPct val="90000"/>
              </a:lnSpc>
              <a:spcBef>
                <a:spcPct val="20000"/>
              </a:spcBef>
              <a:spcAft>
                <a:spcPct val="0"/>
              </a:spcAft>
              <a:buChar char="–"/>
              <a:defRPr>
                <a:solidFill>
                  <a:schemeClr val="accent2"/>
                </a:solidFill>
                <a:latin typeface="Arial "/>
              </a:defRPr>
            </a:lvl7pPr>
            <a:lvl8pPr marL="3429000" indent="-228600" eaLnBrk="0" fontAlgn="base" hangingPunct="0">
              <a:lnSpc>
                <a:spcPct val="90000"/>
              </a:lnSpc>
              <a:spcBef>
                <a:spcPct val="20000"/>
              </a:spcBef>
              <a:spcAft>
                <a:spcPct val="0"/>
              </a:spcAft>
              <a:buChar char="–"/>
              <a:defRPr>
                <a:solidFill>
                  <a:schemeClr val="accent2"/>
                </a:solidFill>
                <a:latin typeface="Arial "/>
              </a:defRPr>
            </a:lvl8pPr>
            <a:lvl9pPr marL="3886200" indent="-228600" eaLnBrk="0" fontAlgn="base" hangingPunct="0">
              <a:lnSpc>
                <a:spcPct val="90000"/>
              </a:lnSpc>
              <a:spcBef>
                <a:spcPct val="20000"/>
              </a:spcBef>
              <a:spcAft>
                <a:spcPct val="0"/>
              </a:spcAft>
              <a:buChar char="–"/>
              <a:defRPr>
                <a:solidFill>
                  <a:schemeClr val="accent2"/>
                </a:solidFill>
                <a:latin typeface="Arial "/>
              </a:defRPr>
            </a:lvl9pPr>
          </a:lstStyle>
          <a:p>
            <a:pPr eaLnBrk="1" hangingPunct="1"/>
            <a:fld id="{0B7F2ECC-539B-4287-B3F2-6718B5F4636D}" type="slidenum">
              <a:rPr lang="en-US" smtClean="0">
                <a:solidFill>
                  <a:schemeClr val="tx1"/>
                </a:solidFill>
                <a:latin typeface="Times New Roman" pitchFamily="18" charset="0"/>
              </a:rPr>
              <a:pPr eaLnBrk="1" hangingPunct="1"/>
              <a:t>8</a:t>
            </a:fld>
            <a:endParaRPr lang="en-US" smtClean="0">
              <a:solidFill>
                <a:schemeClr val="tx1"/>
              </a:solidFill>
              <a:latin typeface="Times New Roman" pitchFamily="18" charset="0"/>
            </a:endParaRPr>
          </a:p>
        </p:txBody>
      </p:sp>
      <p:sp>
        <p:nvSpPr>
          <p:cNvPr id="25603" name="Rectangle 2"/>
          <p:cNvSpPr>
            <a:spLocks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IN" smtClean="0"/>
              <a:t>For this activity, you need to create another database, named SalesDB. To create this database, you can use the Chapter11_datafile.sql data file given in the Datafiles_for_faculty\Chapter 11 folder in the TIRM CD.</a:t>
            </a:r>
          </a:p>
          <a:p>
            <a:pPr eaLnBrk="1" hangingPunct="1"/>
            <a:endParaRPr lang="en-I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accent2"/>
                </a:solidFill>
                <a:latin typeface="Arial "/>
              </a:defRPr>
            </a:lvl1pPr>
            <a:lvl2pPr marL="742950" indent="-285750" eaLnBrk="0" hangingPunct="0">
              <a:defRPr>
                <a:solidFill>
                  <a:schemeClr val="accent2"/>
                </a:solidFill>
                <a:latin typeface="Arial "/>
              </a:defRPr>
            </a:lvl2pPr>
            <a:lvl3pPr marL="1143000" indent="-228600" eaLnBrk="0" hangingPunct="0">
              <a:defRPr>
                <a:solidFill>
                  <a:schemeClr val="accent2"/>
                </a:solidFill>
                <a:latin typeface="Arial "/>
              </a:defRPr>
            </a:lvl3pPr>
            <a:lvl4pPr marL="1600200" indent="-228600" eaLnBrk="0" hangingPunct="0">
              <a:defRPr>
                <a:solidFill>
                  <a:schemeClr val="accent2"/>
                </a:solidFill>
                <a:latin typeface="Arial "/>
              </a:defRPr>
            </a:lvl4pPr>
            <a:lvl5pPr marL="2057400" indent="-228600" eaLnBrk="0" hangingPunct="0">
              <a:defRPr>
                <a:solidFill>
                  <a:schemeClr val="accent2"/>
                </a:solidFill>
                <a:latin typeface="Arial "/>
              </a:defRPr>
            </a:lvl5pPr>
            <a:lvl6pPr marL="2514600" indent="-228600" eaLnBrk="0" fontAlgn="base" hangingPunct="0">
              <a:lnSpc>
                <a:spcPct val="90000"/>
              </a:lnSpc>
              <a:spcBef>
                <a:spcPct val="20000"/>
              </a:spcBef>
              <a:spcAft>
                <a:spcPct val="0"/>
              </a:spcAft>
              <a:buChar char="–"/>
              <a:defRPr>
                <a:solidFill>
                  <a:schemeClr val="accent2"/>
                </a:solidFill>
                <a:latin typeface="Arial "/>
              </a:defRPr>
            </a:lvl6pPr>
            <a:lvl7pPr marL="2971800" indent="-228600" eaLnBrk="0" fontAlgn="base" hangingPunct="0">
              <a:lnSpc>
                <a:spcPct val="90000"/>
              </a:lnSpc>
              <a:spcBef>
                <a:spcPct val="20000"/>
              </a:spcBef>
              <a:spcAft>
                <a:spcPct val="0"/>
              </a:spcAft>
              <a:buChar char="–"/>
              <a:defRPr>
                <a:solidFill>
                  <a:schemeClr val="accent2"/>
                </a:solidFill>
                <a:latin typeface="Arial "/>
              </a:defRPr>
            </a:lvl7pPr>
            <a:lvl8pPr marL="3429000" indent="-228600" eaLnBrk="0" fontAlgn="base" hangingPunct="0">
              <a:lnSpc>
                <a:spcPct val="90000"/>
              </a:lnSpc>
              <a:spcBef>
                <a:spcPct val="20000"/>
              </a:spcBef>
              <a:spcAft>
                <a:spcPct val="0"/>
              </a:spcAft>
              <a:buChar char="–"/>
              <a:defRPr>
                <a:solidFill>
                  <a:schemeClr val="accent2"/>
                </a:solidFill>
                <a:latin typeface="Arial "/>
              </a:defRPr>
            </a:lvl8pPr>
            <a:lvl9pPr marL="3886200" indent="-228600" eaLnBrk="0" fontAlgn="base" hangingPunct="0">
              <a:lnSpc>
                <a:spcPct val="90000"/>
              </a:lnSpc>
              <a:spcBef>
                <a:spcPct val="20000"/>
              </a:spcBef>
              <a:spcAft>
                <a:spcPct val="0"/>
              </a:spcAft>
              <a:buChar char="–"/>
              <a:defRPr>
                <a:solidFill>
                  <a:schemeClr val="accent2"/>
                </a:solidFill>
                <a:latin typeface="Arial "/>
              </a:defRPr>
            </a:lvl9pPr>
          </a:lstStyle>
          <a:p>
            <a:pPr eaLnBrk="1" hangingPunct="1"/>
            <a:fld id="{74AFF74E-2772-4C59-A081-F672D202B674}" type="slidenum">
              <a:rPr lang="en-US" smtClean="0">
                <a:solidFill>
                  <a:schemeClr val="tx1"/>
                </a:solidFill>
                <a:latin typeface="Times New Roman" pitchFamily="18" charset="0"/>
              </a:rPr>
              <a:pPr eaLnBrk="1" hangingPunct="1"/>
              <a:t>9</a:t>
            </a:fld>
            <a:endParaRPr lang="en-US" smtClean="0">
              <a:solidFill>
                <a:schemeClr val="tx1"/>
              </a:solidFill>
              <a:latin typeface="Times New Roman" pitchFamily="18" charset="0"/>
            </a:endParaRPr>
          </a:p>
        </p:txBody>
      </p:sp>
      <p:sp>
        <p:nvSpPr>
          <p:cNvPr id="26627" name="Rectangle 2"/>
          <p:cNvSpPr>
            <a:spLocks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IN" smtClean="0"/>
              <a:t>For this activity, you need to create another database, named SalesDB. To create this database, you can use the Chapter11_datafile.sql data file given in the Datafiles_for_faculty\Chapter 11 folder in the TIRM CD.</a:t>
            </a:r>
          </a:p>
          <a:p>
            <a:pPr eaLnBrk="1" hangingPunct="1"/>
            <a:endParaRPr lang="en-I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7388289C-DFB5-4671-AE08-1B31C355C1B8}" type="datetimeFigureOut">
              <a:rPr lang="en-IN" smtClean="0"/>
              <a:t>18-10-2015</a:t>
            </a:fld>
            <a:endParaRPr lang="en-IN"/>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513DF2A2-40A2-46A4-BDB8-B9A5E69C5883}" type="slidenum">
              <a:rPr lang="en-IN" smtClean="0"/>
              <a:t>‹#›</a:t>
            </a:fld>
            <a:endParaRPr lang="en-IN"/>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88289C-DFB5-4671-AE08-1B31C355C1B8}" type="datetimeFigureOut">
              <a:rPr lang="en-IN" smtClean="0"/>
              <a:t>18-10-2015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DF2A2-40A2-46A4-BDB8-B9A5E69C588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88289C-DFB5-4671-AE08-1B31C355C1B8}" type="datetimeFigureOut">
              <a:rPr lang="en-IN" smtClean="0"/>
              <a:t>18-10-2015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DF2A2-40A2-46A4-BDB8-B9A5E69C5883}"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0836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88289C-DFB5-4671-AE08-1B31C355C1B8}" type="datetimeFigureOut">
              <a:rPr lang="en-IN" smtClean="0"/>
              <a:t>18-10-2015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DF2A2-40A2-46A4-BDB8-B9A5E69C588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88289C-DFB5-4671-AE08-1B31C355C1B8}" type="datetimeFigureOut">
              <a:rPr lang="en-IN" smtClean="0"/>
              <a:t>18-10-2015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DF2A2-40A2-46A4-BDB8-B9A5E69C5883}"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7388289C-DFB5-4671-AE08-1B31C355C1B8}" type="datetimeFigureOut">
              <a:rPr lang="en-IN" smtClean="0"/>
              <a:t>18-10-2015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3DF2A2-40A2-46A4-BDB8-B9A5E69C5883}" type="slidenum">
              <a:rPr lang="en-IN" smtClean="0"/>
              <a:t>‹#›</a:t>
            </a:fld>
            <a:endParaRPr lang="en-IN"/>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388289C-DFB5-4671-AE08-1B31C355C1B8}" type="datetimeFigureOut">
              <a:rPr lang="en-IN" smtClean="0"/>
              <a:t>18-10-2015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3DF2A2-40A2-46A4-BDB8-B9A5E69C588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88289C-DFB5-4671-AE08-1B31C355C1B8}" type="datetimeFigureOut">
              <a:rPr lang="en-IN" smtClean="0"/>
              <a:t>18-10-2015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3DF2A2-40A2-46A4-BDB8-B9A5E69C588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88289C-DFB5-4671-AE08-1B31C355C1B8}" type="datetimeFigureOut">
              <a:rPr lang="en-IN" smtClean="0"/>
              <a:t>18-10-2015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3DF2A2-40A2-46A4-BDB8-B9A5E69C588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7388289C-DFB5-4671-AE08-1B31C355C1B8}" type="datetimeFigureOut">
              <a:rPr lang="en-IN" smtClean="0"/>
              <a:t>18-10-2015</a:t>
            </a:fld>
            <a:endParaRPr lang="en-IN"/>
          </a:p>
        </p:txBody>
      </p:sp>
      <p:sp>
        <p:nvSpPr>
          <p:cNvPr id="7" name="Slide Number Placeholder 6"/>
          <p:cNvSpPr>
            <a:spLocks noGrp="1"/>
          </p:cNvSpPr>
          <p:nvPr>
            <p:ph type="sldNum" sz="quarter" idx="12"/>
          </p:nvPr>
        </p:nvSpPr>
        <p:spPr/>
        <p:txBody>
          <a:bodyPr/>
          <a:lstStyle/>
          <a:p>
            <a:fld id="{513DF2A2-40A2-46A4-BDB8-B9A5E69C5883}" type="slidenum">
              <a:rPr lang="en-IN" smtClean="0"/>
              <a:t>‹#›</a:t>
            </a:fld>
            <a:endParaRPr lang="en-I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88289C-DFB5-4671-AE08-1B31C355C1B8}" type="datetimeFigureOut">
              <a:rPr lang="en-IN" smtClean="0"/>
              <a:t>18-10-2015</a:t>
            </a:fld>
            <a:endParaRPr lang="en-IN"/>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7" name="Slide Number Placeholder 6"/>
          <p:cNvSpPr>
            <a:spLocks noGrp="1"/>
          </p:cNvSpPr>
          <p:nvPr>
            <p:ph type="sldNum" sz="quarter" idx="12"/>
          </p:nvPr>
        </p:nvSpPr>
        <p:spPr/>
        <p:txBody>
          <a:bodyPr/>
          <a:lstStyle/>
          <a:p>
            <a:fld id="{513DF2A2-40A2-46A4-BDB8-B9A5E69C588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7388289C-DFB5-4671-AE08-1B31C355C1B8}" type="datetimeFigureOut">
              <a:rPr lang="en-IN" smtClean="0"/>
              <a:t>18-10-2015</a:t>
            </a:fld>
            <a:endParaRPr lang="en-IN"/>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513DF2A2-40A2-46A4-BDB8-B9A5E69C588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idx="1"/>
          </p:nvPr>
        </p:nvSpPr>
        <p:spPr bwMode="auto">
          <a:xfrm>
            <a:off x="1508125" y="1598613"/>
            <a:ext cx="7315200" cy="45704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smtClean="0">
                <a:solidFill>
                  <a:schemeClr val="accent2"/>
                </a:solidFill>
                <a:latin typeface="Arial" pitchFamily="34" charset="0"/>
                <a:cs typeface="Times New Roman" pitchFamily="18" charset="0"/>
              </a:rPr>
              <a:t>In this session, you will learn to:</a:t>
            </a:r>
            <a:endParaRPr lang="en-US" sz="2000" smtClean="0">
              <a:solidFill>
                <a:schemeClr val="accent2"/>
              </a:solidFill>
              <a:latin typeface="Arial" pitchFamily="34" charset="0"/>
            </a:endParaRPr>
          </a:p>
          <a:p>
            <a:pPr lvl="1" eaLnBrk="1" hangingPunct="1">
              <a:buFontTx/>
              <a:buBlip>
                <a:blip r:embed="rId4"/>
              </a:buBlip>
            </a:pPr>
            <a:r>
              <a:rPr lang="en-US" sz="1800" smtClean="0">
                <a:solidFill>
                  <a:schemeClr val="accent2"/>
                </a:solidFill>
                <a:latin typeface="Arial" pitchFamily="34" charset="0"/>
                <a:cs typeface="Times New Roman" pitchFamily="18" charset="0"/>
              </a:rPr>
              <a:t>Manipulate data by using DML statements</a:t>
            </a:r>
          </a:p>
        </p:txBody>
      </p:sp>
      <p:sp>
        <p:nvSpPr>
          <p:cNvPr id="2051" name="Text Box 3"/>
          <p:cNvSpPr txBox="1">
            <a:spLocks noChangeArrowheads="1"/>
          </p:cNvSpPr>
          <p:nvPr/>
        </p:nvSpPr>
        <p:spPr bwMode="auto">
          <a:xfrm>
            <a:off x="152400" y="711200"/>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
              </a:defRPr>
            </a:lvl1pPr>
            <a:lvl2pPr marL="742950" indent="-285750" eaLnBrk="0" hangingPunct="0">
              <a:defRPr>
                <a:solidFill>
                  <a:schemeClr val="accent2"/>
                </a:solidFill>
                <a:latin typeface="Arial "/>
              </a:defRPr>
            </a:lvl2pPr>
            <a:lvl3pPr marL="1143000" indent="-228600" eaLnBrk="0" hangingPunct="0">
              <a:defRPr>
                <a:solidFill>
                  <a:schemeClr val="accent2"/>
                </a:solidFill>
                <a:latin typeface="Arial "/>
              </a:defRPr>
            </a:lvl3pPr>
            <a:lvl4pPr marL="1600200" indent="-228600" eaLnBrk="0" hangingPunct="0">
              <a:defRPr>
                <a:solidFill>
                  <a:schemeClr val="accent2"/>
                </a:solidFill>
                <a:latin typeface="Arial "/>
              </a:defRPr>
            </a:lvl4pPr>
            <a:lvl5pPr marL="2057400" indent="-228600" eaLnBrk="0" hangingPunct="0">
              <a:defRPr>
                <a:solidFill>
                  <a:schemeClr val="accent2"/>
                </a:solidFill>
                <a:latin typeface="Arial "/>
              </a:defRPr>
            </a:lvl5pPr>
            <a:lvl6pPr marL="2514600" indent="-228600" eaLnBrk="0" fontAlgn="base" hangingPunct="0">
              <a:lnSpc>
                <a:spcPct val="90000"/>
              </a:lnSpc>
              <a:spcBef>
                <a:spcPct val="20000"/>
              </a:spcBef>
              <a:spcAft>
                <a:spcPct val="0"/>
              </a:spcAft>
              <a:buChar char="–"/>
              <a:defRPr>
                <a:solidFill>
                  <a:schemeClr val="accent2"/>
                </a:solidFill>
                <a:latin typeface="Arial "/>
              </a:defRPr>
            </a:lvl6pPr>
            <a:lvl7pPr marL="2971800" indent="-228600" eaLnBrk="0" fontAlgn="base" hangingPunct="0">
              <a:lnSpc>
                <a:spcPct val="90000"/>
              </a:lnSpc>
              <a:spcBef>
                <a:spcPct val="20000"/>
              </a:spcBef>
              <a:spcAft>
                <a:spcPct val="0"/>
              </a:spcAft>
              <a:buChar char="–"/>
              <a:defRPr>
                <a:solidFill>
                  <a:schemeClr val="accent2"/>
                </a:solidFill>
                <a:latin typeface="Arial "/>
              </a:defRPr>
            </a:lvl7pPr>
            <a:lvl8pPr marL="3429000" indent="-228600" eaLnBrk="0" fontAlgn="base" hangingPunct="0">
              <a:lnSpc>
                <a:spcPct val="90000"/>
              </a:lnSpc>
              <a:spcBef>
                <a:spcPct val="20000"/>
              </a:spcBef>
              <a:spcAft>
                <a:spcPct val="0"/>
              </a:spcAft>
              <a:buChar char="–"/>
              <a:defRPr>
                <a:solidFill>
                  <a:schemeClr val="accent2"/>
                </a:solidFill>
                <a:latin typeface="Arial "/>
              </a:defRPr>
            </a:lvl8pPr>
            <a:lvl9pPr marL="3886200" indent="-228600" eaLnBrk="0" fontAlgn="base" hangingPunct="0">
              <a:lnSpc>
                <a:spcPct val="90000"/>
              </a:lnSpc>
              <a:spcBef>
                <a:spcPct val="20000"/>
              </a:spcBef>
              <a:spcAft>
                <a:spcPct val="0"/>
              </a:spcAft>
              <a:buChar char="–"/>
              <a:defRPr>
                <a:solidFill>
                  <a:schemeClr val="accent2"/>
                </a:solidFill>
                <a:latin typeface="Arial "/>
              </a:defRPr>
            </a:lvl9pPr>
          </a:lstStyle>
          <a:p>
            <a:pPr eaLnBrk="1" hangingPunct="1">
              <a:lnSpc>
                <a:spcPct val="100000"/>
              </a:lnSpc>
              <a:spcBef>
                <a:spcPct val="50000"/>
              </a:spcBef>
              <a:buFontTx/>
              <a:buNone/>
            </a:pPr>
            <a:r>
              <a:rPr lang="en-US" sz="2000" b="1">
                <a:solidFill>
                  <a:srgbClr val="FF0000"/>
                </a:solidFill>
                <a:latin typeface="Tahoma" pitchFamily="34" charset="0"/>
              </a:rPr>
              <a:t>Objectives</a:t>
            </a:r>
          </a:p>
        </p:txBody>
      </p:sp>
    </p:spTree>
    <p:extLst>
      <p:ext uri="{BB962C8B-B14F-4D97-AF65-F5344CB8AC3E}">
        <p14:creationId xmlns:p14="http://schemas.microsoft.com/office/powerpoint/2010/main" val="36187465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sz="half" idx="1"/>
          </p:nvPr>
        </p:nvSpPr>
        <p:spPr bwMode="auto">
          <a:xfrm>
            <a:off x="1525588" y="1598613"/>
            <a:ext cx="7313612" cy="4649787"/>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buFontTx/>
              <a:buBlip>
                <a:blip r:embed="rId3"/>
              </a:buBlip>
              <a:defRPr/>
            </a:pPr>
            <a:r>
              <a:rPr lang="en-US" sz="2000" dirty="0" smtClean="0">
                <a:solidFill>
                  <a:schemeClr val="accent2"/>
                </a:solidFill>
                <a:latin typeface="Arial" pitchFamily="34" charset="0"/>
                <a:cs typeface="Times New Roman" pitchFamily="18" charset="0"/>
              </a:rPr>
              <a:t>Problem Statement:</a:t>
            </a:r>
          </a:p>
          <a:p>
            <a:pPr marL="736600" lvl="1" indent="-276225">
              <a:buFontTx/>
              <a:buBlip>
                <a:blip r:embed="rId4"/>
              </a:buBlip>
              <a:defRPr/>
            </a:pPr>
            <a:r>
              <a:rPr lang="en-US" sz="1800" dirty="0" smtClean="0">
                <a:solidFill>
                  <a:schemeClr val="accent2"/>
                </a:solidFill>
                <a:latin typeface="Arial "/>
              </a:rPr>
              <a:t>You are a database developer at </a:t>
            </a:r>
            <a:r>
              <a:rPr lang="en-US" sz="1800" dirty="0" err="1" smtClean="0">
                <a:solidFill>
                  <a:schemeClr val="accent2"/>
                </a:solidFill>
                <a:latin typeface="Arial "/>
              </a:rPr>
              <a:t>AdventureWorks</a:t>
            </a:r>
            <a:r>
              <a:rPr lang="en-US" sz="1800" dirty="0" smtClean="0">
                <a:solidFill>
                  <a:schemeClr val="accent2"/>
                </a:solidFill>
                <a:latin typeface="Arial "/>
              </a:rPr>
              <a:t>, Inc. As a part of the regular database operations, you need to implement the following changes in the </a:t>
            </a:r>
            <a:r>
              <a:rPr lang="en-US" sz="1800" dirty="0" err="1" smtClean="0">
                <a:solidFill>
                  <a:schemeClr val="accent2"/>
                </a:solidFill>
                <a:latin typeface="Arial "/>
              </a:rPr>
              <a:t>AdventureWorks</a:t>
            </a:r>
            <a:r>
              <a:rPr lang="en-US" sz="1800" dirty="0" smtClean="0">
                <a:solidFill>
                  <a:schemeClr val="accent2"/>
                </a:solidFill>
                <a:latin typeface="Arial "/>
              </a:rPr>
              <a:t> database:</a:t>
            </a:r>
          </a:p>
          <a:p>
            <a:pPr lvl="2">
              <a:buFontTx/>
              <a:buBlip>
                <a:blip r:embed="rId4"/>
              </a:buBlip>
              <a:defRPr/>
            </a:pPr>
            <a:r>
              <a:rPr lang="en-US" sz="1600" dirty="0" smtClean="0">
                <a:solidFill>
                  <a:schemeClr val="accent2"/>
                </a:solidFill>
                <a:latin typeface="Arial "/>
              </a:rPr>
              <a:t>The management has decided to create a new department named Inventory Control under the Inventory Management group. You need to add the details of this new department into the Department table. The details should also match the structure of the Department table.</a:t>
            </a:r>
          </a:p>
          <a:p>
            <a:pPr lvl="2">
              <a:buFontTx/>
              <a:buBlip>
                <a:blip r:embed="rId4"/>
              </a:buBlip>
              <a:defRPr/>
            </a:pPr>
            <a:r>
              <a:rPr lang="en-US" sz="1600" dirty="0" smtClean="0">
                <a:solidFill>
                  <a:schemeClr val="accent2"/>
                </a:solidFill>
                <a:latin typeface="Arial "/>
              </a:rPr>
              <a:t>Change the department names for the following employees to the Inventory Control department in the Department table:</a:t>
            </a:r>
          </a:p>
          <a:p>
            <a:pPr lvl="3">
              <a:buFontTx/>
              <a:buBlip>
                <a:blip r:embed="rId4"/>
              </a:buBlip>
              <a:defRPr/>
            </a:pPr>
            <a:r>
              <a:rPr lang="en-US" sz="1400" dirty="0" err="1" smtClean="0">
                <a:solidFill>
                  <a:schemeClr val="accent2"/>
                </a:solidFill>
                <a:latin typeface="Arial "/>
              </a:rPr>
              <a:t>Vamsi</a:t>
            </a:r>
            <a:r>
              <a:rPr lang="en-US" sz="1400" dirty="0" smtClean="0">
                <a:solidFill>
                  <a:schemeClr val="accent2"/>
                </a:solidFill>
                <a:latin typeface="Arial "/>
              </a:rPr>
              <a:t> N. </a:t>
            </a:r>
            <a:r>
              <a:rPr lang="en-US" sz="1400" dirty="0" err="1" smtClean="0">
                <a:solidFill>
                  <a:schemeClr val="accent2"/>
                </a:solidFill>
                <a:latin typeface="Arial "/>
              </a:rPr>
              <a:t>Kuppa</a:t>
            </a:r>
            <a:endParaRPr lang="en-US" sz="1400" dirty="0" smtClean="0">
              <a:solidFill>
                <a:schemeClr val="accent2"/>
              </a:solidFill>
              <a:latin typeface="Arial "/>
            </a:endParaRPr>
          </a:p>
          <a:p>
            <a:pPr lvl="3">
              <a:buFontTx/>
              <a:buBlip>
                <a:blip r:embed="rId4"/>
              </a:buBlip>
              <a:defRPr/>
            </a:pPr>
            <a:r>
              <a:rPr lang="en-US" sz="1400" dirty="0" smtClean="0">
                <a:solidFill>
                  <a:schemeClr val="accent2"/>
                </a:solidFill>
                <a:latin typeface="Arial "/>
              </a:rPr>
              <a:t>Susan W. Eaton</a:t>
            </a:r>
          </a:p>
          <a:p>
            <a:pPr marL="736600" lvl="1" indent="-276225">
              <a:buFontTx/>
              <a:buBlip>
                <a:blip r:embed="rId4"/>
              </a:buBlip>
              <a:defRPr/>
            </a:pPr>
            <a:r>
              <a:rPr lang="en-US" sz="1800" dirty="0" smtClean="0">
                <a:solidFill>
                  <a:schemeClr val="accent2"/>
                </a:solidFill>
                <a:latin typeface="Arial "/>
              </a:rPr>
              <a:t>The Department ID of the Inventory Control department is 17.</a:t>
            </a:r>
          </a:p>
          <a:p>
            <a:pPr>
              <a:defRPr/>
            </a:pPr>
            <a:endParaRPr lang="en-US" sz="2000" dirty="0" smtClean="0"/>
          </a:p>
          <a:p>
            <a:pPr>
              <a:buFontTx/>
              <a:buBlip>
                <a:blip r:embed="rId3"/>
              </a:buBlip>
              <a:defRPr/>
            </a:pPr>
            <a:endParaRPr lang="en-US" sz="2000" dirty="0" smtClean="0">
              <a:solidFill>
                <a:schemeClr val="accent2"/>
              </a:solidFill>
              <a:latin typeface="Arial" pitchFamily="34" charset="0"/>
              <a:cs typeface="Times New Roman" pitchFamily="18" charset="0"/>
            </a:endParaRPr>
          </a:p>
          <a:p>
            <a:pPr lvl="1">
              <a:buFontTx/>
              <a:buNone/>
              <a:defRPr/>
            </a:pPr>
            <a:endParaRPr lang="en-US" sz="1800" dirty="0" smtClean="0">
              <a:solidFill>
                <a:schemeClr val="accent2"/>
              </a:solidFill>
              <a:latin typeface="Arial "/>
            </a:endParaRPr>
          </a:p>
        </p:txBody>
      </p:sp>
      <p:sp>
        <p:nvSpPr>
          <p:cNvPr id="11267" name="Text Box 3"/>
          <p:cNvSpPr txBox="1">
            <a:spLocks noChangeArrowheads="1"/>
          </p:cNvSpPr>
          <p:nvPr/>
        </p:nvSpPr>
        <p:spPr bwMode="auto">
          <a:xfrm>
            <a:off x="152400" y="711200"/>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nSpc>
                <a:spcPct val="100000"/>
              </a:lnSpc>
              <a:spcBef>
                <a:spcPct val="50000"/>
              </a:spcBef>
              <a:buFontTx/>
              <a:buNone/>
              <a:defRPr sz="2000" b="1">
                <a:solidFill>
                  <a:srgbClr val="FF0000"/>
                </a:solidFill>
                <a:latin typeface="Tahoma" pitchFamily="34" charset="0"/>
                <a:cs typeface="Times New Roman" pitchFamily="18" charset="0"/>
              </a:defRPr>
            </a:lvl1pPr>
            <a:lvl2pPr marL="742950" indent="-285750" eaLnBrk="0" hangingPunct="0">
              <a:defRPr>
                <a:solidFill>
                  <a:schemeClr val="accent2"/>
                </a:solidFill>
                <a:latin typeface="Arial "/>
              </a:defRPr>
            </a:lvl2pPr>
            <a:lvl3pPr marL="1143000" indent="-228600" eaLnBrk="0" hangingPunct="0">
              <a:defRPr>
                <a:solidFill>
                  <a:schemeClr val="accent2"/>
                </a:solidFill>
                <a:latin typeface="Arial "/>
              </a:defRPr>
            </a:lvl3pPr>
            <a:lvl4pPr marL="1600200" indent="-228600" eaLnBrk="0" hangingPunct="0">
              <a:defRPr>
                <a:solidFill>
                  <a:schemeClr val="accent2"/>
                </a:solidFill>
                <a:latin typeface="Arial "/>
              </a:defRPr>
            </a:lvl4pPr>
            <a:lvl5pPr marL="2057400" indent="-228600" eaLnBrk="0" hangingPunct="0">
              <a:defRPr>
                <a:solidFill>
                  <a:schemeClr val="accent2"/>
                </a:solidFill>
                <a:latin typeface="Arial "/>
              </a:defRPr>
            </a:lvl5pPr>
            <a:lvl6pPr marL="2514600" indent="-228600" eaLnBrk="0" fontAlgn="base" hangingPunct="0">
              <a:lnSpc>
                <a:spcPct val="90000"/>
              </a:lnSpc>
              <a:spcBef>
                <a:spcPct val="20000"/>
              </a:spcBef>
              <a:spcAft>
                <a:spcPct val="0"/>
              </a:spcAft>
              <a:buChar char="–"/>
              <a:defRPr>
                <a:solidFill>
                  <a:schemeClr val="accent2"/>
                </a:solidFill>
                <a:latin typeface="Arial "/>
              </a:defRPr>
            </a:lvl6pPr>
            <a:lvl7pPr marL="2971800" indent="-228600" eaLnBrk="0" fontAlgn="base" hangingPunct="0">
              <a:lnSpc>
                <a:spcPct val="90000"/>
              </a:lnSpc>
              <a:spcBef>
                <a:spcPct val="20000"/>
              </a:spcBef>
              <a:spcAft>
                <a:spcPct val="0"/>
              </a:spcAft>
              <a:buChar char="–"/>
              <a:defRPr>
                <a:solidFill>
                  <a:schemeClr val="accent2"/>
                </a:solidFill>
                <a:latin typeface="Arial "/>
              </a:defRPr>
            </a:lvl7pPr>
            <a:lvl8pPr marL="3429000" indent="-228600" eaLnBrk="0" fontAlgn="base" hangingPunct="0">
              <a:lnSpc>
                <a:spcPct val="90000"/>
              </a:lnSpc>
              <a:spcBef>
                <a:spcPct val="20000"/>
              </a:spcBef>
              <a:spcAft>
                <a:spcPct val="0"/>
              </a:spcAft>
              <a:buChar char="–"/>
              <a:defRPr>
                <a:solidFill>
                  <a:schemeClr val="accent2"/>
                </a:solidFill>
                <a:latin typeface="Arial "/>
              </a:defRPr>
            </a:lvl8pPr>
            <a:lvl9pPr marL="3886200" indent="-228600" eaLnBrk="0" fontAlgn="base" hangingPunct="0">
              <a:lnSpc>
                <a:spcPct val="90000"/>
              </a:lnSpc>
              <a:spcBef>
                <a:spcPct val="20000"/>
              </a:spcBef>
              <a:spcAft>
                <a:spcPct val="0"/>
              </a:spcAft>
              <a:buChar char="–"/>
              <a:defRPr>
                <a:solidFill>
                  <a:schemeClr val="accent2"/>
                </a:solidFill>
                <a:latin typeface="Arial "/>
              </a:defRPr>
            </a:lvl9pPr>
          </a:lstStyle>
          <a:p>
            <a:r>
              <a:rPr lang="en-US" dirty="0"/>
              <a:t>Demo: Manipulating Data in Tables</a:t>
            </a:r>
          </a:p>
        </p:txBody>
      </p:sp>
    </p:spTree>
    <p:extLst>
      <p:ext uri="{BB962C8B-B14F-4D97-AF65-F5344CB8AC3E}">
        <p14:creationId xmlns:p14="http://schemas.microsoft.com/office/powerpoint/2010/main" val="4158426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idx="1"/>
          </p:nvPr>
        </p:nvSpPr>
        <p:spPr bwMode="auto">
          <a:xfrm>
            <a:off x="1525588" y="1598613"/>
            <a:ext cx="7313612" cy="41132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6075" indent="-346075">
              <a:buFontTx/>
              <a:buBlip>
                <a:blip r:embed="rId3"/>
              </a:buBlip>
            </a:pPr>
            <a:r>
              <a:rPr lang="en-US" sz="2000" smtClean="0">
                <a:solidFill>
                  <a:schemeClr val="accent2"/>
                </a:solidFill>
                <a:latin typeface="Arial" pitchFamily="34" charset="0"/>
                <a:cs typeface="Times New Roman" pitchFamily="18" charset="0"/>
              </a:rPr>
              <a:t>Solution:</a:t>
            </a:r>
          </a:p>
          <a:p>
            <a:pPr marL="736600" lvl="1" indent="-276225">
              <a:buFontTx/>
              <a:buBlip>
                <a:blip r:embed="rId4"/>
              </a:buBlip>
            </a:pPr>
            <a:r>
              <a:rPr lang="en-US" sz="1800" smtClean="0">
                <a:solidFill>
                  <a:schemeClr val="accent2"/>
                </a:solidFill>
                <a:latin typeface="Arial "/>
              </a:rPr>
              <a:t>To solve the preceding problem, you need to perform the following tasks:</a:t>
            </a:r>
          </a:p>
          <a:p>
            <a:pPr marL="1198563" lvl="2" indent="-288925">
              <a:buFontTx/>
              <a:buNone/>
            </a:pPr>
            <a:r>
              <a:rPr lang="en-US" sz="1600" smtClean="0">
                <a:solidFill>
                  <a:schemeClr val="accent2"/>
                </a:solidFill>
                <a:latin typeface="Arial "/>
              </a:rPr>
              <a:t>1.  Insert a new record in the Department table. </a:t>
            </a:r>
          </a:p>
          <a:p>
            <a:pPr marL="1198563" lvl="2" indent="-288925">
              <a:buFontTx/>
              <a:buNone/>
            </a:pPr>
            <a:r>
              <a:rPr lang="en-US" sz="1600" smtClean="0">
                <a:solidFill>
                  <a:schemeClr val="accent2"/>
                </a:solidFill>
                <a:latin typeface="Arial "/>
              </a:rPr>
              <a:t>2.  Update the employee details to change the department.</a:t>
            </a:r>
          </a:p>
          <a:p>
            <a:pPr marL="1198563" lvl="2" indent="-288925">
              <a:buFontTx/>
              <a:buNone/>
            </a:pPr>
            <a:r>
              <a:rPr lang="en-US" sz="1600" smtClean="0">
                <a:solidFill>
                  <a:schemeClr val="accent2"/>
                </a:solidFill>
                <a:latin typeface="Arial "/>
              </a:rPr>
              <a:t>3.  Verify that the data is inserted and modified.</a:t>
            </a:r>
          </a:p>
        </p:txBody>
      </p:sp>
      <p:sp>
        <p:nvSpPr>
          <p:cNvPr id="12291" name="Text Box 3"/>
          <p:cNvSpPr txBox="1">
            <a:spLocks noChangeArrowheads="1"/>
          </p:cNvSpPr>
          <p:nvPr/>
        </p:nvSpPr>
        <p:spPr bwMode="auto">
          <a:xfrm>
            <a:off x="152400" y="711200"/>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nSpc>
                <a:spcPct val="100000"/>
              </a:lnSpc>
              <a:spcBef>
                <a:spcPct val="50000"/>
              </a:spcBef>
              <a:buFontTx/>
              <a:buNone/>
              <a:defRPr sz="2000" b="1">
                <a:solidFill>
                  <a:srgbClr val="FF0000"/>
                </a:solidFill>
                <a:latin typeface="Tahoma" pitchFamily="34" charset="0"/>
                <a:cs typeface="Times New Roman" pitchFamily="18" charset="0"/>
              </a:defRPr>
            </a:lvl1pPr>
            <a:lvl2pPr marL="742950" indent="-285750" eaLnBrk="0" hangingPunct="0">
              <a:defRPr>
                <a:solidFill>
                  <a:schemeClr val="accent2"/>
                </a:solidFill>
                <a:latin typeface="Arial "/>
              </a:defRPr>
            </a:lvl2pPr>
            <a:lvl3pPr marL="1143000" indent="-228600" eaLnBrk="0" hangingPunct="0">
              <a:defRPr>
                <a:solidFill>
                  <a:schemeClr val="accent2"/>
                </a:solidFill>
                <a:latin typeface="Arial "/>
              </a:defRPr>
            </a:lvl3pPr>
            <a:lvl4pPr marL="1600200" indent="-228600" eaLnBrk="0" hangingPunct="0">
              <a:defRPr>
                <a:solidFill>
                  <a:schemeClr val="accent2"/>
                </a:solidFill>
                <a:latin typeface="Arial "/>
              </a:defRPr>
            </a:lvl4pPr>
            <a:lvl5pPr marL="2057400" indent="-228600" eaLnBrk="0" hangingPunct="0">
              <a:defRPr>
                <a:solidFill>
                  <a:schemeClr val="accent2"/>
                </a:solidFill>
                <a:latin typeface="Arial "/>
              </a:defRPr>
            </a:lvl5pPr>
            <a:lvl6pPr marL="2514600" indent="-228600" eaLnBrk="0" fontAlgn="base" hangingPunct="0">
              <a:lnSpc>
                <a:spcPct val="90000"/>
              </a:lnSpc>
              <a:spcBef>
                <a:spcPct val="20000"/>
              </a:spcBef>
              <a:spcAft>
                <a:spcPct val="0"/>
              </a:spcAft>
              <a:buChar char="–"/>
              <a:defRPr>
                <a:solidFill>
                  <a:schemeClr val="accent2"/>
                </a:solidFill>
                <a:latin typeface="Arial "/>
              </a:defRPr>
            </a:lvl6pPr>
            <a:lvl7pPr marL="2971800" indent="-228600" eaLnBrk="0" fontAlgn="base" hangingPunct="0">
              <a:lnSpc>
                <a:spcPct val="90000"/>
              </a:lnSpc>
              <a:spcBef>
                <a:spcPct val="20000"/>
              </a:spcBef>
              <a:spcAft>
                <a:spcPct val="0"/>
              </a:spcAft>
              <a:buChar char="–"/>
              <a:defRPr>
                <a:solidFill>
                  <a:schemeClr val="accent2"/>
                </a:solidFill>
                <a:latin typeface="Arial "/>
              </a:defRPr>
            </a:lvl7pPr>
            <a:lvl8pPr marL="3429000" indent="-228600" eaLnBrk="0" fontAlgn="base" hangingPunct="0">
              <a:lnSpc>
                <a:spcPct val="90000"/>
              </a:lnSpc>
              <a:spcBef>
                <a:spcPct val="20000"/>
              </a:spcBef>
              <a:spcAft>
                <a:spcPct val="0"/>
              </a:spcAft>
              <a:buChar char="–"/>
              <a:defRPr>
                <a:solidFill>
                  <a:schemeClr val="accent2"/>
                </a:solidFill>
                <a:latin typeface="Arial "/>
              </a:defRPr>
            </a:lvl8pPr>
            <a:lvl9pPr marL="3886200" indent="-228600" eaLnBrk="0" fontAlgn="base" hangingPunct="0">
              <a:lnSpc>
                <a:spcPct val="90000"/>
              </a:lnSpc>
              <a:spcBef>
                <a:spcPct val="20000"/>
              </a:spcBef>
              <a:spcAft>
                <a:spcPct val="0"/>
              </a:spcAft>
              <a:buChar char="–"/>
              <a:defRPr>
                <a:solidFill>
                  <a:schemeClr val="accent2"/>
                </a:solidFill>
                <a:latin typeface="Arial "/>
              </a:defRPr>
            </a:lvl9pPr>
          </a:lstStyle>
          <a:p>
            <a:r>
              <a:rPr lang="en-US" dirty="0"/>
              <a:t>Demo: Manipulating Data in Tables (Contd.)</a:t>
            </a:r>
          </a:p>
        </p:txBody>
      </p:sp>
    </p:spTree>
    <p:extLst>
      <p:ext uri="{BB962C8B-B14F-4D97-AF65-F5344CB8AC3E}">
        <p14:creationId xmlns:p14="http://schemas.microsoft.com/office/powerpoint/2010/main" val="29992100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sz="half" idx="1"/>
          </p:nvPr>
        </p:nvSpPr>
        <p:spPr bwMode="auto">
          <a:xfrm>
            <a:off x="1525588" y="1598613"/>
            <a:ext cx="7313612" cy="4649787"/>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smtClean="0">
                <a:solidFill>
                  <a:schemeClr val="accent2"/>
                </a:solidFill>
                <a:latin typeface="Arial" pitchFamily="34" charset="0"/>
                <a:cs typeface="Times New Roman" pitchFamily="18" charset="0"/>
              </a:rPr>
              <a:t>Problem Statement:</a:t>
            </a:r>
          </a:p>
          <a:p>
            <a:pPr marL="736600" lvl="1" indent="-276225">
              <a:buFontTx/>
              <a:buBlip>
                <a:blip r:embed="rId4"/>
              </a:buBlip>
            </a:pPr>
            <a:r>
              <a:rPr lang="en-US" sz="1800" smtClean="0">
                <a:solidFill>
                  <a:schemeClr val="accent2"/>
                </a:solidFill>
                <a:latin typeface="Arial "/>
              </a:rPr>
              <a:t>You are a database developer at AdventureWorks, Inc. The company maintains the details of the employees in the EmployeeDetails table. In addition, the company maintains the backup of the EmployeeDetials table in the EmployeeDetails_Backup table. With the span of time, a new employee joins the company and an existing employee leaves the company. Therefore, you have been assigned the task to update the EmployeeDetails table and reflect these changes made in the EmployeeDetails_Backup table. The following table shows the details of the new employee. </a:t>
            </a:r>
          </a:p>
          <a:p>
            <a:pPr marL="736600" lvl="1" indent="-276225">
              <a:buFontTx/>
              <a:buNone/>
            </a:pPr>
            <a:r>
              <a:rPr lang="en-US" sz="1800" smtClean="0">
                <a:solidFill>
                  <a:schemeClr val="accent2"/>
                </a:solidFill>
                <a:latin typeface="Arial "/>
              </a:rPr>
              <a:t/>
            </a:r>
            <a:br>
              <a:rPr lang="en-US" sz="1800" smtClean="0">
                <a:solidFill>
                  <a:schemeClr val="accent2"/>
                </a:solidFill>
                <a:latin typeface="Arial "/>
              </a:rPr>
            </a:br>
            <a:endParaRPr lang="en-US" sz="1800" smtClean="0">
              <a:solidFill>
                <a:schemeClr val="accent2"/>
              </a:solidFill>
              <a:latin typeface="Arial "/>
            </a:endParaRPr>
          </a:p>
        </p:txBody>
      </p:sp>
      <p:sp>
        <p:nvSpPr>
          <p:cNvPr id="13315" name="Text Box 3"/>
          <p:cNvSpPr txBox="1">
            <a:spLocks noChangeArrowheads="1"/>
          </p:cNvSpPr>
          <p:nvPr/>
        </p:nvSpPr>
        <p:spPr bwMode="auto">
          <a:xfrm>
            <a:off x="152400" y="711200"/>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nSpc>
                <a:spcPct val="100000"/>
              </a:lnSpc>
              <a:spcBef>
                <a:spcPct val="50000"/>
              </a:spcBef>
              <a:buFontTx/>
              <a:buNone/>
              <a:defRPr sz="2000" b="1">
                <a:solidFill>
                  <a:srgbClr val="FF0000"/>
                </a:solidFill>
                <a:latin typeface="Tahoma" pitchFamily="34" charset="0"/>
                <a:cs typeface="Times New Roman" pitchFamily="18" charset="0"/>
              </a:defRPr>
            </a:lvl1pPr>
            <a:lvl2pPr marL="742950" indent="-285750" eaLnBrk="0" hangingPunct="0">
              <a:defRPr>
                <a:solidFill>
                  <a:schemeClr val="accent2"/>
                </a:solidFill>
                <a:latin typeface="Arial "/>
              </a:defRPr>
            </a:lvl2pPr>
            <a:lvl3pPr marL="1143000" indent="-228600" eaLnBrk="0" hangingPunct="0">
              <a:defRPr>
                <a:solidFill>
                  <a:schemeClr val="accent2"/>
                </a:solidFill>
                <a:latin typeface="Arial "/>
              </a:defRPr>
            </a:lvl3pPr>
            <a:lvl4pPr marL="1600200" indent="-228600" eaLnBrk="0" hangingPunct="0">
              <a:defRPr>
                <a:solidFill>
                  <a:schemeClr val="accent2"/>
                </a:solidFill>
                <a:latin typeface="Arial "/>
              </a:defRPr>
            </a:lvl4pPr>
            <a:lvl5pPr marL="2057400" indent="-228600" eaLnBrk="0" hangingPunct="0">
              <a:defRPr>
                <a:solidFill>
                  <a:schemeClr val="accent2"/>
                </a:solidFill>
                <a:latin typeface="Arial "/>
              </a:defRPr>
            </a:lvl5pPr>
            <a:lvl6pPr marL="2514600" indent="-228600" eaLnBrk="0" fontAlgn="base" hangingPunct="0">
              <a:lnSpc>
                <a:spcPct val="90000"/>
              </a:lnSpc>
              <a:spcBef>
                <a:spcPct val="20000"/>
              </a:spcBef>
              <a:spcAft>
                <a:spcPct val="0"/>
              </a:spcAft>
              <a:buChar char="–"/>
              <a:defRPr>
                <a:solidFill>
                  <a:schemeClr val="accent2"/>
                </a:solidFill>
                <a:latin typeface="Arial "/>
              </a:defRPr>
            </a:lvl6pPr>
            <a:lvl7pPr marL="2971800" indent="-228600" eaLnBrk="0" fontAlgn="base" hangingPunct="0">
              <a:lnSpc>
                <a:spcPct val="90000"/>
              </a:lnSpc>
              <a:spcBef>
                <a:spcPct val="20000"/>
              </a:spcBef>
              <a:spcAft>
                <a:spcPct val="0"/>
              </a:spcAft>
              <a:buChar char="–"/>
              <a:defRPr>
                <a:solidFill>
                  <a:schemeClr val="accent2"/>
                </a:solidFill>
                <a:latin typeface="Arial "/>
              </a:defRPr>
            </a:lvl7pPr>
            <a:lvl8pPr marL="3429000" indent="-228600" eaLnBrk="0" fontAlgn="base" hangingPunct="0">
              <a:lnSpc>
                <a:spcPct val="90000"/>
              </a:lnSpc>
              <a:spcBef>
                <a:spcPct val="20000"/>
              </a:spcBef>
              <a:spcAft>
                <a:spcPct val="0"/>
              </a:spcAft>
              <a:buChar char="–"/>
              <a:defRPr>
                <a:solidFill>
                  <a:schemeClr val="accent2"/>
                </a:solidFill>
                <a:latin typeface="Arial "/>
              </a:defRPr>
            </a:lvl8pPr>
            <a:lvl9pPr marL="3886200" indent="-228600" eaLnBrk="0" fontAlgn="base" hangingPunct="0">
              <a:lnSpc>
                <a:spcPct val="90000"/>
              </a:lnSpc>
              <a:spcBef>
                <a:spcPct val="20000"/>
              </a:spcBef>
              <a:spcAft>
                <a:spcPct val="0"/>
              </a:spcAft>
              <a:buChar char="–"/>
              <a:defRPr>
                <a:solidFill>
                  <a:schemeClr val="accent2"/>
                </a:solidFill>
                <a:latin typeface="Arial "/>
              </a:defRPr>
            </a:lvl9pPr>
          </a:lstStyle>
          <a:p>
            <a:r>
              <a:rPr lang="en-US"/>
              <a:t>Demo: Using the MERGE Statement</a:t>
            </a:r>
          </a:p>
        </p:txBody>
      </p:sp>
      <p:graphicFrame>
        <p:nvGraphicFramePr>
          <p:cNvPr id="5" name="Table 4"/>
          <p:cNvGraphicFramePr>
            <a:graphicFrameLocks noGrp="1"/>
          </p:cNvGraphicFramePr>
          <p:nvPr/>
        </p:nvGraphicFramePr>
        <p:xfrm>
          <a:off x="3200400" y="5121275"/>
          <a:ext cx="4572000" cy="517525"/>
        </p:xfrm>
        <a:graphic>
          <a:graphicData uri="http://schemas.openxmlformats.org/drawingml/2006/table">
            <a:tbl>
              <a:tblPr/>
              <a:tblGrid>
                <a:gridCol w="1084163"/>
                <a:gridCol w="1020132"/>
                <a:gridCol w="1087639"/>
                <a:gridCol w="692862"/>
                <a:gridCol w="687204"/>
              </a:tblGrid>
              <a:tr h="2786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1" u="none" strike="noStrike" kern="1200" cap="none" normalizeH="0" baseline="0" dirty="0" err="1" smtClean="0">
                          <a:ln>
                            <a:noFill/>
                          </a:ln>
                          <a:solidFill>
                            <a:schemeClr val="accent2"/>
                          </a:solidFill>
                          <a:effectLst/>
                          <a:latin typeface="Arial "/>
                          <a:ea typeface="+mn-ea"/>
                          <a:cs typeface="Times New Roman" pitchFamily="18" charset="0"/>
                        </a:rPr>
                        <a:t>EmployeeID</a:t>
                      </a:r>
                      <a:endParaRPr kumimoji="0" lang="en-US" sz="1200" b="1" i="1" u="none" strike="noStrike" kern="1200" cap="none" normalizeH="0" baseline="0" dirty="0" smtClean="0">
                        <a:ln>
                          <a:noFill/>
                        </a:ln>
                        <a:solidFill>
                          <a:schemeClr val="accent2"/>
                        </a:solidFill>
                        <a:effectLst/>
                        <a:latin typeface="Arial "/>
                        <a:ea typeface="+mn-ea"/>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1" u="none" strike="noStrike" kern="1200" cap="none" normalizeH="0" baseline="0" dirty="0" err="1" smtClean="0">
                          <a:ln>
                            <a:noFill/>
                          </a:ln>
                          <a:solidFill>
                            <a:schemeClr val="accent2"/>
                          </a:solidFill>
                          <a:effectLst/>
                          <a:latin typeface="Arial "/>
                          <a:ea typeface="+mn-ea"/>
                          <a:cs typeface="Times New Roman" pitchFamily="18" charset="0"/>
                        </a:rPr>
                        <a:t>EmpName</a:t>
                      </a:r>
                      <a:endParaRPr kumimoji="0" lang="en-US" sz="1200" b="1" i="1" u="none" strike="noStrike" kern="1200" cap="none" normalizeH="0" baseline="0" dirty="0" smtClean="0">
                        <a:ln>
                          <a:noFill/>
                        </a:ln>
                        <a:solidFill>
                          <a:schemeClr val="accent2"/>
                        </a:solidFill>
                        <a:effectLst/>
                        <a:latin typeface="Arial "/>
                        <a:ea typeface="+mn-ea"/>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1" u="none" strike="noStrike" kern="1200" cap="none" normalizeH="0" baseline="0" dirty="0" smtClean="0">
                          <a:ln>
                            <a:noFill/>
                          </a:ln>
                          <a:solidFill>
                            <a:schemeClr val="accent2"/>
                          </a:solidFill>
                          <a:effectLst/>
                          <a:latin typeface="Arial "/>
                          <a:ea typeface="+mn-ea"/>
                          <a:cs typeface="Times New Roman" pitchFamily="18" charset="0"/>
                        </a:rPr>
                        <a:t>Designation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1" u="none" strike="noStrike" kern="1200" cap="none" normalizeH="0" baseline="0" dirty="0" smtClean="0">
                          <a:ln>
                            <a:noFill/>
                          </a:ln>
                          <a:solidFill>
                            <a:schemeClr val="accent2"/>
                          </a:solidFill>
                          <a:effectLst/>
                          <a:latin typeface="Arial "/>
                          <a:ea typeface="+mn-ea"/>
                          <a:cs typeface="Times New Roman" pitchFamily="18" charset="0"/>
                        </a:rPr>
                        <a:t>Salary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1" u="none" strike="noStrike" kern="1200" cap="none" normalizeH="0" baseline="0" dirty="0" err="1" smtClean="0">
                          <a:ln>
                            <a:noFill/>
                          </a:ln>
                          <a:solidFill>
                            <a:schemeClr val="accent2"/>
                          </a:solidFill>
                          <a:effectLst/>
                          <a:latin typeface="Arial "/>
                          <a:ea typeface="+mn-ea"/>
                          <a:cs typeface="Times New Roman" pitchFamily="18" charset="0"/>
                        </a:rPr>
                        <a:t>DeptNo</a:t>
                      </a:r>
                      <a:endParaRPr kumimoji="0" lang="en-US" sz="1200" b="1" i="1" u="none" strike="noStrike" kern="1200" cap="none" normalizeH="0" baseline="0" dirty="0" smtClean="0">
                        <a:ln>
                          <a:noFill/>
                        </a:ln>
                        <a:solidFill>
                          <a:schemeClr val="accent2"/>
                        </a:solidFill>
                        <a:effectLst/>
                        <a:latin typeface="Arial "/>
                        <a:ea typeface="+mn-ea"/>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85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1" u="none" strike="noStrike" kern="1200" cap="none" normalizeH="0" baseline="0" dirty="0" smtClean="0">
                          <a:ln>
                            <a:noFill/>
                          </a:ln>
                          <a:solidFill>
                            <a:schemeClr val="accent2"/>
                          </a:solidFill>
                          <a:effectLst/>
                          <a:latin typeface="Arial "/>
                          <a:ea typeface="+mn-ea"/>
                          <a:cs typeface="Times New Roman" pitchFamily="18" charset="0"/>
                        </a:rPr>
                        <a:t>6</a:t>
                      </a:r>
                      <a:endParaRPr kumimoji="0" lang="en-US" sz="1200" b="0" i="1" u="none" strike="noStrike" kern="1200" cap="none" normalizeH="0" baseline="0" dirty="0" smtClean="0">
                        <a:ln>
                          <a:noFill/>
                        </a:ln>
                        <a:solidFill>
                          <a:schemeClr val="accent2"/>
                        </a:solidFill>
                        <a:effectLst/>
                        <a:latin typeface="Arial "/>
                        <a:ea typeface="+mn-ea"/>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1" u="none" strike="noStrike" kern="1200" cap="none" normalizeH="0" baseline="0" dirty="0" smtClean="0">
                          <a:ln>
                            <a:noFill/>
                          </a:ln>
                          <a:solidFill>
                            <a:schemeClr val="accent2"/>
                          </a:solidFill>
                          <a:effectLst/>
                          <a:latin typeface="Arial "/>
                          <a:ea typeface="+mn-ea"/>
                          <a:cs typeface="Times New Roman" pitchFamily="18" charset="0"/>
                        </a:rPr>
                        <a:t>Maria</a:t>
                      </a:r>
                      <a:endParaRPr kumimoji="0" lang="en-US" sz="1200" b="0" i="1" u="none" strike="noStrike" kern="1200" cap="none" normalizeH="0" baseline="0" dirty="0" smtClean="0">
                        <a:ln>
                          <a:noFill/>
                        </a:ln>
                        <a:solidFill>
                          <a:schemeClr val="accent2"/>
                        </a:solidFill>
                        <a:effectLst/>
                        <a:latin typeface="Arial "/>
                        <a:ea typeface="+mn-ea"/>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1" u="none" strike="noStrike" kern="1200" cap="none" normalizeH="0" baseline="0" dirty="0" smtClean="0">
                          <a:ln>
                            <a:noFill/>
                          </a:ln>
                          <a:solidFill>
                            <a:schemeClr val="accent2"/>
                          </a:solidFill>
                          <a:effectLst/>
                          <a:latin typeface="Arial "/>
                          <a:ea typeface="+mn-ea"/>
                          <a:cs typeface="Times New Roman" pitchFamily="18" charset="0"/>
                        </a:rPr>
                        <a:t>Manager</a:t>
                      </a:r>
                      <a:endParaRPr kumimoji="0" lang="en-US" sz="1200" b="0" i="1" u="none" strike="noStrike" kern="1200" cap="none" normalizeH="0" baseline="0" dirty="0" smtClean="0">
                        <a:ln>
                          <a:noFill/>
                        </a:ln>
                        <a:solidFill>
                          <a:schemeClr val="accent2"/>
                        </a:solidFill>
                        <a:effectLst/>
                        <a:latin typeface="Arial "/>
                        <a:ea typeface="+mn-ea"/>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1" u="none" strike="noStrike" kern="1200" cap="none" normalizeH="0" baseline="0" dirty="0" smtClean="0">
                          <a:ln>
                            <a:noFill/>
                          </a:ln>
                          <a:solidFill>
                            <a:schemeClr val="accent2"/>
                          </a:solidFill>
                          <a:effectLst/>
                          <a:latin typeface="Arial "/>
                          <a:ea typeface="+mn-ea"/>
                          <a:cs typeface="Times New Roman" pitchFamily="18" charset="0"/>
                        </a:rPr>
                        <a:t>45000</a:t>
                      </a:r>
                      <a:endParaRPr kumimoji="0" lang="en-US" sz="1200" b="0" i="1" u="none" strike="noStrike" kern="1200" cap="none" normalizeH="0" baseline="0" dirty="0" smtClean="0">
                        <a:ln>
                          <a:noFill/>
                        </a:ln>
                        <a:solidFill>
                          <a:schemeClr val="accent2"/>
                        </a:solidFill>
                        <a:effectLst/>
                        <a:latin typeface="Arial "/>
                        <a:ea typeface="+mn-ea"/>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1" u="none" strike="noStrike" kern="1200" cap="none" normalizeH="0" baseline="0" dirty="0" smtClean="0">
                          <a:ln>
                            <a:noFill/>
                          </a:ln>
                          <a:solidFill>
                            <a:schemeClr val="accent2"/>
                          </a:solidFill>
                          <a:effectLst/>
                          <a:latin typeface="Arial "/>
                          <a:ea typeface="+mn-ea"/>
                          <a:cs typeface="Times New Roman" pitchFamily="18" charset="0"/>
                        </a:rPr>
                        <a:t>10</a:t>
                      </a:r>
                      <a:endParaRPr kumimoji="0" lang="en-US" sz="1200" b="0" i="1" u="none" strike="noStrike" kern="1200" cap="none" normalizeH="0" baseline="0" dirty="0" smtClean="0">
                        <a:ln>
                          <a:noFill/>
                        </a:ln>
                        <a:solidFill>
                          <a:schemeClr val="accent2"/>
                        </a:solidFill>
                        <a:effectLst/>
                        <a:latin typeface="Arial "/>
                        <a:ea typeface="+mn-ea"/>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991206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ChangeArrowheads="1"/>
          </p:cNvSpPr>
          <p:nvPr/>
        </p:nvSpPr>
        <p:spPr bwMode="auto">
          <a:xfrm>
            <a:off x="1527175" y="1600200"/>
            <a:ext cx="7315200"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736600" lvl="1" indent="-276225">
              <a:buFontTx/>
              <a:buBlip>
                <a:blip r:embed="rId3"/>
              </a:buBlip>
            </a:pPr>
            <a:r>
              <a:rPr lang="en-US"/>
              <a:t>The following table shows the details of the employee who has resigned from the company.</a:t>
            </a:r>
            <a:br>
              <a:rPr lang="en-US"/>
            </a:br>
            <a:endParaRPr lang="en-US"/>
          </a:p>
        </p:txBody>
      </p:sp>
      <p:graphicFrame>
        <p:nvGraphicFramePr>
          <p:cNvPr id="6" name="Table 5"/>
          <p:cNvGraphicFramePr>
            <a:graphicFrameLocks noGrp="1"/>
          </p:cNvGraphicFramePr>
          <p:nvPr/>
        </p:nvGraphicFramePr>
        <p:xfrm>
          <a:off x="2743200" y="2514600"/>
          <a:ext cx="4695826" cy="533400"/>
        </p:xfrm>
        <a:graphic>
          <a:graphicData uri="http://schemas.openxmlformats.org/drawingml/2006/table">
            <a:tbl>
              <a:tblPr/>
              <a:tblGrid>
                <a:gridCol w="1112495"/>
                <a:gridCol w="1022815"/>
                <a:gridCol w="1041369"/>
                <a:gridCol w="772330"/>
                <a:gridCol w="746817"/>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1" u="none" strike="noStrike" kern="1200" cap="none" normalizeH="0" baseline="0" dirty="0" err="1" smtClean="0">
                          <a:ln>
                            <a:noFill/>
                          </a:ln>
                          <a:solidFill>
                            <a:schemeClr val="accent2"/>
                          </a:solidFill>
                          <a:effectLst/>
                          <a:latin typeface="Arial "/>
                          <a:ea typeface="+mn-ea"/>
                          <a:cs typeface="Times New Roman" pitchFamily="18" charset="0"/>
                        </a:rPr>
                        <a:t>EmployeeID</a:t>
                      </a:r>
                      <a:endParaRPr kumimoji="0" lang="en-US" sz="1200" b="1" i="1" u="none" strike="noStrike" kern="1200" cap="none" normalizeH="0" baseline="0" dirty="0" smtClean="0">
                        <a:ln>
                          <a:noFill/>
                        </a:ln>
                        <a:solidFill>
                          <a:schemeClr val="accent2"/>
                        </a:solidFill>
                        <a:effectLst/>
                        <a:latin typeface="Arial "/>
                        <a:ea typeface="+mn-ea"/>
                        <a:cs typeface="Times New Roman" pitchFamily="18" charset="0"/>
                      </a:endParaRPr>
                    </a:p>
                  </a:txBody>
                  <a:tcPr marL="68589" marR="685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1" u="none" strike="noStrike" kern="1200" cap="none" normalizeH="0" baseline="0" dirty="0" err="1" smtClean="0">
                          <a:ln>
                            <a:noFill/>
                          </a:ln>
                          <a:solidFill>
                            <a:schemeClr val="accent2"/>
                          </a:solidFill>
                          <a:effectLst/>
                          <a:latin typeface="Arial "/>
                          <a:ea typeface="+mn-ea"/>
                          <a:cs typeface="Times New Roman" pitchFamily="18" charset="0"/>
                        </a:rPr>
                        <a:t>EmpName</a:t>
                      </a:r>
                      <a:endParaRPr kumimoji="0" lang="en-US" sz="1200" b="1" i="1" u="none" strike="noStrike" kern="1200" cap="none" normalizeH="0" baseline="0" dirty="0" smtClean="0">
                        <a:ln>
                          <a:noFill/>
                        </a:ln>
                        <a:solidFill>
                          <a:schemeClr val="accent2"/>
                        </a:solidFill>
                        <a:effectLst/>
                        <a:latin typeface="Arial "/>
                        <a:ea typeface="+mn-ea"/>
                        <a:cs typeface="Times New Roman" pitchFamily="18" charset="0"/>
                      </a:endParaRPr>
                    </a:p>
                  </a:txBody>
                  <a:tcPr marL="68589" marR="685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1" u="none" strike="noStrike" kern="1200" cap="none" normalizeH="0" baseline="0" dirty="0" smtClean="0">
                          <a:ln>
                            <a:noFill/>
                          </a:ln>
                          <a:solidFill>
                            <a:schemeClr val="accent2"/>
                          </a:solidFill>
                          <a:effectLst/>
                          <a:latin typeface="Arial "/>
                          <a:ea typeface="+mn-ea"/>
                          <a:cs typeface="Times New Roman" pitchFamily="18" charset="0"/>
                        </a:rPr>
                        <a:t>Designation</a:t>
                      </a:r>
                    </a:p>
                  </a:txBody>
                  <a:tcPr marL="68589" marR="685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1" u="none" strike="noStrike" kern="1200" cap="none" normalizeH="0" baseline="0" dirty="0" smtClean="0">
                          <a:ln>
                            <a:noFill/>
                          </a:ln>
                          <a:solidFill>
                            <a:schemeClr val="accent2"/>
                          </a:solidFill>
                          <a:effectLst/>
                          <a:latin typeface="Arial "/>
                          <a:ea typeface="+mn-ea"/>
                          <a:cs typeface="Times New Roman" pitchFamily="18" charset="0"/>
                        </a:rPr>
                        <a:t>Salary</a:t>
                      </a:r>
                    </a:p>
                  </a:txBody>
                  <a:tcPr marL="68589" marR="685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1" u="none" strike="noStrike" kern="1200" cap="none" normalizeH="0" baseline="0" dirty="0" err="1" smtClean="0">
                          <a:ln>
                            <a:noFill/>
                          </a:ln>
                          <a:solidFill>
                            <a:schemeClr val="accent2"/>
                          </a:solidFill>
                          <a:effectLst/>
                          <a:latin typeface="Arial "/>
                          <a:ea typeface="+mn-ea"/>
                          <a:cs typeface="Times New Roman" pitchFamily="18" charset="0"/>
                        </a:rPr>
                        <a:t>DeptNo</a:t>
                      </a:r>
                      <a:endParaRPr kumimoji="0" lang="en-US" sz="1200" b="1" i="1" u="none" strike="noStrike" kern="1200" cap="none" normalizeH="0" baseline="0" dirty="0" smtClean="0">
                        <a:ln>
                          <a:noFill/>
                        </a:ln>
                        <a:solidFill>
                          <a:schemeClr val="accent2"/>
                        </a:solidFill>
                        <a:effectLst/>
                        <a:latin typeface="Arial "/>
                        <a:ea typeface="+mn-ea"/>
                        <a:cs typeface="Times New Roman" pitchFamily="18" charset="0"/>
                      </a:endParaRPr>
                    </a:p>
                  </a:txBody>
                  <a:tcPr marL="68589" marR="685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1" u="none" strike="noStrike" kern="1200" cap="none" normalizeH="0" baseline="0" dirty="0" smtClean="0">
                          <a:ln>
                            <a:noFill/>
                          </a:ln>
                          <a:solidFill>
                            <a:schemeClr val="accent2"/>
                          </a:solidFill>
                          <a:effectLst/>
                          <a:latin typeface="Arial "/>
                          <a:ea typeface="+mn-ea"/>
                          <a:cs typeface="Times New Roman" pitchFamily="18" charset="0"/>
                        </a:rPr>
                        <a:t>2</a:t>
                      </a:r>
                      <a:endParaRPr kumimoji="0" lang="en-US" sz="1200" b="0" i="1" u="none" strike="noStrike" kern="1200" cap="none" normalizeH="0" baseline="0" dirty="0" smtClean="0">
                        <a:ln>
                          <a:noFill/>
                        </a:ln>
                        <a:solidFill>
                          <a:schemeClr val="accent2"/>
                        </a:solidFill>
                        <a:effectLst/>
                        <a:latin typeface="Arial "/>
                        <a:ea typeface="+mn-ea"/>
                        <a:cs typeface="Times New Roman" pitchFamily="18" charset="0"/>
                      </a:endParaRPr>
                    </a:p>
                  </a:txBody>
                  <a:tcPr marL="68589" marR="685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1" u="none" strike="noStrike" kern="1200" cap="none" normalizeH="0" baseline="0" dirty="0" smtClean="0">
                          <a:ln>
                            <a:noFill/>
                          </a:ln>
                          <a:solidFill>
                            <a:schemeClr val="accent2"/>
                          </a:solidFill>
                          <a:effectLst/>
                          <a:latin typeface="Arial "/>
                          <a:ea typeface="+mn-ea"/>
                          <a:cs typeface="Times New Roman" pitchFamily="18" charset="0"/>
                        </a:rPr>
                        <a:t>Smith</a:t>
                      </a:r>
                      <a:endParaRPr kumimoji="0" lang="en-US" sz="1200" b="0" i="1" u="none" strike="noStrike" kern="1200" cap="none" normalizeH="0" baseline="0" dirty="0" smtClean="0">
                        <a:ln>
                          <a:noFill/>
                        </a:ln>
                        <a:solidFill>
                          <a:schemeClr val="accent2"/>
                        </a:solidFill>
                        <a:effectLst/>
                        <a:latin typeface="Arial "/>
                        <a:ea typeface="+mn-ea"/>
                        <a:cs typeface="Times New Roman" pitchFamily="18" charset="0"/>
                      </a:endParaRPr>
                    </a:p>
                  </a:txBody>
                  <a:tcPr marL="68589" marR="685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1" u="none" strike="noStrike" kern="1200" cap="none" normalizeH="0" baseline="0" dirty="0" smtClean="0">
                          <a:ln>
                            <a:noFill/>
                          </a:ln>
                          <a:solidFill>
                            <a:schemeClr val="accent2"/>
                          </a:solidFill>
                          <a:effectLst/>
                          <a:latin typeface="Arial "/>
                          <a:ea typeface="+mn-ea"/>
                          <a:cs typeface="Times New Roman" pitchFamily="18" charset="0"/>
                        </a:rPr>
                        <a:t>Manager</a:t>
                      </a:r>
                      <a:endParaRPr kumimoji="0" lang="en-US" sz="1200" b="0" i="1" u="none" strike="noStrike" kern="1200" cap="none" normalizeH="0" baseline="0" dirty="0" smtClean="0">
                        <a:ln>
                          <a:noFill/>
                        </a:ln>
                        <a:solidFill>
                          <a:schemeClr val="accent2"/>
                        </a:solidFill>
                        <a:effectLst/>
                        <a:latin typeface="Arial "/>
                        <a:ea typeface="+mn-ea"/>
                        <a:cs typeface="Times New Roman" pitchFamily="18" charset="0"/>
                      </a:endParaRPr>
                    </a:p>
                  </a:txBody>
                  <a:tcPr marL="68589" marR="685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1" u="none" strike="noStrike" kern="1200" cap="none" normalizeH="0" baseline="0" dirty="0" smtClean="0">
                          <a:ln>
                            <a:noFill/>
                          </a:ln>
                          <a:solidFill>
                            <a:schemeClr val="accent2"/>
                          </a:solidFill>
                          <a:effectLst/>
                          <a:latin typeface="Arial "/>
                          <a:ea typeface="+mn-ea"/>
                          <a:cs typeface="Times New Roman" pitchFamily="18" charset="0"/>
                        </a:rPr>
                        <a:t>45000</a:t>
                      </a:r>
                      <a:endParaRPr kumimoji="0" lang="en-US" sz="1200" b="0" i="1" u="none" strike="noStrike" kern="1200" cap="none" normalizeH="0" baseline="0" dirty="0" smtClean="0">
                        <a:ln>
                          <a:noFill/>
                        </a:ln>
                        <a:solidFill>
                          <a:schemeClr val="accent2"/>
                        </a:solidFill>
                        <a:effectLst/>
                        <a:latin typeface="Arial "/>
                        <a:ea typeface="+mn-ea"/>
                        <a:cs typeface="Times New Roman" pitchFamily="18" charset="0"/>
                      </a:endParaRPr>
                    </a:p>
                  </a:txBody>
                  <a:tcPr marL="68589" marR="685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1" u="none" strike="noStrike" kern="1200" cap="none" normalizeH="0" baseline="0" dirty="0" smtClean="0">
                          <a:ln>
                            <a:noFill/>
                          </a:ln>
                          <a:solidFill>
                            <a:schemeClr val="accent2"/>
                          </a:solidFill>
                          <a:effectLst/>
                          <a:latin typeface="Arial "/>
                          <a:ea typeface="+mn-ea"/>
                          <a:cs typeface="Times New Roman" pitchFamily="18" charset="0"/>
                        </a:rPr>
                        <a:t>10</a:t>
                      </a:r>
                      <a:endParaRPr kumimoji="0" lang="en-US" sz="1200" b="0" i="1" u="none" strike="noStrike" kern="1200" cap="none" normalizeH="0" baseline="0" dirty="0" smtClean="0">
                        <a:ln>
                          <a:noFill/>
                        </a:ln>
                        <a:solidFill>
                          <a:schemeClr val="accent2"/>
                        </a:solidFill>
                        <a:effectLst/>
                        <a:latin typeface="Arial "/>
                        <a:ea typeface="+mn-ea"/>
                        <a:cs typeface="Times New Roman" pitchFamily="18" charset="0"/>
                      </a:endParaRPr>
                    </a:p>
                  </a:txBody>
                  <a:tcPr marL="68589" marR="685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4359" name="Text Box 3"/>
          <p:cNvSpPr txBox="1">
            <a:spLocks noChangeArrowheads="1"/>
          </p:cNvSpPr>
          <p:nvPr/>
        </p:nvSpPr>
        <p:spPr bwMode="auto">
          <a:xfrm>
            <a:off x="152400" y="711200"/>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nSpc>
                <a:spcPct val="100000"/>
              </a:lnSpc>
              <a:spcBef>
                <a:spcPct val="50000"/>
              </a:spcBef>
              <a:buFontTx/>
              <a:buNone/>
              <a:defRPr sz="2000" b="1">
                <a:solidFill>
                  <a:srgbClr val="FF0000"/>
                </a:solidFill>
                <a:latin typeface="Tahoma" pitchFamily="34" charset="0"/>
                <a:cs typeface="Times New Roman" pitchFamily="18" charset="0"/>
              </a:defRPr>
            </a:lvl1pPr>
            <a:lvl2pPr marL="742950" indent="-285750" eaLnBrk="0" hangingPunct="0">
              <a:defRPr>
                <a:solidFill>
                  <a:schemeClr val="accent2"/>
                </a:solidFill>
                <a:latin typeface="Arial "/>
              </a:defRPr>
            </a:lvl2pPr>
            <a:lvl3pPr marL="1143000" indent="-228600" eaLnBrk="0" hangingPunct="0">
              <a:defRPr>
                <a:solidFill>
                  <a:schemeClr val="accent2"/>
                </a:solidFill>
                <a:latin typeface="Arial "/>
              </a:defRPr>
            </a:lvl3pPr>
            <a:lvl4pPr marL="1600200" indent="-228600" eaLnBrk="0" hangingPunct="0">
              <a:defRPr>
                <a:solidFill>
                  <a:schemeClr val="accent2"/>
                </a:solidFill>
                <a:latin typeface="Arial "/>
              </a:defRPr>
            </a:lvl4pPr>
            <a:lvl5pPr marL="2057400" indent="-228600" eaLnBrk="0" hangingPunct="0">
              <a:defRPr>
                <a:solidFill>
                  <a:schemeClr val="accent2"/>
                </a:solidFill>
                <a:latin typeface="Arial "/>
              </a:defRPr>
            </a:lvl5pPr>
            <a:lvl6pPr marL="2514600" indent="-228600" eaLnBrk="0" fontAlgn="base" hangingPunct="0">
              <a:lnSpc>
                <a:spcPct val="90000"/>
              </a:lnSpc>
              <a:spcBef>
                <a:spcPct val="20000"/>
              </a:spcBef>
              <a:spcAft>
                <a:spcPct val="0"/>
              </a:spcAft>
              <a:buChar char="–"/>
              <a:defRPr>
                <a:solidFill>
                  <a:schemeClr val="accent2"/>
                </a:solidFill>
                <a:latin typeface="Arial "/>
              </a:defRPr>
            </a:lvl6pPr>
            <a:lvl7pPr marL="2971800" indent="-228600" eaLnBrk="0" fontAlgn="base" hangingPunct="0">
              <a:lnSpc>
                <a:spcPct val="90000"/>
              </a:lnSpc>
              <a:spcBef>
                <a:spcPct val="20000"/>
              </a:spcBef>
              <a:spcAft>
                <a:spcPct val="0"/>
              </a:spcAft>
              <a:buChar char="–"/>
              <a:defRPr>
                <a:solidFill>
                  <a:schemeClr val="accent2"/>
                </a:solidFill>
                <a:latin typeface="Arial "/>
              </a:defRPr>
            </a:lvl7pPr>
            <a:lvl8pPr marL="3429000" indent="-228600" eaLnBrk="0" fontAlgn="base" hangingPunct="0">
              <a:lnSpc>
                <a:spcPct val="90000"/>
              </a:lnSpc>
              <a:spcBef>
                <a:spcPct val="20000"/>
              </a:spcBef>
              <a:spcAft>
                <a:spcPct val="0"/>
              </a:spcAft>
              <a:buChar char="–"/>
              <a:defRPr>
                <a:solidFill>
                  <a:schemeClr val="accent2"/>
                </a:solidFill>
                <a:latin typeface="Arial "/>
              </a:defRPr>
            </a:lvl8pPr>
            <a:lvl9pPr marL="3886200" indent="-228600" eaLnBrk="0" fontAlgn="base" hangingPunct="0">
              <a:lnSpc>
                <a:spcPct val="90000"/>
              </a:lnSpc>
              <a:spcBef>
                <a:spcPct val="20000"/>
              </a:spcBef>
              <a:spcAft>
                <a:spcPct val="0"/>
              </a:spcAft>
              <a:buChar char="–"/>
              <a:defRPr>
                <a:solidFill>
                  <a:schemeClr val="accent2"/>
                </a:solidFill>
                <a:latin typeface="Arial "/>
              </a:defRPr>
            </a:lvl9pPr>
          </a:lstStyle>
          <a:p>
            <a:r>
              <a:rPr lang="en-US" dirty="0"/>
              <a:t>Demo: Using the MERGE Statement (Contd.)</a:t>
            </a:r>
          </a:p>
        </p:txBody>
      </p:sp>
    </p:spTree>
    <p:extLst>
      <p:ext uri="{BB962C8B-B14F-4D97-AF65-F5344CB8AC3E}">
        <p14:creationId xmlns:p14="http://schemas.microsoft.com/office/powerpoint/2010/main" val="16701469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idx="1"/>
          </p:nvPr>
        </p:nvSpPr>
        <p:spPr bwMode="auto">
          <a:xfrm>
            <a:off x="1525588" y="1598613"/>
            <a:ext cx="7313612" cy="411321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marL="346075" indent="-346075">
              <a:buFontTx/>
              <a:buBlip>
                <a:blip r:embed="rId3"/>
              </a:buBlip>
              <a:defRPr/>
            </a:pPr>
            <a:r>
              <a:rPr lang="en-US" sz="2000" dirty="0" smtClean="0">
                <a:solidFill>
                  <a:schemeClr val="accent2"/>
                </a:solidFill>
                <a:latin typeface="Arial" pitchFamily="34" charset="0"/>
                <a:cs typeface="Times New Roman" pitchFamily="18" charset="0"/>
              </a:rPr>
              <a:t>Solution:</a:t>
            </a:r>
          </a:p>
          <a:p>
            <a:pPr marL="736600" lvl="1" indent="-276225">
              <a:buFontTx/>
              <a:buBlip>
                <a:blip r:embed="rId4"/>
              </a:buBlip>
              <a:defRPr/>
            </a:pPr>
            <a:r>
              <a:rPr lang="en-US" sz="1800" dirty="0" smtClean="0">
                <a:solidFill>
                  <a:schemeClr val="accent2"/>
                </a:solidFill>
                <a:latin typeface="Arial "/>
              </a:rPr>
              <a:t>To solve the preceding problem, you need to perform the following tasks:</a:t>
            </a:r>
          </a:p>
          <a:p>
            <a:pPr marL="1252538" lvl="2" indent="-342900">
              <a:buFontTx/>
              <a:buAutoNum type="arabicPeriod"/>
              <a:defRPr/>
            </a:pPr>
            <a:r>
              <a:rPr lang="en-US" sz="1600" dirty="0" smtClean="0">
                <a:solidFill>
                  <a:schemeClr val="accent2"/>
                </a:solidFill>
                <a:latin typeface="Arial "/>
              </a:rPr>
              <a:t>Take the backup of the </a:t>
            </a:r>
            <a:r>
              <a:rPr lang="en-US" sz="1600" dirty="0" err="1" smtClean="0">
                <a:solidFill>
                  <a:schemeClr val="accent2"/>
                </a:solidFill>
                <a:latin typeface="Arial "/>
              </a:rPr>
              <a:t>EmployeeDetails</a:t>
            </a:r>
            <a:r>
              <a:rPr lang="en-US" sz="1600" dirty="0" smtClean="0">
                <a:solidFill>
                  <a:schemeClr val="accent2"/>
                </a:solidFill>
                <a:latin typeface="Arial "/>
              </a:rPr>
              <a:t> table.</a:t>
            </a:r>
          </a:p>
          <a:p>
            <a:pPr marL="1252538" lvl="2" indent="-342900">
              <a:buFontTx/>
              <a:buAutoNum type="arabicPeriod"/>
              <a:defRPr/>
            </a:pPr>
            <a:r>
              <a:rPr lang="en-US" sz="1600" dirty="0" smtClean="0">
                <a:solidFill>
                  <a:schemeClr val="accent2"/>
                </a:solidFill>
                <a:latin typeface="Arial "/>
              </a:rPr>
              <a:t>Update the </a:t>
            </a:r>
            <a:r>
              <a:rPr lang="en-US" sz="1600" dirty="0" err="1" smtClean="0">
                <a:solidFill>
                  <a:schemeClr val="accent2"/>
                </a:solidFill>
                <a:latin typeface="Arial "/>
              </a:rPr>
              <a:t>EmployeeDetails</a:t>
            </a:r>
            <a:r>
              <a:rPr lang="en-US" sz="1600" dirty="0" smtClean="0">
                <a:solidFill>
                  <a:schemeClr val="accent2"/>
                </a:solidFill>
                <a:latin typeface="Arial "/>
              </a:rPr>
              <a:t> table.</a:t>
            </a:r>
          </a:p>
          <a:p>
            <a:pPr marL="1198563" lvl="2" indent="-288925">
              <a:buFontTx/>
              <a:buNone/>
              <a:defRPr/>
            </a:pPr>
            <a:r>
              <a:rPr lang="en-US" sz="1600" dirty="0" smtClean="0">
                <a:solidFill>
                  <a:schemeClr val="accent2"/>
                </a:solidFill>
                <a:latin typeface="Arial "/>
              </a:rPr>
              <a:t>3.	 Reflect the changes in the </a:t>
            </a:r>
            <a:r>
              <a:rPr lang="en-US" sz="1600" dirty="0" err="1" smtClean="0">
                <a:solidFill>
                  <a:schemeClr val="accent2"/>
                </a:solidFill>
                <a:latin typeface="Arial "/>
              </a:rPr>
              <a:t>EmployeeDetails_Backup</a:t>
            </a:r>
            <a:r>
              <a:rPr lang="en-US" sz="1600" dirty="0" smtClean="0">
                <a:solidFill>
                  <a:schemeClr val="accent2"/>
                </a:solidFill>
                <a:latin typeface="Arial "/>
              </a:rPr>
              <a:t> table.</a:t>
            </a:r>
          </a:p>
        </p:txBody>
      </p:sp>
      <p:sp>
        <p:nvSpPr>
          <p:cNvPr id="15363" name="Text Box 3"/>
          <p:cNvSpPr txBox="1">
            <a:spLocks noChangeArrowheads="1"/>
          </p:cNvSpPr>
          <p:nvPr/>
        </p:nvSpPr>
        <p:spPr bwMode="auto">
          <a:xfrm>
            <a:off x="152400" y="711200"/>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nSpc>
                <a:spcPct val="100000"/>
              </a:lnSpc>
              <a:spcBef>
                <a:spcPct val="50000"/>
              </a:spcBef>
              <a:buFontTx/>
              <a:buNone/>
              <a:defRPr sz="2000" b="1">
                <a:solidFill>
                  <a:srgbClr val="FF0000"/>
                </a:solidFill>
                <a:latin typeface="Tahoma" pitchFamily="34" charset="0"/>
                <a:cs typeface="Times New Roman" pitchFamily="18" charset="0"/>
              </a:defRPr>
            </a:lvl1pPr>
            <a:lvl2pPr marL="742950" indent="-285750" eaLnBrk="0" hangingPunct="0">
              <a:defRPr>
                <a:solidFill>
                  <a:schemeClr val="accent2"/>
                </a:solidFill>
                <a:latin typeface="Arial "/>
              </a:defRPr>
            </a:lvl2pPr>
            <a:lvl3pPr marL="1143000" indent="-228600" eaLnBrk="0" hangingPunct="0">
              <a:defRPr>
                <a:solidFill>
                  <a:schemeClr val="accent2"/>
                </a:solidFill>
                <a:latin typeface="Arial "/>
              </a:defRPr>
            </a:lvl3pPr>
            <a:lvl4pPr marL="1600200" indent="-228600" eaLnBrk="0" hangingPunct="0">
              <a:defRPr>
                <a:solidFill>
                  <a:schemeClr val="accent2"/>
                </a:solidFill>
                <a:latin typeface="Arial "/>
              </a:defRPr>
            </a:lvl4pPr>
            <a:lvl5pPr marL="2057400" indent="-228600" eaLnBrk="0" hangingPunct="0">
              <a:defRPr>
                <a:solidFill>
                  <a:schemeClr val="accent2"/>
                </a:solidFill>
                <a:latin typeface="Arial "/>
              </a:defRPr>
            </a:lvl5pPr>
            <a:lvl6pPr marL="2514600" indent="-228600" eaLnBrk="0" fontAlgn="base" hangingPunct="0">
              <a:lnSpc>
                <a:spcPct val="90000"/>
              </a:lnSpc>
              <a:spcBef>
                <a:spcPct val="20000"/>
              </a:spcBef>
              <a:spcAft>
                <a:spcPct val="0"/>
              </a:spcAft>
              <a:buChar char="–"/>
              <a:defRPr>
                <a:solidFill>
                  <a:schemeClr val="accent2"/>
                </a:solidFill>
                <a:latin typeface="Arial "/>
              </a:defRPr>
            </a:lvl6pPr>
            <a:lvl7pPr marL="2971800" indent="-228600" eaLnBrk="0" fontAlgn="base" hangingPunct="0">
              <a:lnSpc>
                <a:spcPct val="90000"/>
              </a:lnSpc>
              <a:spcBef>
                <a:spcPct val="20000"/>
              </a:spcBef>
              <a:spcAft>
                <a:spcPct val="0"/>
              </a:spcAft>
              <a:buChar char="–"/>
              <a:defRPr>
                <a:solidFill>
                  <a:schemeClr val="accent2"/>
                </a:solidFill>
                <a:latin typeface="Arial "/>
              </a:defRPr>
            </a:lvl7pPr>
            <a:lvl8pPr marL="3429000" indent="-228600" eaLnBrk="0" fontAlgn="base" hangingPunct="0">
              <a:lnSpc>
                <a:spcPct val="90000"/>
              </a:lnSpc>
              <a:spcBef>
                <a:spcPct val="20000"/>
              </a:spcBef>
              <a:spcAft>
                <a:spcPct val="0"/>
              </a:spcAft>
              <a:buChar char="–"/>
              <a:defRPr>
                <a:solidFill>
                  <a:schemeClr val="accent2"/>
                </a:solidFill>
                <a:latin typeface="Arial "/>
              </a:defRPr>
            </a:lvl8pPr>
            <a:lvl9pPr marL="3886200" indent="-228600" eaLnBrk="0" fontAlgn="base" hangingPunct="0">
              <a:lnSpc>
                <a:spcPct val="90000"/>
              </a:lnSpc>
              <a:spcBef>
                <a:spcPct val="20000"/>
              </a:spcBef>
              <a:spcAft>
                <a:spcPct val="0"/>
              </a:spcAft>
              <a:buChar char="–"/>
              <a:defRPr>
                <a:solidFill>
                  <a:schemeClr val="accent2"/>
                </a:solidFill>
                <a:latin typeface="Arial "/>
              </a:defRPr>
            </a:lvl9pPr>
          </a:lstStyle>
          <a:p>
            <a:r>
              <a:rPr lang="en-US" dirty="0"/>
              <a:t>Demo: Using the MERGE Statement (Contd.)</a:t>
            </a:r>
          </a:p>
        </p:txBody>
      </p:sp>
    </p:spTree>
    <p:extLst>
      <p:ext uri="{BB962C8B-B14F-4D97-AF65-F5344CB8AC3E}">
        <p14:creationId xmlns:p14="http://schemas.microsoft.com/office/powerpoint/2010/main" val="28541272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idx="1"/>
          </p:nvPr>
        </p:nvSpPr>
        <p:spPr bwMode="auto">
          <a:xfrm>
            <a:off x="1508125" y="1628775"/>
            <a:ext cx="7313613" cy="50006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Tx/>
              <a:buBlip>
                <a:blip r:embed="rId3"/>
              </a:buBlip>
            </a:pPr>
            <a:r>
              <a:rPr lang="en-US" sz="2000" smtClean="0">
                <a:solidFill>
                  <a:schemeClr val="accent2"/>
                </a:solidFill>
                <a:latin typeface="Arial" pitchFamily="34" charset="0"/>
                <a:cs typeface="Times New Roman" pitchFamily="18" charset="0"/>
              </a:rPr>
              <a:t>In this session, you learned that:</a:t>
            </a:r>
          </a:p>
          <a:p>
            <a:pPr lvl="1" indent="-277813" eaLnBrk="1" hangingPunct="1">
              <a:buFontTx/>
              <a:buBlip>
                <a:blip r:embed="rId4"/>
              </a:buBlip>
            </a:pPr>
            <a:r>
              <a:rPr lang="en-US" sz="1800" smtClean="0">
                <a:solidFill>
                  <a:schemeClr val="accent2"/>
                </a:solidFill>
                <a:latin typeface="Arial "/>
                <a:cs typeface="Times New Roman" pitchFamily="18" charset="0"/>
              </a:rPr>
              <a:t>The OUTPUT clause is used to retrieve the set of rows affected by the DML statements.</a:t>
            </a:r>
          </a:p>
          <a:p>
            <a:pPr lvl="1" indent="-277813" eaLnBrk="1" hangingPunct="1">
              <a:buFontTx/>
              <a:buBlip>
                <a:blip r:embed="rId4"/>
              </a:buBlip>
            </a:pPr>
            <a:r>
              <a:rPr lang="en-US" sz="1800" smtClean="0">
                <a:solidFill>
                  <a:schemeClr val="accent2"/>
                </a:solidFill>
                <a:latin typeface="Arial "/>
                <a:cs typeface="Times New Roman" pitchFamily="18" charset="0"/>
              </a:rPr>
              <a:t>The MERGE statement enables you to perform insert, update, and delete operations in a single statement.</a:t>
            </a:r>
          </a:p>
          <a:p>
            <a:pPr lvl="1" indent="-277813" eaLnBrk="1" hangingPunct="1">
              <a:buFontTx/>
              <a:buBlip>
                <a:blip r:embed="rId4"/>
              </a:buBlip>
            </a:pPr>
            <a:endParaRPr lang="en-US" sz="1800" smtClean="0">
              <a:solidFill>
                <a:schemeClr val="accent2"/>
              </a:solidFill>
              <a:latin typeface="Arial "/>
              <a:cs typeface="Times New Roman" pitchFamily="18" charset="0"/>
            </a:endParaRPr>
          </a:p>
          <a:p>
            <a:pPr lvl="1" indent="-277813" eaLnBrk="1" hangingPunct="1">
              <a:buFontTx/>
              <a:buNone/>
            </a:pPr>
            <a:endParaRPr lang="en-US" sz="1800" smtClean="0">
              <a:solidFill>
                <a:schemeClr val="accent2"/>
              </a:solidFill>
              <a:latin typeface="Arial "/>
              <a:cs typeface="Times New Roman" pitchFamily="18" charset="0"/>
            </a:endParaRPr>
          </a:p>
        </p:txBody>
      </p:sp>
      <p:sp>
        <p:nvSpPr>
          <p:cNvPr id="16387" name="Text Box 3"/>
          <p:cNvSpPr txBox="1">
            <a:spLocks noChangeArrowheads="1"/>
          </p:cNvSpPr>
          <p:nvPr/>
        </p:nvSpPr>
        <p:spPr bwMode="auto">
          <a:xfrm>
            <a:off x="152400" y="711200"/>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nSpc>
                <a:spcPct val="100000"/>
              </a:lnSpc>
              <a:spcBef>
                <a:spcPct val="50000"/>
              </a:spcBef>
              <a:buFontTx/>
              <a:buNone/>
              <a:defRPr sz="2000" b="1">
                <a:solidFill>
                  <a:srgbClr val="FF0000"/>
                </a:solidFill>
                <a:latin typeface="Tahoma" pitchFamily="34" charset="0"/>
                <a:cs typeface="Times New Roman" pitchFamily="18" charset="0"/>
              </a:defRPr>
            </a:lvl1pPr>
            <a:lvl2pPr marL="742950" indent="-285750" eaLnBrk="0" hangingPunct="0">
              <a:defRPr>
                <a:solidFill>
                  <a:schemeClr val="accent2"/>
                </a:solidFill>
                <a:latin typeface="Arial "/>
              </a:defRPr>
            </a:lvl2pPr>
            <a:lvl3pPr marL="1143000" indent="-228600" eaLnBrk="0" hangingPunct="0">
              <a:defRPr>
                <a:solidFill>
                  <a:schemeClr val="accent2"/>
                </a:solidFill>
                <a:latin typeface="Arial "/>
              </a:defRPr>
            </a:lvl3pPr>
            <a:lvl4pPr marL="1600200" indent="-228600" eaLnBrk="0" hangingPunct="0">
              <a:defRPr>
                <a:solidFill>
                  <a:schemeClr val="accent2"/>
                </a:solidFill>
                <a:latin typeface="Arial "/>
              </a:defRPr>
            </a:lvl4pPr>
            <a:lvl5pPr marL="2057400" indent="-228600" eaLnBrk="0" hangingPunct="0">
              <a:defRPr>
                <a:solidFill>
                  <a:schemeClr val="accent2"/>
                </a:solidFill>
                <a:latin typeface="Arial "/>
              </a:defRPr>
            </a:lvl5pPr>
            <a:lvl6pPr marL="2514600" indent="-228600" eaLnBrk="0" fontAlgn="base" hangingPunct="0">
              <a:lnSpc>
                <a:spcPct val="90000"/>
              </a:lnSpc>
              <a:spcBef>
                <a:spcPct val="20000"/>
              </a:spcBef>
              <a:spcAft>
                <a:spcPct val="0"/>
              </a:spcAft>
              <a:buChar char="–"/>
              <a:defRPr>
                <a:solidFill>
                  <a:schemeClr val="accent2"/>
                </a:solidFill>
                <a:latin typeface="Arial "/>
              </a:defRPr>
            </a:lvl6pPr>
            <a:lvl7pPr marL="2971800" indent="-228600" eaLnBrk="0" fontAlgn="base" hangingPunct="0">
              <a:lnSpc>
                <a:spcPct val="90000"/>
              </a:lnSpc>
              <a:spcBef>
                <a:spcPct val="20000"/>
              </a:spcBef>
              <a:spcAft>
                <a:spcPct val="0"/>
              </a:spcAft>
              <a:buChar char="–"/>
              <a:defRPr>
                <a:solidFill>
                  <a:schemeClr val="accent2"/>
                </a:solidFill>
                <a:latin typeface="Arial "/>
              </a:defRPr>
            </a:lvl7pPr>
            <a:lvl8pPr marL="3429000" indent="-228600" eaLnBrk="0" fontAlgn="base" hangingPunct="0">
              <a:lnSpc>
                <a:spcPct val="90000"/>
              </a:lnSpc>
              <a:spcBef>
                <a:spcPct val="20000"/>
              </a:spcBef>
              <a:spcAft>
                <a:spcPct val="0"/>
              </a:spcAft>
              <a:buChar char="–"/>
              <a:defRPr>
                <a:solidFill>
                  <a:schemeClr val="accent2"/>
                </a:solidFill>
                <a:latin typeface="Arial "/>
              </a:defRPr>
            </a:lvl8pPr>
            <a:lvl9pPr marL="3886200" indent="-228600" eaLnBrk="0" fontAlgn="base" hangingPunct="0">
              <a:lnSpc>
                <a:spcPct val="90000"/>
              </a:lnSpc>
              <a:spcBef>
                <a:spcPct val="20000"/>
              </a:spcBef>
              <a:spcAft>
                <a:spcPct val="0"/>
              </a:spcAft>
              <a:buChar char="–"/>
              <a:defRPr>
                <a:solidFill>
                  <a:schemeClr val="accent2"/>
                </a:solidFill>
                <a:latin typeface="Arial "/>
              </a:defRPr>
            </a:lvl9pPr>
          </a:lstStyle>
          <a:p>
            <a:r>
              <a:rPr lang="en-US"/>
              <a:t>Summary</a:t>
            </a:r>
          </a:p>
        </p:txBody>
      </p:sp>
    </p:spTree>
    <p:extLst>
      <p:ext uri="{BB962C8B-B14F-4D97-AF65-F5344CB8AC3E}">
        <p14:creationId xmlns:p14="http://schemas.microsoft.com/office/powerpoint/2010/main" val="19107566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body" sz="half" idx="1"/>
          </p:nvPr>
        </p:nvSpPr>
        <p:spPr bwMode="auto">
          <a:xfrm>
            <a:off x="1527175" y="1598613"/>
            <a:ext cx="7315200" cy="4725987"/>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marL="342900" lvl="1" indent="-342900" eaLnBrk="1" hangingPunct="1">
              <a:buFontTx/>
              <a:buBlip>
                <a:blip r:embed="rId3"/>
              </a:buBlip>
              <a:defRPr/>
            </a:pPr>
            <a:r>
              <a:rPr lang="en-US" sz="2000" dirty="0" smtClean="0">
                <a:solidFill>
                  <a:schemeClr val="accent2"/>
                </a:solidFill>
                <a:latin typeface="Arial" pitchFamily="34" charset="0"/>
                <a:ea typeface="+mn-ea"/>
                <a:cs typeface="Times New Roman" pitchFamily="18" charset="0"/>
              </a:rPr>
              <a:t>SQL Server displays only the number of rows affected as a result of insert, update, and delete operations on the tables.</a:t>
            </a:r>
          </a:p>
          <a:p>
            <a:pPr marL="342900" lvl="1" indent="-342900" eaLnBrk="1" hangingPunct="1">
              <a:buFontTx/>
              <a:buBlip>
                <a:blip r:embed="rId3"/>
              </a:buBlip>
              <a:defRPr/>
            </a:pPr>
            <a:r>
              <a:rPr lang="en-US" sz="2000" dirty="0" smtClean="0">
                <a:solidFill>
                  <a:schemeClr val="accent2"/>
                </a:solidFill>
                <a:latin typeface="Arial" pitchFamily="34" charset="0"/>
                <a:ea typeface="+mn-ea"/>
                <a:cs typeface="Times New Roman" pitchFamily="18" charset="0"/>
              </a:rPr>
              <a:t>The OUTPUT clause:</a:t>
            </a:r>
          </a:p>
          <a:p>
            <a:pPr lvl="1" eaLnBrk="1" hangingPunct="1">
              <a:buFontTx/>
              <a:buBlip>
                <a:blip r:embed="rId4"/>
              </a:buBlip>
              <a:defRPr/>
            </a:pPr>
            <a:r>
              <a:rPr lang="en-US" sz="1800" dirty="0" smtClean="0">
                <a:solidFill>
                  <a:schemeClr val="accent2"/>
                </a:solidFill>
                <a:latin typeface="Arial" pitchFamily="34" charset="0"/>
                <a:cs typeface="Times New Roman" pitchFamily="18" charset="0"/>
              </a:rPr>
              <a:t>Is used to retrieve the set of rows affected by the DML statements.</a:t>
            </a:r>
          </a:p>
          <a:p>
            <a:pPr lvl="1" eaLnBrk="1" hangingPunct="1">
              <a:buFontTx/>
              <a:buBlip>
                <a:blip r:embed="rId4"/>
              </a:buBlip>
              <a:defRPr/>
            </a:pPr>
            <a:r>
              <a:rPr lang="en-US" sz="1800" dirty="0" smtClean="0">
                <a:solidFill>
                  <a:schemeClr val="accent2"/>
                </a:solidFill>
                <a:latin typeface="Arial" pitchFamily="34" charset="0"/>
                <a:cs typeface="Times New Roman" pitchFamily="18" charset="0"/>
              </a:rPr>
              <a:t>Is attached to an INSERT, UPDATE, or DELETE statement to retrieve the modified data.</a:t>
            </a:r>
          </a:p>
          <a:p>
            <a:pPr lvl="1" eaLnBrk="1" hangingPunct="1">
              <a:buFontTx/>
              <a:buBlip>
                <a:blip r:embed="rId4"/>
              </a:buBlip>
              <a:defRPr/>
            </a:pPr>
            <a:r>
              <a:rPr lang="en-US" sz="1800" dirty="0" smtClean="0">
                <a:solidFill>
                  <a:schemeClr val="accent2"/>
                </a:solidFill>
                <a:latin typeface="Arial" pitchFamily="34" charset="0"/>
                <a:cs typeface="Times New Roman" pitchFamily="18" charset="0"/>
              </a:rPr>
              <a:t>Is used along with the INSERTED or DELETED statement to return the data of the affected rows.</a:t>
            </a:r>
          </a:p>
          <a:p>
            <a:pPr lvl="1" eaLnBrk="1" hangingPunct="1">
              <a:buFontTx/>
              <a:buBlip>
                <a:blip r:embed="rId4"/>
              </a:buBlip>
              <a:defRPr/>
            </a:pPr>
            <a:endParaRPr lang="en-US" sz="1800" dirty="0" smtClean="0">
              <a:solidFill>
                <a:schemeClr val="accent2"/>
              </a:solidFill>
              <a:latin typeface="Arial" pitchFamily="34" charset="0"/>
              <a:cs typeface="Times New Roman" pitchFamily="18" charset="0"/>
            </a:endParaRPr>
          </a:p>
          <a:p>
            <a:pPr marL="342900" lvl="1" indent="-342900" eaLnBrk="1" hangingPunct="1">
              <a:buFontTx/>
              <a:buBlip>
                <a:blip r:embed="rId3"/>
              </a:buBlip>
              <a:defRPr/>
            </a:pPr>
            <a:endParaRPr lang="en-US" sz="2000" dirty="0" smtClean="0">
              <a:solidFill>
                <a:schemeClr val="accent2"/>
              </a:solidFill>
              <a:latin typeface="Arial" pitchFamily="34" charset="0"/>
              <a:ea typeface="+mn-ea"/>
              <a:cs typeface="Times New Roman" pitchFamily="18" charset="0"/>
            </a:endParaRPr>
          </a:p>
          <a:p>
            <a:pPr marL="342900" lvl="1" indent="-342900" eaLnBrk="1" hangingPunct="1">
              <a:buFontTx/>
              <a:buBlip>
                <a:blip r:embed="rId3"/>
              </a:buBlip>
              <a:defRPr/>
            </a:pPr>
            <a:endParaRPr lang="en-IN" sz="2000" dirty="0" smtClean="0">
              <a:solidFill>
                <a:schemeClr val="accent2"/>
              </a:solidFill>
              <a:latin typeface="Arial" pitchFamily="34" charset="0"/>
              <a:ea typeface="+mn-ea"/>
              <a:cs typeface="Times New Roman" pitchFamily="18" charset="0"/>
            </a:endParaRPr>
          </a:p>
          <a:p>
            <a:pPr marL="739775" lvl="1" indent="-274638" eaLnBrk="1" hangingPunct="1">
              <a:buFontTx/>
              <a:buNone/>
              <a:defRPr/>
            </a:pPr>
            <a:endParaRPr lang="en-US" sz="1800" dirty="0" smtClean="0">
              <a:solidFill>
                <a:schemeClr val="accent2"/>
              </a:solidFill>
              <a:latin typeface="Arial "/>
            </a:endParaRPr>
          </a:p>
        </p:txBody>
      </p:sp>
      <p:sp>
        <p:nvSpPr>
          <p:cNvPr id="3075" name="Text Box 3"/>
          <p:cNvSpPr txBox="1">
            <a:spLocks noChangeArrowheads="1"/>
          </p:cNvSpPr>
          <p:nvPr/>
        </p:nvSpPr>
        <p:spPr bwMode="auto">
          <a:xfrm>
            <a:off x="152400" y="711200"/>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nSpc>
                <a:spcPct val="100000"/>
              </a:lnSpc>
              <a:spcBef>
                <a:spcPct val="50000"/>
              </a:spcBef>
              <a:buFontTx/>
              <a:buNone/>
              <a:defRPr sz="2000" b="1">
                <a:solidFill>
                  <a:srgbClr val="FF0000"/>
                </a:solidFill>
                <a:latin typeface="Tahoma" pitchFamily="34" charset="0"/>
              </a:defRPr>
            </a:lvl1pPr>
            <a:lvl2pPr marL="742950" indent="-285750" eaLnBrk="0" hangingPunct="0">
              <a:defRPr>
                <a:solidFill>
                  <a:schemeClr val="accent2"/>
                </a:solidFill>
                <a:latin typeface="Arial "/>
              </a:defRPr>
            </a:lvl2pPr>
            <a:lvl3pPr marL="1143000" indent="-228600" eaLnBrk="0" hangingPunct="0">
              <a:defRPr>
                <a:solidFill>
                  <a:schemeClr val="accent2"/>
                </a:solidFill>
                <a:latin typeface="Arial "/>
              </a:defRPr>
            </a:lvl3pPr>
            <a:lvl4pPr marL="1600200" indent="-228600" eaLnBrk="0" hangingPunct="0">
              <a:defRPr>
                <a:solidFill>
                  <a:schemeClr val="accent2"/>
                </a:solidFill>
                <a:latin typeface="Arial "/>
              </a:defRPr>
            </a:lvl4pPr>
            <a:lvl5pPr marL="2057400" indent="-228600" eaLnBrk="0" hangingPunct="0">
              <a:defRPr>
                <a:solidFill>
                  <a:schemeClr val="accent2"/>
                </a:solidFill>
                <a:latin typeface="Arial "/>
              </a:defRPr>
            </a:lvl5pPr>
            <a:lvl6pPr marL="2514600" indent="-228600" eaLnBrk="0" fontAlgn="base" hangingPunct="0">
              <a:lnSpc>
                <a:spcPct val="90000"/>
              </a:lnSpc>
              <a:spcBef>
                <a:spcPct val="20000"/>
              </a:spcBef>
              <a:spcAft>
                <a:spcPct val="0"/>
              </a:spcAft>
              <a:buChar char="–"/>
              <a:defRPr>
                <a:solidFill>
                  <a:schemeClr val="accent2"/>
                </a:solidFill>
                <a:latin typeface="Arial "/>
              </a:defRPr>
            </a:lvl6pPr>
            <a:lvl7pPr marL="2971800" indent="-228600" eaLnBrk="0" fontAlgn="base" hangingPunct="0">
              <a:lnSpc>
                <a:spcPct val="90000"/>
              </a:lnSpc>
              <a:spcBef>
                <a:spcPct val="20000"/>
              </a:spcBef>
              <a:spcAft>
                <a:spcPct val="0"/>
              </a:spcAft>
              <a:buChar char="–"/>
              <a:defRPr>
                <a:solidFill>
                  <a:schemeClr val="accent2"/>
                </a:solidFill>
                <a:latin typeface="Arial "/>
              </a:defRPr>
            </a:lvl7pPr>
            <a:lvl8pPr marL="3429000" indent="-228600" eaLnBrk="0" fontAlgn="base" hangingPunct="0">
              <a:lnSpc>
                <a:spcPct val="90000"/>
              </a:lnSpc>
              <a:spcBef>
                <a:spcPct val="20000"/>
              </a:spcBef>
              <a:spcAft>
                <a:spcPct val="0"/>
              </a:spcAft>
              <a:buChar char="–"/>
              <a:defRPr>
                <a:solidFill>
                  <a:schemeClr val="accent2"/>
                </a:solidFill>
                <a:latin typeface="Arial "/>
              </a:defRPr>
            </a:lvl8pPr>
            <a:lvl9pPr marL="3886200" indent="-228600" eaLnBrk="0" fontAlgn="base" hangingPunct="0">
              <a:lnSpc>
                <a:spcPct val="90000"/>
              </a:lnSpc>
              <a:spcBef>
                <a:spcPct val="20000"/>
              </a:spcBef>
              <a:spcAft>
                <a:spcPct val="0"/>
              </a:spcAft>
              <a:buChar char="–"/>
              <a:defRPr>
                <a:solidFill>
                  <a:schemeClr val="accent2"/>
                </a:solidFill>
                <a:latin typeface="Arial "/>
              </a:defRPr>
            </a:lvl9pPr>
          </a:lstStyle>
          <a:p>
            <a:r>
              <a:rPr lang="en-US" dirty="0"/>
              <a:t>Retrieving the Modified Data</a:t>
            </a:r>
          </a:p>
        </p:txBody>
      </p:sp>
    </p:spTree>
    <p:extLst>
      <p:ext uri="{BB962C8B-B14F-4D97-AF65-F5344CB8AC3E}">
        <p14:creationId xmlns:p14="http://schemas.microsoft.com/office/powerpoint/2010/main" val="28628241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body" sz="half" idx="1"/>
          </p:nvPr>
        </p:nvSpPr>
        <p:spPr bwMode="auto">
          <a:xfrm>
            <a:off x="1527175" y="1598613"/>
            <a:ext cx="7315200" cy="4725987"/>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lvl="1" eaLnBrk="1" hangingPunct="1">
              <a:buFontTx/>
              <a:buBlip>
                <a:blip r:embed="rId3"/>
              </a:buBlip>
              <a:defRPr/>
            </a:pPr>
            <a:r>
              <a:rPr lang="en-US" sz="1800" dirty="0" smtClean="0">
                <a:solidFill>
                  <a:schemeClr val="accent2"/>
                </a:solidFill>
                <a:latin typeface="Arial" pitchFamily="34" charset="0"/>
                <a:cs typeface="Times New Roman" pitchFamily="18" charset="0"/>
              </a:rPr>
              <a:t>For example:</a:t>
            </a:r>
          </a:p>
          <a:p>
            <a:pPr lvl="2">
              <a:buFontTx/>
              <a:buNone/>
              <a:defRPr/>
            </a:pPr>
            <a:r>
              <a:rPr lang="en-US" sz="1600" dirty="0" smtClean="0">
                <a:solidFill>
                  <a:schemeClr val="accent2"/>
                </a:solidFill>
                <a:latin typeface="Courier New" pitchFamily="49" charset="0"/>
              </a:rPr>
              <a:t>UPDATE </a:t>
            </a:r>
            <a:r>
              <a:rPr lang="en-US" sz="1600" dirty="0" err="1" smtClean="0">
                <a:solidFill>
                  <a:schemeClr val="accent2"/>
                </a:solidFill>
                <a:latin typeface="Courier New" pitchFamily="49" charset="0"/>
              </a:rPr>
              <a:t>HumanResources.Department</a:t>
            </a:r>
            <a:r>
              <a:rPr lang="en-US" sz="1600" dirty="0" smtClean="0">
                <a:solidFill>
                  <a:schemeClr val="accent2"/>
                </a:solidFill>
                <a:latin typeface="Courier New" pitchFamily="49" charset="0"/>
              </a:rPr>
              <a:t> </a:t>
            </a:r>
          </a:p>
          <a:p>
            <a:pPr lvl="2">
              <a:buFontTx/>
              <a:buNone/>
              <a:defRPr/>
            </a:pPr>
            <a:r>
              <a:rPr lang="en-US" sz="1600" dirty="0" smtClean="0">
                <a:solidFill>
                  <a:schemeClr val="accent2"/>
                </a:solidFill>
                <a:latin typeface="Courier New" pitchFamily="49" charset="0"/>
              </a:rPr>
              <a:t>SET Name='Quality Control'</a:t>
            </a:r>
          </a:p>
          <a:p>
            <a:pPr lvl="2">
              <a:buFontTx/>
              <a:buNone/>
              <a:defRPr/>
            </a:pPr>
            <a:r>
              <a:rPr lang="en-US" sz="1600" dirty="0" smtClean="0">
                <a:solidFill>
                  <a:schemeClr val="accent2"/>
                </a:solidFill>
                <a:latin typeface="Courier New" pitchFamily="49" charset="0"/>
              </a:rPr>
              <a:t>OUTPUT INSERTED.*</a:t>
            </a:r>
          </a:p>
          <a:p>
            <a:pPr lvl="2">
              <a:buFontTx/>
              <a:buNone/>
              <a:defRPr/>
            </a:pPr>
            <a:r>
              <a:rPr lang="en-US" sz="1600" dirty="0" smtClean="0">
                <a:solidFill>
                  <a:schemeClr val="accent2"/>
                </a:solidFill>
                <a:latin typeface="Courier New" pitchFamily="49" charset="0"/>
              </a:rPr>
              <a:t>WHERE Name='Quality Assurance‘</a:t>
            </a:r>
          </a:p>
          <a:p>
            <a:pPr lvl="1" eaLnBrk="1" hangingPunct="1">
              <a:buFontTx/>
              <a:buBlip>
                <a:blip r:embed="rId3"/>
              </a:buBlip>
              <a:defRPr/>
            </a:pPr>
            <a:r>
              <a:rPr lang="en-US" sz="1800" dirty="0" smtClean="0">
                <a:solidFill>
                  <a:schemeClr val="accent2"/>
                </a:solidFill>
                <a:latin typeface="Arial" pitchFamily="34" charset="0"/>
                <a:cs typeface="Times New Roman" pitchFamily="18" charset="0"/>
              </a:rPr>
              <a:t>The preceding statement, the OUTPUT clause displays the rows updated in the Department table, as shown in the following figure.</a:t>
            </a:r>
          </a:p>
          <a:p>
            <a:pPr marL="342900" lvl="1" indent="-342900" eaLnBrk="1" hangingPunct="1">
              <a:buFontTx/>
              <a:buNone/>
              <a:defRPr/>
            </a:pPr>
            <a:endParaRPr lang="en-US" sz="2000" dirty="0" smtClean="0">
              <a:solidFill>
                <a:schemeClr val="accent2"/>
              </a:solidFill>
              <a:latin typeface="Arial" pitchFamily="34" charset="0"/>
              <a:ea typeface="+mn-ea"/>
              <a:cs typeface="Times New Roman" pitchFamily="18" charset="0"/>
            </a:endParaRPr>
          </a:p>
          <a:p>
            <a:pPr marL="342900" lvl="1" indent="-342900" eaLnBrk="1" hangingPunct="1">
              <a:buFontTx/>
              <a:buNone/>
              <a:defRPr/>
            </a:pPr>
            <a:endParaRPr lang="en-US" sz="2000" dirty="0" smtClean="0">
              <a:solidFill>
                <a:schemeClr val="accent2"/>
              </a:solidFill>
              <a:latin typeface="Arial" pitchFamily="34" charset="0"/>
              <a:ea typeface="+mn-ea"/>
              <a:cs typeface="Times New Roman" pitchFamily="18" charset="0"/>
            </a:endParaRPr>
          </a:p>
          <a:p>
            <a:pPr lvl="2">
              <a:buFontTx/>
              <a:buNone/>
              <a:defRPr/>
            </a:pPr>
            <a:endParaRPr lang="en-US" sz="1600" dirty="0" smtClean="0">
              <a:solidFill>
                <a:schemeClr val="accent2"/>
              </a:solidFill>
              <a:latin typeface="Courier New" pitchFamily="49" charset="0"/>
            </a:endParaRPr>
          </a:p>
        </p:txBody>
      </p:sp>
      <p:sp>
        <p:nvSpPr>
          <p:cNvPr id="4099" name="Text Box 3"/>
          <p:cNvSpPr txBox="1">
            <a:spLocks noChangeArrowheads="1"/>
          </p:cNvSpPr>
          <p:nvPr/>
        </p:nvSpPr>
        <p:spPr bwMode="auto">
          <a:xfrm>
            <a:off x="152400" y="711200"/>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
              </a:defRPr>
            </a:lvl1pPr>
            <a:lvl2pPr marL="742950" indent="-285750" eaLnBrk="0" hangingPunct="0">
              <a:defRPr>
                <a:solidFill>
                  <a:schemeClr val="accent2"/>
                </a:solidFill>
                <a:latin typeface="Arial "/>
              </a:defRPr>
            </a:lvl2pPr>
            <a:lvl3pPr marL="1143000" indent="-228600" eaLnBrk="0" hangingPunct="0">
              <a:defRPr>
                <a:solidFill>
                  <a:schemeClr val="accent2"/>
                </a:solidFill>
                <a:latin typeface="Arial "/>
              </a:defRPr>
            </a:lvl3pPr>
            <a:lvl4pPr marL="1600200" indent="-228600" eaLnBrk="0" hangingPunct="0">
              <a:defRPr>
                <a:solidFill>
                  <a:schemeClr val="accent2"/>
                </a:solidFill>
                <a:latin typeface="Arial "/>
              </a:defRPr>
            </a:lvl4pPr>
            <a:lvl5pPr marL="2057400" indent="-228600" eaLnBrk="0" hangingPunct="0">
              <a:defRPr>
                <a:solidFill>
                  <a:schemeClr val="accent2"/>
                </a:solidFill>
                <a:latin typeface="Arial "/>
              </a:defRPr>
            </a:lvl5pPr>
            <a:lvl6pPr marL="2514600" indent="-228600" eaLnBrk="0" fontAlgn="base" hangingPunct="0">
              <a:lnSpc>
                <a:spcPct val="90000"/>
              </a:lnSpc>
              <a:spcBef>
                <a:spcPct val="20000"/>
              </a:spcBef>
              <a:spcAft>
                <a:spcPct val="0"/>
              </a:spcAft>
              <a:buChar char="–"/>
              <a:defRPr>
                <a:solidFill>
                  <a:schemeClr val="accent2"/>
                </a:solidFill>
                <a:latin typeface="Arial "/>
              </a:defRPr>
            </a:lvl6pPr>
            <a:lvl7pPr marL="2971800" indent="-228600" eaLnBrk="0" fontAlgn="base" hangingPunct="0">
              <a:lnSpc>
                <a:spcPct val="90000"/>
              </a:lnSpc>
              <a:spcBef>
                <a:spcPct val="20000"/>
              </a:spcBef>
              <a:spcAft>
                <a:spcPct val="0"/>
              </a:spcAft>
              <a:buChar char="–"/>
              <a:defRPr>
                <a:solidFill>
                  <a:schemeClr val="accent2"/>
                </a:solidFill>
                <a:latin typeface="Arial "/>
              </a:defRPr>
            </a:lvl7pPr>
            <a:lvl8pPr marL="3429000" indent="-228600" eaLnBrk="0" fontAlgn="base" hangingPunct="0">
              <a:lnSpc>
                <a:spcPct val="90000"/>
              </a:lnSpc>
              <a:spcBef>
                <a:spcPct val="20000"/>
              </a:spcBef>
              <a:spcAft>
                <a:spcPct val="0"/>
              </a:spcAft>
              <a:buChar char="–"/>
              <a:defRPr>
                <a:solidFill>
                  <a:schemeClr val="accent2"/>
                </a:solidFill>
                <a:latin typeface="Arial "/>
              </a:defRPr>
            </a:lvl8pPr>
            <a:lvl9pPr marL="3886200" indent="-228600" eaLnBrk="0" fontAlgn="base" hangingPunct="0">
              <a:lnSpc>
                <a:spcPct val="90000"/>
              </a:lnSpc>
              <a:spcBef>
                <a:spcPct val="20000"/>
              </a:spcBef>
              <a:spcAft>
                <a:spcPct val="0"/>
              </a:spcAft>
              <a:buChar char="–"/>
              <a:defRPr>
                <a:solidFill>
                  <a:schemeClr val="accent2"/>
                </a:solidFill>
                <a:latin typeface="Arial "/>
              </a:defRPr>
            </a:lvl9pPr>
          </a:lstStyle>
          <a:p>
            <a:pPr eaLnBrk="1" hangingPunct="1">
              <a:lnSpc>
                <a:spcPct val="100000"/>
              </a:lnSpc>
              <a:spcBef>
                <a:spcPct val="50000"/>
              </a:spcBef>
              <a:buFontTx/>
              <a:buNone/>
            </a:pPr>
            <a:r>
              <a:rPr lang="en-US" sz="2000" b="1" dirty="0">
                <a:solidFill>
                  <a:srgbClr val="FF0000"/>
                </a:solidFill>
                <a:latin typeface="Tahoma" pitchFamily="34" charset="0"/>
                <a:cs typeface="Times New Roman" pitchFamily="18" charset="0"/>
              </a:rPr>
              <a:t>Retrieving the Modified Data (Contd.)</a:t>
            </a:r>
            <a:endParaRPr lang="en-US" sz="2000" b="1" dirty="0">
              <a:solidFill>
                <a:srgbClr val="FF0000"/>
              </a:solidFill>
              <a:latin typeface="Tahoma" pitchFamily="34" charset="0"/>
            </a:endParaRPr>
          </a:p>
        </p:txBody>
      </p:sp>
      <p:pic>
        <p:nvPicPr>
          <p:cNvPr id="410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4419600"/>
            <a:ext cx="4972050" cy="434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78679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body" sz="half" idx="1"/>
          </p:nvPr>
        </p:nvSpPr>
        <p:spPr bwMode="auto">
          <a:xfrm>
            <a:off x="1527175" y="1598613"/>
            <a:ext cx="7315200" cy="4725987"/>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marL="342900" lvl="1" indent="-342900" eaLnBrk="1" hangingPunct="1">
              <a:buFontTx/>
              <a:buBlip>
                <a:blip r:embed="rId3"/>
              </a:buBlip>
              <a:defRPr/>
            </a:pPr>
            <a:r>
              <a:rPr lang="en-US" sz="2000" dirty="0" smtClean="0">
                <a:solidFill>
                  <a:schemeClr val="accent2"/>
                </a:solidFill>
                <a:latin typeface="Arial" pitchFamily="34" charset="0"/>
                <a:ea typeface="+mn-ea"/>
                <a:cs typeface="Times New Roman" pitchFamily="18" charset="0"/>
              </a:rPr>
              <a:t>When the data in the source table is changed, the changes must reflect in the backup table to synchronize both the tables. </a:t>
            </a:r>
          </a:p>
          <a:p>
            <a:pPr marL="342900" lvl="1" indent="-342900" eaLnBrk="1" hangingPunct="1">
              <a:buFontTx/>
              <a:buBlip>
                <a:blip r:embed="rId3"/>
              </a:buBlip>
              <a:defRPr/>
            </a:pPr>
            <a:r>
              <a:rPr lang="en-US" sz="2000" dirty="0" smtClean="0">
                <a:solidFill>
                  <a:schemeClr val="accent2"/>
                </a:solidFill>
                <a:latin typeface="Arial" pitchFamily="34" charset="0"/>
                <a:ea typeface="+mn-ea"/>
                <a:cs typeface="Times New Roman" pitchFamily="18" charset="0"/>
              </a:rPr>
              <a:t>SQL Server allows you to perform this task by using a single MERGE statement. </a:t>
            </a:r>
          </a:p>
          <a:p>
            <a:pPr marL="342900" lvl="1" indent="-342900" eaLnBrk="1" hangingPunct="1">
              <a:buFontTx/>
              <a:buBlip>
                <a:blip r:embed="rId3"/>
              </a:buBlip>
              <a:defRPr/>
            </a:pPr>
            <a:endParaRPr lang="en-US" sz="2000" dirty="0" smtClean="0">
              <a:solidFill>
                <a:schemeClr val="accent2"/>
              </a:solidFill>
              <a:latin typeface="Arial" pitchFamily="34" charset="0"/>
              <a:ea typeface="+mn-ea"/>
              <a:cs typeface="Times New Roman" pitchFamily="18" charset="0"/>
            </a:endParaRPr>
          </a:p>
          <a:p>
            <a:pPr lvl="1" eaLnBrk="1" hangingPunct="1">
              <a:buFontTx/>
              <a:buNone/>
              <a:defRPr/>
            </a:pPr>
            <a:endParaRPr lang="en-US" sz="1800" dirty="0" smtClean="0">
              <a:solidFill>
                <a:schemeClr val="accent2"/>
              </a:solidFill>
              <a:latin typeface="Arial" pitchFamily="34" charset="0"/>
              <a:cs typeface="Times New Roman" pitchFamily="18" charset="0"/>
            </a:endParaRPr>
          </a:p>
        </p:txBody>
      </p:sp>
      <p:sp>
        <p:nvSpPr>
          <p:cNvPr id="5123" name="Text Box 3"/>
          <p:cNvSpPr txBox="1">
            <a:spLocks noChangeArrowheads="1"/>
          </p:cNvSpPr>
          <p:nvPr/>
        </p:nvSpPr>
        <p:spPr bwMode="auto">
          <a:xfrm>
            <a:off x="152400" y="711200"/>
            <a:ext cx="6858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nSpc>
                <a:spcPct val="100000"/>
              </a:lnSpc>
              <a:spcBef>
                <a:spcPct val="50000"/>
              </a:spcBef>
              <a:buFontTx/>
              <a:buNone/>
              <a:defRPr sz="2000" b="1">
                <a:solidFill>
                  <a:srgbClr val="FF0000"/>
                </a:solidFill>
                <a:latin typeface="Tahoma" pitchFamily="34" charset="0"/>
                <a:cs typeface="Times New Roman" pitchFamily="18" charset="0"/>
              </a:defRPr>
            </a:lvl1pPr>
            <a:lvl2pPr marL="742950" indent="-285750" eaLnBrk="0" hangingPunct="0">
              <a:defRPr>
                <a:solidFill>
                  <a:schemeClr val="accent2"/>
                </a:solidFill>
                <a:latin typeface="Arial "/>
              </a:defRPr>
            </a:lvl2pPr>
            <a:lvl3pPr marL="1143000" indent="-228600" eaLnBrk="0" hangingPunct="0">
              <a:defRPr>
                <a:solidFill>
                  <a:schemeClr val="accent2"/>
                </a:solidFill>
                <a:latin typeface="Arial "/>
              </a:defRPr>
            </a:lvl3pPr>
            <a:lvl4pPr marL="1600200" indent="-228600" eaLnBrk="0" hangingPunct="0">
              <a:defRPr>
                <a:solidFill>
                  <a:schemeClr val="accent2"/>
                </a:solidFill>
                <a:latin typeface="Arial "/>
              </a:defRPr>
            </a:lvl4pPr>
            <a:lvl5pPr marL="2057400" indent="-228600" eaLnBrk="0" hangingPunct="0">
              <a:defRPr>
                <a:solidFill>
                  <a:schemeClr val="accent2"/>
                </a:solidFill>
                <a:latin typeface="Arial "/>
              </a:defRPr>
            </a:lvl5pPr>
            <a:lvl6pPr marL="2514600" indent="-228600" eaLnBrk="0" fontAlgn="base" hangingPunct="0">
              <a:lnSpc>
                <a:spcPct val="90000"/>
              </a:lnSpc>
              <a:spcBef>
                <a:spcPct val="20000"/>
              </a:spcBef>
              <a:spcAft>
                <a:spcPct val="0"/>
              </a:spcAft>
              <a:buChar char="–"/>
              <a:defRPr>
                <a:solidFill>
                  <a:schemeClr val="accent2"/>
                </a:solidFill>
                <a:latin typeface="Arial "/>
              </a:defRPr>
            </a:lvl6pPr>
            <a:lvl7pPr marL="2971800" indent="-228600" eaLnBrk="0" fontAlgn="base" hangingPunct="0">
              <a:lnSpc>
                <a:spcPct val="90000"/>
              </a:lnSpc>
              <a:spcBef>
                <a:spcPct val="20000"/>
              </a:spcBef>
              <a:spcAft>
                <a:spcPct val="0"/>
              </a:spcAft>
              <a:buChar char="–"/>
              <a:defRPr>
                <a:solidFill>
                  <a:schemeClr val="accent2"/>
                </a:solidFill>
                <a:latin typeface="Arial "/>
              </a:defRPr>
            </a:lvl7pPr>
            <a:lvl8pPr marL="3429000" indent="-228600" eaLnBrk="0" fontAlgn="base" hangingPunct="0">
              <a:lnSpc>
                <a:spcPct val="90000"/>
              </a:lnSpc>
              <a:spcBef>
                <a:spcPct val="20000"/>
              </a:spcBef>
              <a:spcAft>
                <a:spcPct val="0"/>
              </a:spcAft>
              <a:buChar char="–"/>
              <a:defRPr>
                <a:solidFill>
                  <a:schemeClr val="accent2"/>
                </a:solidFill>
                <a:latin typeface="Arial "/>
              </a:defRPr>
            </a:lvl8pPr>
            <a:lvl9pPr marL="3886200" indent="-228600" eaLnBrk="0" fontAlgn="base" hangingPunct="0">
              <a:lnSpc>
                <a:spcPct val="90000"/>
              </a:lnSpc>
              <a:spcBef>
                <a:spcPct val="20000"/>
              </a:spcBef>
              <a:spcAft>
                <a:spcPct val="0"/>
              </a:spcAft>
              <a:buChar char="–"/>
              <a:defRPr>
                <a:solidFill>
                  <a:schemeClr val="accent2"/>
                </a:solidFill>
                <a:latin typeface="Arial "/>
              </a:defRPr>
            </a:lvl9pPr>
          </a:lstStyle>
          <a:p>
            <a:r>
              <a:rPr lang="en-US" dirty="0"/>
              <a:t>Comparing and Updating Data </a:t>
            </a:r>
          </a:p>
        </p:txBody>
      </p:sp>
    </p:spTree>
    <p:extLst>
      <p:ext uri="{BB962C8B-B14F-4D97-AF65-F5344CB8AC3E}">
        <p14:creationId xmlns:p14="http://schemas.microsoft.com/office/powerpoint/2010/main" val="18695315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body" sz="half" idx="1"/>
          </p:nvPr>
        </p:nvSpPr>
        <p:spPr bwMode="auto">
          <a:xfrm>
            <a:off x="1527175" y="1598613"/>
            <a:ext cx="7315200" cy="4725987"/>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marL="342900" lvl="1" indent="-342900" eaLnBrk="1" hangingPunct="1">
              <a:buFontTx/>
              <a:buBlip>
                <a:blip r:embed="rId3"/>
              </a:buBlip>
              <a:defRPr/>
            </a:pPr>
            <a:r>
              <a:rPr lang="en-US" sz="2000" dirty="0" smtClean="0">
                <a:solidFill>
                  <a:schemeClr val="accent2"/>
                </a:solidFill>
                <a:latin typeface="Arial" pitchFamily="34" charset="0"/>
                <a:cs typeface="Times New Roman" pitchFamily="18" charset="0"/>
              </a:rPr>
              <a:t>The MERGE statement:</a:t>
            </a:r>
          </a:p>
          <a:p>
            <a:pPr lvl="1" eaLnBrk="1" hangingPunct="1">
              <a:buFontTx/>
              <a:buBlip>
                <a:blip r:embed="rId4"/>
              </a:buBlip>
              <a:defRPr/>
            </a:pPr>
            <a:r>
              <a:rPr lang="en-US" sz="1800" dirty="0" smtClean="0">
                <a:solidFill>
                  <a:schemeClr val="accent2"/>
                </a:solidFill>
                <a:latin typeface="Arial" pitchFamily="34" charset="0"/>
                <a:cs typeface="Times New Roman" pitchFamily="18" charset="0"/>
              </a:rPr>
              <a:t>Enables you to perform insert, update, and delete operations in a single statement. </a:t>
            </a:r>
          </a:p>
          <a:p>
            <a:pPr lvl="1" eaLnBrk="1" hangingPunct="1">
              <a:buFontTx/>
              <a:buBlip>
                <a:blip r:embed="rId4"/>
              </a:buBlip>
              <a:defRPr/>
            </a:pPr>
            <a:r>
              <a:rPr lang="en-US" sz="1800" dirty="0" smtClean="0">
                <a:solidFill>
                  <a:schemeClr val="accent2"/>
                </a:solidFill>
                <a:latin typeface="Arial" pitchFamily="34" charset="0"/>
                <a:cs typeface="Times New Roman" pitchFamily="18" charset="0"/>
              </a:rPr>
              <a:t>Consists of the following clauses:</a:t>
            </a:r>
          </a:p>
          <a:p>
            <a:pPr lvl="2" eaLnBrk="1" hangingPunct="1">
              <a:buFontTx/>
              <a:buBlip>
                <a:blip r:embed="rId4"/>
              </a:buBlip>
              <a:defRPr/>
            </a:pPr>
            <a:r>
              <a:rPr lang="en-US" sz="1600" dirty="0" smtClean="0">
                <a:solidFill>
                  <a:schemeClr val="accent2"/>
                </a:solidFill>
                <a:latin typeface="Arial" pitchFamily="34" charset="0"/>
                <a:cs typeface="Times New Roman" pitchFamily="18" charset="0"/>
              </a:rPr>
              <a:t>USING clause:</a:t>
            </a:r>
          </a:p>
          <a:p>
            <a:pPr lvl="3" eaLnBrk="1" hangingPunct="1">
              <a:buFontTx/>
              <a:buBlip>
                <a:blip r:embed="rId4"/>
              </a:buBlip>
              <a:defRPr/>
            </a:pPr>
            <a:r>
              <a:rPr lang="en-US" sz="1400" dirty="0" smtClean="0">
                <a:solidFill>
                  <a:schemeClr val="accent2"/>
                </a:solidFill>
                <a:latin typeface="Arial" pitchFamily="34" charset="0"/>
                <a:cs typeface="Times New Roman" pitchFamily="18" charset="0"/>
              </a:rPr>
              <a:t>Specifies the source table to be matched with the target table.</a:t>
            </a:r>
          </a:p>
          <a:p>
            <a:pPr lvl="2" eaLnBrk="1" hangingPunct="1">
              <a:buFontTx/>
              <a:buBlip>
                <a:blip r:embed="rId4"/>
              </a:buBlip>
              <a:defRPr/>
            </a:pPr>
            <a:r>
              <a:rPr lang="en-US" sz="1600" dirty="0" smtClean="0">
                <a:solidFill>
                  <a:schemeClr val="accent2"/>
                </a:solidFill>
                <a:latin typeface="Arial" pitchFamily="34" charset="0"/>
                <a:cs typeface="Times New Roman" pitchFamily="18" charset="0"/>
              </a:rPr>
              <a:t>ON clause:</a:t>
            </a:r>
          </a:p>
          <a:p>
            <a:pPr lvl="3" eaLnBrk="1" hangingPunct="1">
              <a:buFontTx/>
              <a:buBlip>
                <a:blip r:embed="rId4"/>
              </a:buBlip>
              <a:defRPr/>
            </a:pPr>
            <a:r>
              <a:rPr lang="en-US" sz="1400" dirty="0" smtClean="0">
                <a:solidFill>
                  <a:schemeClr val="accent2"/>
                </a:solidFill>
                <a:latin typeface="Arial" pitchFamily="34" charset="0"/>
                <a:cs typeface="Times New Roman" pitchFamily="18" charset="0"/>
              </a:rPr>
              <a:t>Specifies the join conditions that determine whether the target and the source tables match.</a:t>
            </a:r>
          </a:p>
          <a:p>
            <a:pPr lvl="2" eaLnBrk="1" hangingPunct="1">
              <a:buFontTx/>
              <a:buBlip>
                <a:blip r:embed="rId4"/>
              </a:buBlip>
              <a:defRPr/>
            </a:pPr>
            <a:r>
              <a:rPr lang="en-US" sz="1600" dirty="0" smtClean="0">
                <a:solidFill>
                  <a:schemeClr val="accent2"/>
                </a:solidFill>
                <a:latin typeface="Arial" pitchFamily="34" charset="0"/>
                <a:cs typeface="Times New Roman" pitchFamily="18" charset="0"/>
              </a:rPr>
              <a:t>WHEN clause:</a:t>
            </a:r>
          </a:p>
          <a:p>
            <a:pPr lvl="3" eaLnBrk="1" hangingPunct="1">
              <a:buFontTx/>
              <a:buBlip>
                <a:blip r:embed="rId4"/>
              </a:buBlip>
              <a:defRPr/>
            </a:pPr>
            <a:r>
              <a:rPr lang="en-US" sz="1400" dirty="0" smtClean="0">
                <a:solidFill>
                  <a:schemeClr val="accent2"/>
                </a:solidFill>
                <a:latin typeface="Arial" pitchFamily="34" charset="0"/>
                <a:cs typeface="Times New Roman" pitchFamily="18" charset="0"/>
              </a:rPr>
              <a:t>Specifies the actions to be taken based on the results of the ON clause and any additional search criteria.</a:t>
            </a:r>
          </a:p>
          <a:p>
            <a:pPr lvl="2" eaLnBrk="1" hangingPunct="1">
              <a:buFontTx/>
              <a:buBlip>
                <a:blip r:embed="rId4"/>
              </a:buBlip>
              <a:defRPr/>
            </a:pPr>
            <a:r>
              <a:rPr lang="en-US" sz="1600" dirty="0" smtClean="0">
                <a:solidFill>
                  <a:schemeClr val="accent2"/>
                </a:solidFill>
                <a:latin typeface="Arial" pitchFamily="34" charset="0"/>
                <a:cs typeface="Times New Roman" pitchFamily="18" charset="0"/>
              </a:rPr>
              <a:t>OUTPUT clause:</a:t>
            </a:r>
          </a:p>
          <a:p>
            <a:pPr lvl="3" eaLnBrk="1" hangingPunct="1">
              <a:buFontTx/>
              <a:buBlip>
                <a:blip r:embed="rId4"/>
              </a:buBlip>
              <a:defRPr/>
            </a:pPr>
            <a:r>
              <a:rPr lang="en-US" sz="1400" dirty="0" smtClean="0">
                <a:solidFill>
                  <a:schemeClr val="accent2"/>
                </a:solidFill>
                <a:latin typeface="Arial" pitchFamily="34" charset="0"/>
                <a:cs typeface="Times New Roman" pitchFamily="18" charset="0"/>
              </a:rPr>
              <a:t>Is used to return a row for each inserted, updated, or deleted row in the target table.</a:t>
            </a:r>
          </a:p>
          <a:p>
            <a:pPr lvl="3" eaLnBrk="1" hangingPunct="1">
              <a:buFontTx/>
              <a:buBlip>
                <a:blip r:embed="rId4"/>
              </a:buBlip>
              <a:defRPr/>
            </a:pPr>
            <a:endParaRPr lang="en-US" sz="1200" dirty="0" smtClean="0">
              <a:solidFill>
                <a:schemeClr val="accent2"/>
              </a:solidFill>
              <a:latin typeface="Arial" pitchFamily="34" charset="0"/>
              <a:cs typeface="Times New Roman" pitchFamily="18" charset="0"/>
            </a:endParaRPr>
          </a:p>
          <a:p>
            <a:pPr lvl="1" eaLnBrk="1" hangingPunct="1">
              <a:buFontTx/>
              <a:buNone/>
              <a:defRPr/>
            </a:pPr>
            <a:endParaRPr lang="en-US" sz="1800" dirty="0" smtClean="0">
              <a:solidFill>
                <a:schemeClr val="accent2"/>
              </a:solidFill>
              <a:latin typeface="Arial" pitchFamily="34" charset="0"/>
              <a:cs typeface="Times New Roman" pitchFamily="18" charset="0"/>
            </a:endParaRPr>
          </a:p>
          <a:p>
            <a:pPr lvl="1" eaLnBrk="1" hangingPunct="1">
              <a:buFontTx/>
              <a:buNone/>
              <a:defRPr/>
            </a:pPr>
            <a:endParaRPr lang="en-US" sz="1800" dirty="0" smtClean="0">
              <a:solidFill>
                <a:schemeClr val="accent2"/>
              </a:solidFill>
              <a:latin typeface="Arial" pitchFamily="34" charset="0"/>
              <a:cs typeface="Times New Roman" pitchFamily="18" charset="0"/>
            </a:endParaRPr>
          </a:p>
          <a:p>
            <a:pPr lvl="1" eaLnBrk="1" hangingPunct="1">
              <a:buFontTx/>
              <a:buNone/>
              <a:defRPr/>
            </a:pPr>
            <a:endParaRPr lang="en-US" sz="1800" dirty="0" smtClean="0">
              <a:solidFill>
                <a:schemeClr val="accent2"/>
              </a:solidFill>
              <a:latin typeface="Arial" pitchFamily="34" charset="0"/>
              <a:cs typeface="Times New Roman" pitchFamily="18" charset="0"/>
            </a:endParaRPr>
          </a:p>
        </p:txBody>
      </p:sp>
      <p:sp>
        <p:nvSpPr>
          <p:cNvPr id="6147" name="Text Box 3"/>
          <p:cNvSpPr txBox="1">
            <a:spLocks noChangeArrowheads="1"/>
          </p:cNvSpPr>
          <p:nvPr/>
        </p:nvSpPr>
        <p:spPr bwMode="auto">
          <a:xfrm>
            <a:off x="152400" y="711200"/>
            <a:ext cx="6858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nSpc>
                <a:spcPct val="100000"/>
              </a:lnSpc>
              <a:spcBef>
                <a:spcPct val="50000"/>
              </a:spcBef>
              <a:buFontTx/>
              <a:buNone/>
              <a:defRPr sz="2000" b="1">
                <a:solidFill>
                  <a:srgbClr val="FF0000"/>
                </a:solidFill>
                <a:latin typeface="Tahoma" pitchFamily="34" charset="0"/>
                <a:cs typeface="Times New Roman" pitchFamily="18" charset="0"/>
              </a:defRPr>
            </a:lvl1pPr>
            <a:lvl2pPr marL="742950" indent="-285750" eaLnBrk="0" hangingPunct="0">
              <a:defRPr>
                <a:solidFill>
                  <a:schemeClr val="accent2"/>
                </a:solidFill>
                <a:latin typeface="Arial "/>
              </a:defRPr>
            </a:lvl2pPr>
            <a:lvl3pPr marL="1143000" indent="-228600" eaLnBrk="0" hangingPunct="0">
              <a:defRPr>
                <a:solidFill>
                  <a:schemeClr val="accent2"/>
                </a:solidFill>
                <a:latin typeface="Arial "/>
              </a:defRPr>
            </a:lvl3pPr>
            <a:lvl4pPr marL="1600200" indent="-228600" eaLnBrk="0" hangingPunct="0">
              <a:defRPr>
                <a:solidFill>
                  <a:schemeClr val="accent2"/>
                </a:solidFill>
                <a:latin typeface="Arial "/>
              </a:defRPr>
            </a:lvl4pPr>
            <a:lvl5pPr marL="2057400" indent="-228600" eaLnBrk="0" hangingPunct="0">
              <a:defRPr>
                <a:solidFill>
                  <a:schemeClr val="accent2"/>
                </a:solidFill>
                <a:latin typeface="Arial "/>
              </a:defRPr>
            </a:lvl5pPr>
            <a:lvl6pPr marL="2514600" indent="-228600" eaLnBrk="0" fontAlgn="base" hangingPunct="0">
              <a:lnSpc>
                <a:spcPct val="90000"/>
              </a:lnSpc>
              <a:spcBef>
                <a:spcPct val="20000"/>
              </a:spcBef>
              <a:spcAft>
                <a:spcPct val="0"/>
              </a:spcAft>
              <a:buChar char="–"/>
              <a:defRPr>
                <a:solidFill>
                  <a:schemeClr val="accent2"/>
                </a:solidFill>
                <a:latin typeface="Arial "/>
              </a:defRPr>
            </a:lvl6pPr>
            <a:lvl7pPr marL="2971800" indent="-228600" eaLnBrk="0" fontAlgn="base" hangingPunct="0">
              <a:lnSpc>
                <a:spcPct val="90000"/>
              </a:lnSpc>
              <a:spcBef>
                <a:spcPct val="20000"/>
              </a:spcBef>
              <a:spcAft>
                <a:spcPct val="0"/>
              </a:spcAft>
              <a:buChar char="–"/>
              <a:defRPr>
                <a:solidFill>
                  <a:schemeClr val="accent2"/>
                </a:solidFill>
                <a:latin typeface="Arial "/>
              </a:defRPr>
            </a:lvl7pPr>
            <a:lvl8pPr marL="3429000" indent="-228600" eaLnBrk="0" fontAlgn="base" hangingPunct="0">
              <a:lnSpc>
                <a:spcPct val="90000"/>
              </a:lnSpc>
              <a:spcBef>
                <a:spcPct val="20000"/>
              </a:spcBef>
              <a:spcAft>
                <a:spcPct val="0"/>
              </a:spcAft>
              <a:buChar char="–"/>
              <a:defRPr>
                <a:solidFill>
                  <a:schemeClr val="accent2"/>
                </a:solidFill>
                <a:latin typeface="Arial "/>
              </a:defRPr>
            </a:lvl8pPr>
            <a:lvl9pPr marL="3886200" indent="-228600" eaLnBrk="0" fontAlgn="base" hangingPunct="0">
              <a:lnSpc>
                <a:spcPct val="90000"/>
              </a:lnSpc>
              <a:spcBef>
                <a:spcPct val="20000"/>
              </a:spcBef>
              <a:spcAft>
                <a:spcPct val="0"/>
              </a:spcAft>
              <a:buChar char="–"/>
              <a:defRPr>
                <a:solidFill>
                  <a:schemeClr val="accent2"/>
                </a:solidFill>
                <a:latin typeface="Arial "/>
              </a:defRPr>
            </a:lvl9pPr>
          </a:lstStyle>
          <a:p>
            <a:r>
              <a:rPr lang="en-US" dirty="0"/>
              <a:t>Comparing and Updating Data (Contd.)</a:t>
            </a:r>
          </a:p>
        </p:txBody>
      </p:sp>
    </p:spTree>
    <p:extLst>
      <p:ext uri="{BB962C8B-B14F-4D97-AF65-F5344CB8AC3E}">
        <p14:creationId xmlns:p14="http://schemas.microsoft.com/office/powerpoint/2010/main" val="21385197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sz="half" idx="1"/>
          </p:nvPr>
        </p:nvSpPr>
        <p:spPr bwMode="auto">
          <a:xfrm>
            <a:off x="1527175" y="1598613"/>
            <a:ext cx="7315200" cy="4725987"/>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1" eaLnBrk="1" hangingPunct="1">
              <a:buFontTx/>
              <a:buBlip>
                <a:blip r:embed="rId3"/>
              </a:buBlip>
            </a:pPr>
            <a:r>
              <a:rPr lang="en-US" sz="1800" smtClean="0">
                <a:solidFill>
                  <a:schemeClr val="accent2"/>
                </a:solidFill>
                <a:latin typeface="Arial" pitchFamily="34" charset="0"/>
                <a:cs typeface="Times New Roman" pitchFamily="18" charset="0"/>
              </a:rPr>
              <a:t>Syntax:</a:t>
            </a:r>
          </a:p>
          <a:p>
            <a:pPr lvl="2">
              <a:buFontTx/>
              <a:buNone/>
            </a:pPr>
            <a:r>
              <a:rPr lang="en-US" sz="1600" smtClean="0">
                <a:solidFill>
                  <a:schemeClr val="accent2"/>
                </a:solidFill>
                <a:latin typeface="Courier New" pitchFamily="49" charset="0"/>
              </a:rPr>
              <a:t>MERGE </a:t>
            </a:r>
          </a:p>
          <a:p>
            <a:pPr lvl="2">
              <a:buFontTx/>
              <a:buNone/>
            </a:pPr>
            <a:r>
              <a:rPr lang="en-US" sz="1600" smtClean="0">
                <a:solidFill>
                  <a:schemeClr val="accent2"/>
                </a:solidFill>
                <a:latin typeface="Courier New" pitchFamily="49" charset="0"/>
              </a:rPr>
              <a:t>    [ TOP ( expression ) [ PERCENT ] ] </a:t>
            </a:r>
          </a:p>
          <a:p>
            <a:pPr lvl="2">
              <a:buFontTx/>
              <a:buNone/>
            </a:pPr>
            <a:r>
              <a:rPr lang="en-US" sz="1600" smtClean="0">
                <a:solidFill>
                  <a:schemeClr val="accent2"/>
                </a:solidFill>
                <a:latin typeface="Courier New" pitchFamily="49" charset="0"/>
              </a:rPr>
              <a:t>    [ INTO ] &lt;target_table&gt; [ WITH ( &lt;merge_hint&gt; ) ] [ [ AS ] table_alias ]</a:t>
            </a:r>
          </a:p>
          <a:p>
            <a:pPr lvl="2">
              <a:buFontTx/>
              <a:buNone/>
            </a:pPr>
            <a:r>
              <a:rPr lang="en-US" sz="1600" smtClean="0">
                <a:solidFill>
                  <a:schemeClr val="accent2"/>
                </a:solidFill>
                <a:latin typeface="Courier New" pitchFamily="49" charset="0"/>
              </a:rPr>
              <a:t>   USING &lt;table_source&gt; </a:t>
            </a:r>
          </a:p>
          <a:p>
            <a:pPr lvl="2">
              <a:buFontTx/>
              <a:buNone/>
            </a:pPr>
            <a:r>
              <a:rPr lang="en-US" sz="1600" smtClean="0">
                <a:solidFill>
                  <a:schemeClr val="accent2"/>
                </a:solidFill>
                <a:latin typeface="Courier New" pitchFamily="49" charset="0"/>
              </a:rPr>
              <a:t>   ON &lt;merge_search_condition&gt;</a:t>
            </a:r>
          </a:p>
          <a:p>
            <a:pPr lvl="2">
              <a:buFontTx/>
              <a:buNone/>
            </a:pPr>
            <a:r>
              <a:rPr lang="en-US" sz="1600" smtClean="0">
                <a:solidFill>
                  <a:schemeClr val="accent2"/>
                </a:solidFill>
                <a:latin typeface="Courier New" pitchFamily="49" charset="0"/>
              </a:rPr>
              <a:t>   [ WHEN MATCHED [ AND &lt;clause_search_condition&gt; ]</a:t>
            </a:r>
          </a:p>
          <a:p>
            <a:pPr lvl="2">
              <a:buFontTx/>
              <a:buNone/>
            </a:pPr>
            <a:r>
              <a:rPr lang="en-US" sz="1600" smtClean="0">
                <a:solidFill>
                  <a:schemeClr val="accent2"/>
                </a:solidFill>
                <a:latin typeface="Courier New" pitchFamily="49" charset="0"/>
              </a:rPr>
              <a:t>       THEN &lt;merge_matched&gt; ] [ ...n ]</a:t>
            </a:r>
          </a:p>
          <a:p>
            <a:pPr lvl="2">
              <a:buFontTx/>
              <a:buNone/>
            </a:pPr>
            <a:r>
              <a:rPr lang="en-US" sz="1600" smtClean="0">
                <a:solidFill>
                  <a:schemeClr val="accent2"/>
                </a:solidFill>
                <a:latin typeface="Courier New" pitchFamily="49" charset="0"/>
              </a:rPr>
              <a:t>   [ WHEN NOT MATCHED [ BY TARGET ] [ AND &lt;clause_search_condition&gt; ]</a:t>
            </a:r>
          </a:p>
          <a:p>
            <a:pPr lvl="2">
              <a:buFontTx/>
              <a:buNone/>
            </a:pPr>
            <a:r>
              <a:rPr lang="en-US" sz="1600" smtClean="0">
                <a:solidFill>
                  <a:schemeClr val="accent2"/>
                </a:solidFill>
                <a:latin typeface="Courier New" pitchFamily="49" charset="0"/>
              </a:rPr>
              <a:t>        THEN &lt;merge_not_matched&gt; ]</a:t>
            </a:r>
          </a:p>
          <a:p>
            <a:pPr lvl="2">
              <a:buFontTx/>
              <a:buNone/>
            </a:pPr>
            <a:r>
              <a:rPr lang="en-US" sz="1600" smtClean="0">
                <a:solidFill>
                  <a:schemeClr val="accent2"/>
                </a:solidFill>
                <a:latin typeface="Courier New" pitchFamily="49" charset="0"/>
              </a:rPr>
              <a:t>   [ WHEN NOT MATCHED BY SOURCE [ AND &lt;clause_search_condition&gt; ]</a:t>
            </a:r>
          </a:p>
          <a:p>
            <a:pPr lvl="2">
              <a:buFontTx/>
              <a:buNone/>
            </a:pPr>
            <a:r>
              <a:rPr lang="en-US" sz="1600" smtClean="0">
                <a:solidFill>
                  <a:schemeClr val="accent2"/>
                </a:solidFill>
                <a:latin typeface="Courier New" pitchFamily="49" charset="0"/>
              </a:rPr>
              <a:t>        THEN &lt;merge_matched&gt; ] [ ...n ]</a:t>
            </a:r>
          </a:p>
          <a:p>
            <a:pPr lvl="2">
              <a:buFontTx/>
              <a:buNone/>
            </a:pPr>
            <a:r>
              <a:rPr lang="en-US" sz="1600" smtClean="0">
                <a:solidFill>
                  <a:schemeClr val="accent2"/>
                </a:solidFill>
                <a:latin typeface="Courier New" pitchFamily="49" charset="0"/>
              </a:rPr>
              <a:t>   [ &lt;output_clause&gt; ]</a:t>
            </a:r>
          </a:p>
          <a:p>
            <a:pPr lvl="2">
              <a:buFontTx/>
              <a:buNone/>
            </a:pPr>
            <a:endParaRPr lang="en-US" sz="1600" smtClean="0">
              <a:solidFill>
                <a:schemeClr val="accent2"/>
              </a:solidFill>
              <a:latin typeface="Courier New" pitchFamily="49" charset="0"/>
            </a:endParaRPr>
          </a:p>
        </p:txBody>
      </p:sp>
      <p:sp>
        <p:nvSpPr>
          <p:cNvPr id="7171" name="Text Box 3"/>
          <p:cNvSpPr txBox="1">
            <a:spLocks noChangeArrowheads="1"/>
          </p:cNvSpPr>
          <p:nvPr/>
        </p:nvSpPr>
        <p:spPr bwMode="auto">
          <a:xfrm>
            <a:off x="152400" y="711200"/>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nSpc>
                <a:spcPct val="100000"/>
              </a:lnSpc>
              <a:spcBef>
                <a:spcPct val="50000"/>
              </a:spcBef>
              <a:buFontTx/>
              <a:buNone/>
              <a:defRPr sz="2000" b="1">
                <a:solidFill>
                  <a:srgbClr val="FF0000"/>
                </a:solidFill>
                <a:latin typeface="Tahoma" pitchFamily="34" charset="0"/>
                <a:cs typeface="Times New Roman" pitchFamily="18" charset="0"/>
              </a:defRPr>
            </a:lvl1pPr>
            <a:lvl2pPr marL="742950" indent="-285750" eaLnBrk="0" hangingPunct="0">
              <a:defRPr>
                <a:solidFill>
                  <a:schemeClr val="accent2"/>
                </a:solidFill>
                <a:latin typeface="Arial "/>
              </a:defRPr>
            </a:lvl2pPr>
            <a:lvl3pPr marL="1143000" indent="-228600" eaLnBrk="0" hangingPunct="0">
              <a:defRPr>
                <a:solidFill>
                  <a:schemeClr val="accent2"/>
                </a:solidFill>
                <a:latin typeface="Arial "/>
              </a:defRPr>
            </a:lvl3pPr>
            <a:lvl4pPr marL="1600200" indent="-228600" eaLnBrk="0" hangingPunct="0">
              <a:defRPr>
                <a:solidFill>
                  <a:schemeClr val="accent2"/>
                </a:solidFill>
                <a:latin typeface="Arial "/>
              </a:defRPr>
            </a:lvl4pPr>
            <a:lvl5pPr marL="2057400" indent="-228600" eaLnBrk="0" hangingPunct="0">
              <a:defRPr>
                <a:solidFill>
                  <a:schemeClr val="accent2"/>
                </a:solidFill>
                <a:latin typeface="Arial "/>
              </a:defRPr>
            </a:lvl5pPr>
            <a:lvl6pPr marL="2514600" indent="-228600" eaLnBrk="0" fontAlgn="base" hangingPunct="0">
              <a:lnSpc>
                <a:spcPct val="90000"/>
              </a:lnSpc>
              <a:spcBef>
                <a:spcPct val="20000"/>
              </a:spcBef>
              <a:spcAft>
                <a:spcPct val="0"/>
              </a:spcAft>
              <a:buChar char="–"/>
              <a:defRPr>
                <a:solidFill>
                  <a:schemeClr val="accent2"/>
                </a:solidFill>
                <a:latin typeface="Arial "/>
              </a:defRPr>
            </a:lvl6pPr>
            <a:lvl7pPr marL="2971800" indent="-228600" eaLnBrk="0" fontAlgn="base" hangingPunct="0">
              <a:lnSpc>
                <a:spcPct val="90000"/>
              </a:lnSpc>
              <a:spcBef>
                <a:spcPct val="20000"/>
              </a:spcBef>
              <a:spcAft>
                <a:spcPct val="0"/>
              </a:spcAft>
              <a:buChar char="–"/>
              <a:defRPr>
                <a:solidFill>
                  <a:schemeClr val="accent2"/>
                </a:solidFill>
                <a:latin typeface="Arial "/>
              </a:defRPr>
            </a:lvl7pPr>
            <a:lvl8pPr marL="3429000" indent="-228600" eaLnBrk="0" fontAlgn="base" hangingPunct="0">
              <a:lnSpc>
                <a:spcPct val="90000"/>
              </a:lnSpc>
              <a:spcBef>
                <a:spcPct val="20000"/>
              </a:spcBef>
              <a:spcAft>
                <a:spcPct val="0"/>
              </a:spcAft>
              <a:buChar char="–"/>
              <a:defRPr>
                <a:solidFill>
                  <a:schemeClr val="accent2"/>
                </a:solidFill>
                <a:latin typeface="Arial "/>
              </a:defRPr>
            </a:lvl8pPr>
            <a:lvl9pPr marL="3886200" indent="-228600" eaLnBrk="0" fontAlgn="base" hangingPunct="0">
              <a:lnSpc>
                <a:spcPct val="90000"/>
              </a:lnSpc>
              <a:spcBef>
                <a:spcPct val="20000"/>
              </a:spcBef>
              <a:spcAft>
                <a:spcPct val="0"/>
              </a:spcAft>
              <a:buChar char="–"/>
              <a:defRPr>
                <a:solidFill>
                  <a:schemeClr val="accent2"/>
                </a:solidFill>
                <a:latin typeface="Arial "/>
              </a:defRPr>
            </a:lvl9pPr>
          </a:lstStyle>
          <a:p>
            <a:r>
              <a:rPr lang="en-US" dirty="0"/>
              <a:t>Comparing and Updating Data (Contd.)</a:t>
            </a:r>
          </a:p>
        </p:txBody>
      </p:sp>
    </p:spTree>
    <p:extLst>
      <p:ext uri="{BB962C8B-B14F-4D97-AF65-F5344CB8AC3E}">
        <p14:creationId xmlns:p14="http://schemas.microsoft.com/office/powerpoint/2010/main" val="42390869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sz="half" idx="1"/>
          </p:nvPr>
        </p:nvSpPr>
        <p:spPr bwMode="auto">
          <a:xfrm>
            <a:off x="1527175" y="1598613"/>
            <a:ext cx="7315200" cy="4725987"/>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eaLnBrk="1" hangingPunct="1">
              <a:buFontTx/>
              <a:buBlip>
                <a:blip r:embed="rId3"/>
              </a:buBlip>
            </a:pPr>
            <a:r>
              <a:rPr lang="en-US" sz="1800" smtClean="0">
                <a:solidFill>
                  <a:schemeClr val="accent2"/>
                </a:solidFill>
                <a:latin typeface="Arial" pitchFamily="34" charset="0"/>
                <a:cs typeface="Times New Roman" pitchFamily="18" charset="0"/>
              </a:rPr>
              <a:t>For example, you take the backup of the Education table in the Education_Backup table by using the following statement:</a:t>
            </a:r>
          </a:p>
          <a:p>
            <a:pPr lvl="2">
              <a:buFontTx/>
              <a:buNone/>
            </a:pPr>
            <a:r>
              <a:rPr lang="en-US" sz="1600" smtClean="0">
                <a:solidFill>
                  <a:schemeClr val="accent2"/>
                </a:solidFill>
                <a:latin typeface="Courier New" pitchFamily="49" charset="0"/>
              </a:rPr>
              <a:t>SELECT * INTO Education_Backup</a:t>
            </a:r>
          </a:p>
          <a:p>
            <a:pPr lvl="2">
              <a:buFontTx/>
              <a:buNone/>
            </a:pPr>
            <a:r>
              <a:rPr lang="en-US" sz="1600" smtClean="0">
                <a:solidFill>
                  <a:schemeClr val="accent2"/>
                </a:solidFill>
                <a:latin typeface="Courier New" pitchFamily="49" charset="0"/>
              </a:rPr>
              <a:t>FROM Education</a:t>
            </a:r>
          </a:p>
          <a:p>
            <a:pPr lvl="1" eaLnBrk="1" hangingPunct="1">
              <a:buFontTx/>
              <a:buBlip>
                <a:blip r:embed="rId3"/>
              </a:buBlip>
            </a:pPr>
            <a:r>
              <a:rPr lang="en-US" sz="1800" smtClean="0">
                <a:solidFill>
                  <a:schemeClr val="accent2"/>
                </a:solidFill>
                <a:latin typeface="Arial" pitchFamily="34" charset="0"/>
                <a:cs typeface="Times New Roman" pitchFamily="18" charset="0"/>
              </a:rPr>
              <a:t>After taking the back up, the Education table is modified by using the following statements:</a:t>
            </a:r>
            <a:endParaRPr lang="en-US" sz="1600" smtClean="0">
              <a:solidFill>
                <a:schemeClr val="accent2"/>
              </a:solidFill>
              <a:latin typeface="Courier New" pitchFamily="49" charset="0"/>
            </a:endParaRPr>
          </a:p>
          <a:p>
            <a:pPr lvl="2">
              <a:buFontTx/>
              <a:buNone/>
            </a:pPr>
            <a:r>
              <a:rPr lang="en-US" sz="1600" smtClean="0">
                <a:solidFill>
                  <a:schemeClr val="accent2"/>
                </a:solidFill>
                <a:latin typeface="Courier New" pitchFamily="49" charset="0"/>
              </a:rPr>
              <a:t>INSERT Education VALUES (5, 'B.Tech')</a:t>
            </a:r>
          </a:p>
          <a:p>
            <a:pPr lvl="2">
              <a:buFontTx/>
              <a:buNone/>
            </a:pPr>
            <a:r>
              <a:rPr lang="en-US" sz="1600" smtClean="0">
                <a:solidFill>
                  <a:schemeClr val="accent2"/>
                </a:solidFill>
                <a:latin typeface="Courier New" pitchFamily="49" charset="0"/>
              </a:rPr>
              <a:t>DELETE Education</a:t>
            </a:r>
          </a:p>
          <a:p>
            <a:pPr lvl="2">
              <a:buFontTx/>
              <a:buNone/>
            </a:pPr>
            <a:r>
              <a:rPr lang="en-US" sz="1600" smtClean="0">
                <a:solidFill>
                  <a:schemeClr val="accent2"/>
                </a:solidFill>
                <a:latin typeface="Courier New" pitchFamily="49" charset="0"/>
              </a:rPr>
              <a:t>WHERE EmployeeEducationCode = 4</a:t>
            </a:r>
          </a:p>
        </p:txBody>
      </p:sp>
      <p:sp>
        <p:nvSpPr>
          <p:cNvPr id="8195" name="Text Box 3"/>
          <p:cNvSpPr txBox="1">
            <a:spLocks noChangeArrowheads="1"/>
          </p:cNvSpPr>
          <p:nvPr/>
        </p:nvSpPr>
        <p:spPr bwMode="auto">
          <a:xfrm>
            <a:off x="152400" y="711200"/>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nSpc>
                <a:spcPct val="100000"/>
              </a:lnSpc>
              <a:spcBef>
                <a:spcPct val="50000"/>
              </a:spcBef>
              <a:buFontTx/>
              <a:buNone/>
              <a:defRPr sz="2000" b="1">
                <a:solidFill>
                  <a:srgbClr val="FF0000"/>
                </a:solidFill>
                <a:latin typeface="Tahoma" pitchFamily="34" charset="0"/>
                <a:cs typeface="Times New Roman" pitchFamily="18" charset="0"/>
              </a:defRPr>
            </a:lvl1pPr>
            <a:lvl2pPr marL="742950" indent="-285750" eaLnBrk="0" hangingPunct="0">
              <a:defRPr>
                <a:solidFill>
                  <a:schemeClr val="accent2"/>
                </a:solidFill>
                <a:latin typeface="Arial "/>
              </a:defRPr>
            </a:lvl2pPr>
            <a:lvl3pPr marL="1143000" indent="-228600" eaLnBrk="0" hangingPunct="0">
              <a:defRPr>
                <a:solidFill>
                  <a:schemeClr val="accent2"/>
                </a:solidFill>
                <a:latin typeface="Arial "/>
              </a:defRPr>
            </a:lvl3pPr>
            <a:lvl4pPr marL="1600200" indent="-228600" eaLnBrk="0" hangingPunct="0">
              <a:defRPr>
                <a:solidFill>
                  <a:schemeClr val="accent2"/>
                </a:solidFill>
                <a:latin typeface="Arial "/>
              </a:defRPr>
            </a:lvl4pPr>
            <a:lvl5pPr marL="2057400" indent="-228600" eaLnBrk="0" hangingPunct="0">
              <a:defRPr>
                <a:solidFill>
                  <a:schemeClr val="accent2"/>
                </a:solidFill>
                <a:latin typeface="Arial "/>
              </a:defRPr>
            </a:lvl5pPr>
            <a:lvl6pPr marL="2514600" indent="-228600" eaLnBrk="0" fontAlgn="base" hangingPunct="0">
              <a:lnSpc>
                <a:spcPct val="90000"/>
              </a:lnSpc>
              <a:spcBef>
                <a:spcPct val="20000"/>
              </a:spcBef>
              <a:spcAft>
                <a:spcPct val="0"/>
              </a:spcAft>
              <a:buChar char="–"/>
              <a:defRPr>
                <a:solidFill>
                  <a:schemeClr val="accent2"/>
                </a:solidFill>
                <a:latin typeface="Arial "/>
              </a:defRPr>
            </a:lvl6pPr>
            <a:lvl7pPr marL="2971800" indent="-228600" eaLnBrk="0" fontAlgn="base" hangingPunct="0">
              <a:lnSpc>
                <a:spcPct val="90000"/>
              </a:lnSpc>
              <a:spcBef>
                <a:spcPct val="20000"/>
              </a:spcBef>
              <a:spcAft>
                <a:spcPct val="0"/>
              </a:spcAft>
              <a:buChar char="–"/>
              <a:defRPr>
                <a:solidFill>
                  <a:schemeClr val="accent2"/>
                </a:solidFill>
                <a:latin typeface="Arial "/>
              </a:defRPr>
            </a:lvl7pPr>
            <a:lvl8pPr marL="3429000" indent="-228600" eaLnBrk="0" fontAlgn="base" hangingPunct="0">
              <a:lnSpc>
                <a:spcPct val="90000"/>
              </a:lnSpc>
              <a:spcBef>
                <a:spcPct val="20000"/>
              </a:spcBef>
              <a:spcAft>
                <a:spcPct val="0"/>
              </a:spcAft>
              <a:buChar char="–"/>
              <a:defRPr>
                <a:solidFill>
                  <a:schemeClr val="accent2"/>
                </a:solidFill>
                <a:latin typeface="Arial "/>
              </a:defRPr>
            </a:lvl8pPr>
            <a:lvl9pPr marL="3886200" indent="-228600" eaLnBrk="0" fontAlgn="base" hangingPunct="0">
              <a:lnSpc>
                <a:spcPct val="90000"/>
              </a:lnSpc>
              <a:spcBef>
                <a:spcPct val="20000"/>
              </a:spcBef>
              <a:spcAft>
                <a:spcPct val="0"/>
              </a:spcAft>
              <a:buChar char="–"/>
              <a:defRPr>
                <a:solidFill>
                  <a:schemeClr val="accent2"/>
                </a:solidFill>
                <a:latin typeface="Arial "/>
              </a:defRPr>
            </a:lvl9pPr>
          </a:lstStyle>
          <a:p>
            <a:r>
              <a:rPr lang="en-US" dirty="0"/>
              <a:t>Comparing and Updating Data (Contd.)</a:t>
            </a:r>
          </a:p>
        </p:txBody>
      </p:sp>
    </p:spTree>
    <p:extLst>
      <p:ext uri="{BB962C8B-B14F-4D97-AF65-F5344CB8AC3E}">
        <p14:creationId xmlns:p14="http://schemas.microsoft.com/office/powerpoint/2010/main" val="31996689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sz="half" idx="1"/>
          </p:nvPr>
        </p:nvSpPr>
        <p:spPr bwMode="auto">
          <a:xfrm>
            <a:off x="1527175" y="1600200"/>
            <a:ext cx="7315200" cy="4725988"/>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eaLnBrk="1" hangingPunct="1">
              <a:buFontTx/>
              <a:buBlip>
                <a:blip r:embed="rId3"/>
              </a:buBlip>
            </a:pPr>
            <a:r>
              <a:rPr lang="en-US" sz="1800" smtClean="0">
                <a:solidFill>
                  <a:schemeClr val="accent2"/>
                </a:solidFill>
                <a:latin typeface="Arial" pitchFamily="34" charset="0"/>
                <a:cs typeface="Times New Roman" pitchFamily="18" charset="0"/>
              </a:rPr>
              <a:t>You can use the following MERGE statement to reflect the changes in the Education_Backup table:</a:t>
            </a:r>
          </a:p>
          <a:p>
            <a:pPr lvl="2">
              <a:buFontTx/>
              <a:buNone/>
            </a:pPr>
            <a:r>
              <a:rPr lang="en-US" sz="1600" smtClean="0">
                <a:solidFill>
                  <a:schemeClr val="accent2"/>
                </a:solidFill>
                <a:latin typeface="Courier New" pitchFamily="49" charset="0"/>
              </a:rPr>
              <a:t>MERGE Education_Backup AS TARGET</a:t>
            </a:r>
          </a:p>
          <a:p>
            <a:pPr lvl="2">
              <a:buFontTx/>
              <a:buNone/>
            </a:pPr>
            <a:r>
              <a:rPr lang="en-US" sz="1600" smtClean="0">
                <a:solidFill>
                  <a:schemeClr val="accent2"/>
                </a:solidFill>
                <a:latin typeface="Courier New" pitchFamily="49" charset="0"/>
              </a:rPr>
              <a:t>USING Education AS SOURCE                    </a:t>
            </a:r>
          </a:p>
          <a:p>
            <a:pPr lvl="2">
              <a:buFontTx/>
              <a:buNone/>
            </a:pPr>
            <a:r>
              <a:rPr lang="en-US" sz="1600" smtClean="0">
                <a:solidFill>
                  <a:schemeClr val="accent2"/>
                </a:solidFill>
                <a:latin typeface="Courier New" pitchFamily="49" charset="0"/>
              </a:rPr>
              <a:t>ON (TARGET.EmployeeEducationCode = SOURCE.EmployeeEducationCode)    WHEN MATCHED AND TARGET.Education &lt;&gt; SOURCE.Education          </a:t>
            </a:r>
          </a:p>
          <a:p>
            <a:pPr lvl="2">
              <a:buFontTx/>
              <a:buNone/>
            </a:pPr>
            <a:r>
              <a:rPr lang="en-US" sz="1600" smtClean="0">
                <a:solidFill>
                  <a:schemeClr val="accent2"/>
                </a:solidFill>
                <a:latin typeface="Courier New" pitchFamily="49" charset="0"/>
              </a:rPr>
              <a:t>THEN UPDATE SET TARGET.Education = SOURCE.Education</a:t>
            </a:r>
          </a:p>
          <a:p>
            <a:pPr lvl="2">
              <a:buFontTx/>
              <a:buNone/>
            </a:pPr>
            <a:r>
              <a:rPr lang="en-US" sz="1600" smtClean="0">
                <a:solidFill>
                  <a:schemeClr val="accent2"/>
                </a:solidFill>
                <a:latin typeface="Courier New" pitchFamily="49" charset="0"/>
              </a:rPr>
              <a:t>WHEN NOT MATCHED THEN</a:t>
            </a:r>
          </a:p>
          <a:p>
            <a:pPr lvl="2">
              <a:buFontTx/>
              <a:buNone/>
            </a:pPr>
            <a:r>
              <a:rPr lang="en-US" sz="1600" smtClean="0">
                <a:solidFill>
                  <a:schemeClr val="accent2"/>
                </a:solidFill>
                <a:latin typeface="Courier New" pitchFamily="49" charset="0"/>
              </a:rPr>
              <a:t>INSERT VALUES (SOURCE.EmployeeEducationCode, SOURCE.Education)</a:t>
            </a:r>
          </a:p>
          <a:p>
            <a:pPr lvl="2">
              <a:buFontTx/>
              <a:buNone/>
            </a:pPr>
            <a:r>
              <a:rPr lang="en-US" sz="1600" smtClean="0">
                <a:solidFill>
                  <a:schemeClr val="accent2"/>
                </a:solidFill>
                <a:latin typeface="Courier New" pitchFamily="49" charset="0"/>
              </a:rPr>
              <a:t>WHEN NOT MATCHED BY SOURCE THEN </a:t>
            </a:r>
          </a:p>
          <a:p>
            <a:pPr lvl="2">
              <a:buFontTx/>
              <a:buNone/>
            </a:pPr>
            <a:r>
              <a:rPr lang="en-US" sz="1600" smtClean="0">
                <a:solidFill>
                  <a:schemeClr val="accent2"/>
                </a:solidFill>
                <a:latin typeface="Courier New" pitchFamily="49" charset="0"/>
              </a:rPr>
              <a:t>DELETE;</a:t>
            </a:r>
          </a:p>
        </p:txBody>
      </p:sp>
      <p:sp>
        <p:nvSpPr>
          <p:cNvPr id="9219" name="Text Box 3"/>
          <p:cNvSpPr txBox="1">
            <a:spLocks noChangeArrowheads="1"/>
          </p:cNvSpPr>
          <p:nvPr/>
        </p:nvSpPr>
        <p:spPr bwMode="auto">
          <a:xfrm>
            <a:off x="152400" y="711200"/>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nSpc>
                <a:spcPct val="100000"/>
              </a:lnSpc>
              <a:spcBef>
                <a:spcPct val="50000"/>
              </a:spcBef>
              <a:buFontTx/>
              <a:buNone/>
              <a:defRPr sz="2000" b="1">
                <a:solidFill>
                  <a:srgbClr val="FF0000"/>
                </a:solidFill>
                <a:latin typeface="Tahoma" pitchFamily="34" charset="0"/>
                <a:cs typeface="Times New Roman" pitchFamily="18" charset="0"/>
              </a:defRPr>
            </a:lvl1pPr>
            <a:lvl2pPr marL="742950" indent="-285750" eaLnBrk="0" hangingPunct="0">
              <a:defRPr>
                <a:solidFill>
                  <a:schemeClr val="accent2"/>
                </a:solidFill>
                <a:latin typeface="Arial "/>
              </a:defRPr>
            </a:lvl2pPr>
            <a:lvl3pPr marL="1143000" indent="-228600" eaLnBrk="0" hangingPunct="0">
              <a:defRPr>
                <a:solidFill>
                  <a:schemeClr val="accent2"/>
                </a:solidFill>
                <a:latin typeface="Arial "/>
              </a:defRPr>
            </a:lvl3pPr>
            <a:lvl4pPr marL="1600200" indent="-228600" eaLnBrk="0" hangingPunct="0">
              <a:defRPr>
                <a:solidFill>
                  <a:schemeClr val="accent2"/>
                </a:solidFill>
                <a:latin typeface="Arial "/>
              </a:defRPr>
            </a:lvl4pPr>
            <a:lvl5pPr marL="2057400" indent="-228600" eaLnBrk="0" hangingPunct="0">
              <a:defRPr>
                <a:solidFill>
                  <a:schemeClr val="accent2"/>
                </a:solidFill>
                <a:latin typeface="Arial "/>
              </a:defRPr>
            </a:lvl5pPr>
            <a:lvl6pPr marL="2514600" indent="-228600" eaLnBrk="0" fontAlgn="base" hangingPunct="0">
              <a:lnSpc>
                <a:spcPct val="90000"/>
              </a:lnSpc>
              <a:spcBef>
                <a:spcPct val="20000"/>
              </a:spcBef>
              <a:spcAft>
                <a:spcPct val="0"/>
              </a:spcAft>
              <a:buChar char="–"/>
              <a:defRPr>
                <a:solidFill>
                  <a:schemeClr val="accent2"/>
                </a:solidFill>
                <a:latin typeface="Arial "/>
              </a:defRPr>
            </a:lvl6pPr>
            <a:lvl7pPr marL="2971800" indent="-228600" eaLnBrk="0" fontAlgn="base" hangingPunct="0">
              <a:lnSpc>
                <a:spcPct val="90000"/>
              </a:lnSpc>
              <a:spcBef>
                <a:spcPct val="20000"/>
              </a:spcBef>
              <a:spcAft>
                <a:spcPct val="0"/>
              </a:spcAft>
              <a:buChar char="–"/>
              <a:defRPr>
                <a:solidFill>
                  <a:schemeClr val="accent2"/>
                </a:solidFill>
                <a:latin typeface="Arial "/>
              </a:defRPr>
            </a:lvl7pPr>
            <a:lvl8pPr marL="3429000" indent="-228600" eaLnBrk="0" fontAlgn="base" hangingPunct="0">
              <a:lnSpc>
                <a:spcPct val="90000"/>
              </a:lnSpc>
              <a:spcBef>
                <a:spcPct val="20000"/>
              </a:spcBef>
              <a:spcAft>
                <a:spcPct val="0"/>
              </a:spcAft>
              <a:buChar char="–"/>
              <a:defRPr>
                <a:solidFill>
                  <a:schemeClr val="accent2"/>
                </a:solidFill>
                <a:latin typeface="Arial "/>
              </a:defRPr>
            </a:lvl8pPr>
            <a:lvl9pPr marL="3886200" indent="-228600" eaLnBrk="0" fontAlgn="base" hangingPunct="0">
              <a:lnSpc>
                <a:spcPct val="90000"/>
              </a:lnSpc>
              <a:spcBef>
                <a:spcPct val="20000"/>
              </a:spcBef>
              <a:spcAft>
                <a:spcPct val="0"/>
              </a:spcAft>
              <a:buChar char="–"/>
              <a:defRPr>
                <a:solidFill>
                  <a:schemeClr val="accent2"/>
                </a:solidFill>
                <a:latin typeface="Arial "/>
              </a:defRPr>
            </a:lvl9pPr>
          </a:lstStyle>
          <a:p>
            <a:r>
              <a:rPr lang="en-US" dirty="0"/>
              <a:t>Comparing and Updating Data (Contd.)</a:t>
            </a:r>
          </a:p>
        </p:txBody>
      </p:sp>
    </p:spTree>
    <p:extLst>
      <p:ext uri="{BB962C8B-B14F-4D97-AF65-F5344CB8AC3E}">
        <p14:creationId xmlns:p14="http://schemas.microsoft.com/office/powerpoint/2010/main" val="28345111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sz="half" idx="1"/>
          </p:nvPr>
        </p:nvSpPr>
        <p:spPr bwMode="auto">
          <a:xfrm>
            <a:off x="1527175" y="1600200"/>
            <a:ext cx="7315200" cy="4725988"/>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eaLnBrk="1" hangingPunct="1">
              <a:buFontTx/>
              <a:buBlip>
                <a:blip r:embed="rId3"/>
              </a:buBlip>
            </a:pPr>
            <a:r>
              <a:rPr lang="en-US" sz="1800" smtClean="0">
                <a:solidFill>
                  <a:schemeClr val="accent2"/>
                </a:solidFill>
                <a:latin typeface="Arial" pitchFamily="34" charset="0"/>
                <a:cs typeface="Times New Roman" pitchFamily="18" charset="0"/>
              </a:rPr>
              <a:t>You can use the following query to verify the result of the preceding statement:</a:t>
            </a:r>
          </a:p>
          <a:p>
            <a:pPr lvl="2">
              <a:buFontTx/>
              <a:buNone/>
            </a:pPr>
            <a:r>
              <a:rPr lang="en-US" sz="1600" smtClean="0">
                <a:solidFill>
                  <a:schemeClr val="accent2"/>
                </a:solidFill>
                <a:latin typeface="Courier New" pitchFamily="49" charset="0"/>
              </a:rPr>
              <a:t>SELECT * FROM Education_Backup </a:t>
            </a:r>
          </a:p>
          <a:p>
            <a:pPr lvl="1" eaLnBrk="1" hangingPunct="1">
              <a:buFontTx/>
              <a:buBlip>
                <a:blip r:embed="rId3"/>
              </a:buBlip>
            </a:pPr>
            <a:r>
              <a:rPr lang="en-US" sz="1800" smtClean="0">
                <a:solidFill>
                  <a:schemeClr val="accent2"/>
                </a:solidFill>
                <a:latin typeface="Arial" pitchFamily="34" charset="0"/>
                <a:cs typeface="Times New Roman" pitchFamily="18" charset="0"/>
              </a:rPr>
              <a:t>The following figure shows the output of the preceding query.</a:t>
            </a:r>
          </a:p>
          <a:p>
            <a:pPr lvl="2">
              <a:buFontTx/>
              <a:buNone/>
            </a:pPr>
            <a:r>
              <a:rPr lang="en-US" sz="1600" smtClean="0">
                <a:solidFill>
                  <a:schemeClr val="accent2"/>
                </a:solidFill>
                <a:latin typeface="Courier New" pitchFamily="49" charset="0"/>
              </a:rPr>
              <a:t>               </a:t>
            </a:r>
          </a:p>
        </p:txBody>
      </p:sp>
      <p:sp>
        <p:nvSpPr>
          <p:cNvPr id="10243" name="Text Box 3"/>
          <p:cNvSpPr txBox="1">
            <a:spLocks noChangeArrowheads="1"/>
          </p:cNvSpPr>
          <p:nvPr/>
        </p:nvSpPr>
        <p:spPr bwMode="auto">
          <a:xfrm>
            <a:off x="152400" y="711200"/>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nSpc>
                <a:spcPct val="100000"/>
              </a:lnSpc>
              <a:spcBef>
                <a:spcPct val="50000"/>
              </a:spcBef>
              <a:buFontTx/>
              <a:buNone/>
              <a:defRPr sz="2000" b="1">
                <a:solidFill>
                  <a:srgbClr val="FF0000"/>
                </a:solidFill>
                <a:latin typeface="Tahoma" pitchFamily="34" charset="0"/>
                <a:cs typeface="Times New Roman" pitchFamily="18" charset="0"/>
              </a:defRPr>
            </a:lvl1pPr>
            <a:lvl2pPr marL="742950" indent="-285750" eaLnBrk="0" hangingPunct="0">
              <a:defRPr>
                <a:solidFill>
                  <a:schemeClr val="accent2"/>
                </a:solidFill>
                <a:latin typeface="Arial "/>
              </a:defRPr>
            </a:lvl2pPr>
            <a:lvl3pPr marL="1143000" indent="-228600" eaLnBrk="0" hangingPunct="0">
              <a:defRPr>
                <a:solidFill>
                  <a:schemeClr val="accent2"/>
                </a:solidFill>
                <a:latin typeface="Arial "/>
              </a:defRPr>
            </a:lvl3pPr>
            <a:lvl4pPr marL="1600200" indent="-228600" eaLnBrk="0" hangingPunct="0">
              <a:defRPr>
                <a:solidFill>
                  <a:schemeClr val="accent2"/>
                </a:solidFill>
                <a:latin typeface="Arial "/>
              </a:defRPr>
            </a:lvl4pPr>
            <a:lvl5pPr marL="2057400" indent="-228600" eaLnBrk="0" hangingPunct="0">
              <a:defRPr>
                <a:solidFill>
                  <a:schemeClr val="accent2"/>
                </a:solidFill>
                <a:latin typeface="Arial "/>
              </a:defRPr>
            </a:lvl5pPr>
            <a:lvl6pPr marL="2514600" indent="-228600" eaLnBrk="0" fontAlgn="base" hangingPunct="0">
              <a:lnSpc>
                <a:spcPct val="90000"/>
              </a:lnSpc>
              <a:spcBef>
                <a:spcPct val="20000"/>
              </a:spcBef>
              <a:spcAft>
                <a:spcPct val="0"/>
              </a:spcAft>
              <a:buChar char="–"/>
              <a:defRPr>
                <a:solidFill>
                  <a:schemeClr val="accent2"/>
                </a:solidFill>
                <a:latin typeface="Arial "/>
              </a:defRPr>
            </a:lvl6pPr>
            <a:lvl7pPr marL="2971800" indent="-228600" eaLnBrk="0" fontAlgn="base" hangingPunct="0">
              <a:lnSpc>
                <a:spcPct val="90000"/>
              </a:lnSpc>
              <a:spcBef>
                <a:spcPct val="20000"/>
              </a:spcBef>
              <a:spcAft>
                <a:spcPct val="0"/>
              </a:spcAft>
              <a:buChar char="–"/>
              <a:defRPr>
                <a:solidFill>
                  <a:schemeClr val="accent2"/>
                </a:solidFill>
                <a:latin typeface="Arial "/>
              </a:defRPr>
            </a:lvl7pPr>
            <a:lvl8pPr marL="3429000" indent="-228600" eaLnBrk="0" fontAlgn="base" hangingPunct="0">
              <a:lnSpc>
                <a:spcPct val="90000"/>
              </a:lnSpc>
              <a:spcBef>
                <a:spcPct val="20000"/>
              </a:spcBef>
              <a:spcAft>
                <a:spcPct val="0"/>
              </a:spcAft>
              <a:buChar char="–"/>
              <a:defRPr>
                <a:solidFill>
                  <a:schemeClr val="accent2"/>
                </a:solidFill>
                <a:latin typeface="Arial "/>
              </a:defRPr>
            </a:lvl8pPr>
            <a:lvl9pPr marL="3886200" indent="-228600" eaLnBrk="0" fontAlgn="base" hangingPunct="0">
              <a:lnSpc>
                <a:spcPct val="90000"/>
              </a:lnSpc>
              <a:spcBef>
                <a:spcPct val="20000"/>
              </a:spcBef>
              <a:spcAft>
                <a:spcPct val="0"/>
              </a:spcAft>
              <a:buChar char="–"/>
              <a:defRPr>
                <a:solidFill>
                  <a:schemeClr val="accent2"/>
                </a:solidFill>
                <a:latin typeface="Arial "/>
              </a:defRPr>
            </a:lvl9pPr>
          </a:lstStyle>
          <a:p>
            <a:r>
              <a:rPr lang="en-US" dirty="0"/>
              <a:t>Comparing and Updating Data (Contd.)</a:t>
            </a:r>
          </a:p>
        </p:txBody>
      </p:sp>
      <p:pic>
        <p:nvPicPr>
          <p:cNvPr id="1024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1075" y="3276600"/>
            <a:ext cx="3794125" cy="1524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351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37</TotalTime>
  <Words>1349</Words>
  <Application>Microsoft Office PowerPoint</Application>
  <PresentationFormat>On-screen Show (4:3)</PresentationFormat>
  <Paragraphs>149</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Austin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Samatha</dc:creator>
  <cp:lastModifiedBy>Samatha</cp:lastModifiedBy>
  <cp:revision>3</cp:revision>
  <dcterms:created xsi:type="dcterms:W3CDTF">2015-10-18T07:08:27Z</dcterms:created>
  <dcterms:modified xsi:type="dcterms:W3CDTF">2015-10-18T07:45:48Z</dcterms:modified>
</cp:coreProperties>
</file>