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44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67B6FF-AFEC-4CAB-B6AB-CEFAC7FBDE1E}"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240C72A-107E-43CE-9CD0-07181B2D8182}">
      <dgm:prSet/>
      <dgm:spPr/>
      <dgm:t>
        <a:bodyPr/>
        <a:lstStyle/>
        <a:p>
          <a:r>
            <a:rPr lang="en-US"/>
            <a:t>Reflects entities and their relationships, based on the data processing needs of an organization</a:t>
          </a:r>
        </a:p>
      </dgm:t>
    </dgm:pt>
    <dgm:pt modelId="{563C85A7-21D6-41E9-BA75-9137D7BA94AF}" type="parTrans" cxnId="{08B6F65F-99AF-4052-B747-BFE3EECD6367}">
      <dgm:prSet/>
      <dgm:spPr/>
      <dgm:t>
        <a:bodyPr/>
        <a:lstStyle/>
        <a:p>
          <a:endParaRPr lang="en-US"/>
        </a:p>
      </dgm:t>
    </dgm:pt>
    <dgm:pt modelId="{AD6E3F47-9003-491C-81AF-BC3C105B4666}" type="sibTrans" cxnId="{08B6F65F-99AF-4052-B747-BFE3EECD6367}">
      <dgm:prSet/>
      <dgm:spPr/>
      <dgm:t>
        <a:bodyPr/>
        <a:lstStyle/>
        <a:p>
          <a:endParaRPr lang="en-US"/>
        </a:p>
      </dgm:t>
    </dgm:pt>
    <dgm:pt modelId="{AC342CCB-EC34-4650-BAB9-66A628CF5700}">
      <dgm:prSet/>
      <dgm:spPr/>
      <dgm:t>
        <a:bodyPr/>
        <a:lstStyle/>
        <a:p>
          <a:r>
            <a:rPr lang="en-US"/>
            <a:t>Can be mapped to a relational, hierarchical, or network model</a:t>
          </a:r>
        </a:p>
      </dgm:t>
    </dgm:pt>
    <dgm:pt modelId="{EB51B339-A81A-497E-BA08-6ED781FD034F}" type="parTrans" cxnId="{4748BFCC-23D3-4C1B-8570-F74094FB7304}">
      <dgm:prSet/>
      <dgm:spPr/>
      <dgm:t>
        <a:bodyPr/>
        <a:lstStyle/>
        <a:p>
          <a:endParaRPr lang="en-US"/>
        </a:p>
      </dgm:t>
    </dgm:pt>
    <dgm:pt modelId="{341D5BB6-B6D6-4343-ACB6-02701BDFB575}" type="sibTrans" cxnId="{4748BFCC-23D3-4C1B-8570-F74094FB7304}">
      <dgm:prSet/>
      <dgm:spPr/>
      <dgm:t>
        <a:bodyPr/>
        <a:lstStyle/>
        <a:p>
          <a:endParaRPr lang="en-US"/>
        </a:p>
      </dgm:t>
    </dgm:pt>
    <dgm:pt modelId="{CD927F1D-2B5E-44DA-AEE2-E79530240780}">
      <dgm:prSet/>
      <dgm:spPr/>
      <dgm:t>
        <a:bodyPr/>
        <a:lstStyle/>
        <a:p>
          <a:r>
            <a:rPr lang="en-US"/>
            <a:t>Is independent of individual applications, database management systems, hardware, and physical storage of data</a:t>
          </a:r>
        </a:p>
      </dgm:t>
    </dgm:pt>
    <dgm:pt modelId="{AACA322F-904D-4425-B965-F69E4142CC71}" type="parTrans" cxnId="{B5022E88-DB43-487A-997D-35521573FA85}">
      <dgm:prSet/>
      <dgm:spPr/>
      <dgm:t>
        <a:bodyPr/>
        <a:lstStyle/>
        <a:p>
          <a:endParaRPr lang="en-US"/>
        </a:p>
      </dgm:t>
    </dgm:pt>
    <dgm:pt modelId="{F84196AA-CC32-478A-8CFA-3A6EB82350C3}" type="sibTrans" cxnId="{B5022E88-DB43-487A-997D-35521573FA85}">
      <dgm:prSet/>
      <dgm:spPr/>
      <dgm:t>
        <a:bodyPr/>
        <a:lstStyle/>
        <a:p>
          <a:endParaRPr lang="en-US"/>
        </a:p>
      </dgm:t>
    </dgm:pt>
    <dgm:pt modelId="{39695250-FA4C-46F4-ADAF-32C4BA9361FD}" type="pres">
      <dgm:prSet presAssocID="{D767B6FF-AFEC-4CAB-B6AB-CEFAC7FBDE1E}" presName="outerComposite" presStyleCnt="0">
        <dgm:presLayoutVars>
          <dgm:chMax val="5"/>
          <dgm:dir/>
          <dgm:resizeHandles val="exact"/>
        </dgm:presLayoutVars>
      </dgm:prSet>
      <dgm:spPr/>
    </dgm:pt>
    <dgm:pt modelId="{83DE90B7-D89A-4318-9819-E18BE724BC9E}" type="pres">
      <dgm:prSet presAssocID="{D767B6FF-AFEC-4CAB-B6AB-CEFAC7FBDE1E}" presName="dummyMaxCanvas" presStyleCnt="0">
        <dgm:presLayoutVars/>
      </dgm:prSet>
      <dgm:spPr/>
    </dgm:pt>
    <dgm:pt modelId="{CA4AC561-2DE3-4F34-8B56-1E244F79E974}" type="pres">
      <dgm:prSet presAssocID="{D767B6FF-AFEC-4CAB-B6AB-CEFAC7FBDE1E}" presName="ThreeNodes_1" presStyleLbl="node1" presStyleIdx="0" presStyleCnt="3">
        <dgm:presLayoutVars>
          <dgm:bulletEnabled val="1"/>
        </dgm:presLayoutVars>
      </dgm:prSet>
      <dgm:spPr/>
    </dgm:pt>
    <dgm:pt modelId="{D7F012D3-1F3E-467A-AD0A-8B5A1036B35B}" type="pres">
      <dgm:prSet presAssocID="{D767B6FF-AFEC-4CAB-B6AB-CEFAC7FBDE1E}" presName="ThreeNodes_2" presStyleLbl="node1" presStyleIdx="1" presStyleCnt="3">
        <dgm:presLayoutVars>
          <dgm:bulletEnabled val="1"/>
        </dgm:presLayoutVars>
      </dgm:prSet>
      <dgm:spPr/>
    </dgm:pt>
    <dgm:pt modelId="{FC2A6238-D632-440D-805C-BA7ADAC19019}" type="pres">
      <dgm:prSet presAssocID="{D767B6FF-AFEC-4CAB-B6AB-CEFAC7FBDE1E}" presName="ThreeNodes_3" presStyleLbl="node1" presStyleIdx="2" presStyleCnt="3">
        <dgm:presLayoutVars>
          <dgm:bulletEnabled val="1"/>
        </dgm:presLayoutVars>
      </dgm:prSet>
      <dgm:spPr/>
    </dgm:pt>
    <dgm:pt modelId="{EAC18DB7-37B3-45B7-8CE7-0714A16A7DFE}" type="pres">
      <dgm:prSet presAssocID="{D767B6FF-AFEC-4CAB-B6AB-CEFAC7FBDE1E}" presName="ThreeConn_1-2" presStyleLbl="fgAccFollowNode1" presStyleIdx="0" presStyleCnt="2">
        <dgm:presLayoutVars>
          <dgm:bulletEnabled val="1"/>
        </dgm:presLayoutVars>
      </dgm:prSet>
      <dgm:spPr/>
    </dgm:pt>
    <dgm:pt modelId="{BC9876D8-D59B-43A7-826E-A4C9F2FADDD6}" type="pres">
      <dgm:prSet presAssocID="{D767B6FF-AFEC-4CAB-B6AB-CEFAC7FBDE1E}" presName="ThreeConn_2-3" presStyleLbl="fgAccFollowNode1" presStyleIdx="1" presStyleCnt="2">
        <dgm:presLayoutVars>
          <dgm:bulletEnabled val="1"/>
        </dgm:presLayoutVars>
      </dgm:prSet>
      <dgm:spPr/>
    </dgm:pt>
    <dgm:pt modelId="{F76B8E5A-5078-47A9-97FC-1E2A9BF61E46}" type="pres">
      <dgm:prSet presAssocID="{D767B6FF-AFEC-4CAB-B6AB-CEFAC7FBDE1E}" presName="ThreeNodes_1_text" presStyleLbl="node1" presStyleIdx="2" presStyleCnt="3">
        <dgm:presLayoutVars>
          <dgm:bulletEnabled val="1"/>
        </dgm:presLayoutVars>
      </dgm:prSet>
      <dgm:spPr/>
    </dgm:pt>
    <dgm:pt modelId="{9C0CB5AA-B91C-4948-BACF-A9A1438561C9}" type="pres">
      <dgm:prSet presAssocID="{D767B6FF-AFEC-4CAB-B6AB-CEFAC7FBDE1E}" presName="ThreeNodes_2_text" presStyleLbl="node1" presStyleIdx="2" presStyleCnt="3">
        <dgm:presLayoutVars>
          <dgm:bulletEnabled val="1"/>
        </dgm:presLayoutVars>
      </dgm:prSet>
      <dgm:spPr/>
    </dgm:pt>
    <dgm:pt modelId="{23D66316-6529-4AB2-BB54-9405D4F13179}" type="pres">
      <dgm:prSet presAssocID="{D767B6FF-AFEC-4CAB-B6AB-CEFAC7FBDE1E}" presName="ThreeNodes_3_text" presStyleLbl="node1" presStyleIdx="2" presStyleCnt="3">
        <dgm:presLayoutVars>
          <dgm:bulletEnabled val="1"/>
        </dgm:presLayoutVars>
      </dgm:prSet>
      <dgm:spPr/>
    </dgm:pt>
  </dgm:ptLst>
  <dgm:cxnLst>
    <dgm:cxn modelId="{51D9A213-B038-4026-AC4C-7E95D22AC31D}" type="presOf" srcId="{AC342CCB-EC34-4650-BAB9-66A628CF5700}" destId="{9C0CB5AA-B91C-4948-BACF-A9A1438561C9}" srcOrd="1" destOrd="0" presId="urn:microsoft.com/office/officeart/2005/8/layout/vProcess5"/>
    <dgm:cxn modelId="{DC7C211C-805D-4338-A7FF-03C8916B761E}" type="presOf" srcId="{D767B6FF-AFEC-4CAB-B6AB-CEFAC7FBDE1E}" destId="{39695250-FA4C-46F4-ADAF-32C4BA9361FD}" srcOrd="0" destOrd="0" presId="urn:microsoft.com/office/officeart/2005/8/layout/vProcess5"/>
    <dgm:cxn modelId="{B0795423-E3A6-4275-AE7A-3F68DAF45365}" type="presOf" srcId="{AC342CCB-EC34-4650-BAB9-66A628CF5700}" destId="{D7F012D3-1F3E-467A-AD0A-8B5A1036B35B}" srcOrd="0" destOrd="0" presId="urn:microsoft.com/office/officeart/2005/8/layout/vProcess5"/>
    <dgm:cxn modelId="{954F5625-5D78-420E-93DD-0F43AEECC4BC}" type="presOf" srcId="{AD6E3F47-9003-491C-81AF-BC3C105B4666}" destId="{EAC18DB7-37B3-45B7-8CE7-0714A16A7DFE}" srcOrd="0" destOrd="0" presId="urn:microsoft.com/office/officeart/2005/8/layout/vProcess5"/>
    <dgm:cxn modelId="{E842315E-5AAD-4902-8329-D63EED57E2EB}" type="presOf" srcId="{341D5BB6-B6D6-4343-ACB6-02701BDFB575}" destId="{BC9876D8-D59B-43A7-826E-A4C9F2FADDD6}" srcOrd="0" destOrd="0" presId="urn:microsoft.com/office/officeart/2005/8/layout/vProcess5"/>
    <dgm:cxn modelId="{08B6F65F-99AF-4052-B747-BFE3EECD6367}" srcId="{D767B6FF-AFEC-4CAB-B6AB-CEFAC7FBDE1E}" destId="{E240C72A-107E-43CE-9CD0-07181B2D8182}" srcOrd="0" destOrd="0" parTransId="{563C85A7-21D6-41E9-BA75-9137D7BA94AF}" sibTransId="{AD6E3F47-9003-491C-81AF-BC3C105B4666}"/>
    <dgm:cxn modelId="{8FBCC268-7552-4BF2-969F-926918A4258A}" type="presOf" srcId="{CD927F1D-2B5E-44DA-AEE2-E79530240780}" destId="{FC2A6238-D632-440D-805C-BA7ADAC19019}" srcOrd="0" destOrd="0" presId="urn:microsoft.com/office/officeart/2005/8/layout/vProcess5"/>
    <dgm:cxn modelId="{5B172073-BA39-4B35-911B-AC37B70FF9B3}" type="presOf" srcId="{CD927F1D-2B5E-44DA-AEE2-E79530240780}" destId="{23D66316-6529-4AB2-BB54-9405D4F13179}" srcOrd="1" destOrd="0" presId="urn:microsoft.com/office/officeart/2005/8/layout/vProcess5"/>
    <dgm:cxn modelId="{B5022E88-DB43-487A-997D-35521573FA85}" srcId="{D767B6FF-AFEC-4CAB-B6AB-CEFAC7FBDE1E}" destId="{CD927F1D-2B5E-44DA-AEE2-E79530240780}" srcOrd="2" destOrd="0" parTransId="{AACA322F-904D-4425-B965-F69E4142CC71}" sibTransId="{F84196AA-CC32-478A-8CFA-3A6EB82350C3}"/>
    <dgm:cxn modelId="{4748BFCC-23D3-4C1B-8570-F74094FB7304}" srcId="{D767B6FF-AFEC-4CAB-B6AB-CEFAC7FBDE1E}" destId="{AC342CCB-EC34-4650-BAB9-66A628CF5700}" srcOrd="1" destOrd="0" parTransId="{EB51B339-A81A-497E-BA08-6ED781FD034F}" sibTransId="{341D5BB6-B6D6-4343-ACB6-02701BDFB575}"/>
    <dgm:cxn modelId="{D56BE4D9-5D88-4BA4-82EA-9301DD51B721}" type="presOf" srcId="{E240C72A-107E-43CE-9CD0-07181B2D8182}" destId="{CA4AC561-2DE3-4F34-8B56-1E244F79E974}" srcOrd="0" destOrd="0" presId="urn:microsoft.com/office/officeart/2005/8/layout/vProcess5"/>
    <dgm:cxn modelId="{4D29C9FA-0D14-4C4A-8615-0C7E6F1CA75E}" type="presOf" srcId="{E240C72A-107E-43CE-9CD0-07181B2D8182}" destId="{F76B8E5A-5078-47A9-97FC-1E2A9BF61E46}" srcOrd="1" destOrd="0" presId="urn:microsoft.com/office/officeart/2005/8/layout/vProcess5"/>
    <dgm:cxn modelId="{08E2618C-CC37-422B-90E2-E8F5004D959F}" type="presParOf" srcId="{39695250-FA4C-46F4-ADAF-32C4BA9361FD}" destId="{83DE90B7-D89A-4318-9819-E18BE724BC9E}" srcOrd="0" destOrd="0" presId="urn:microsoft.com/office/officeart/2005/8/layout/vProcess5"/>
    <dgm:cxn modelId="{753A618B-1353-4EFE-A409-2CF2A9FE4E19}" type="presParOf" srcId="{39695250-FA4C-46F4-ADAF-32C4BA9361FD}" destId="{CA4AC561-2DE3-4F34-8B56-1E244F79E974}" srcOrd="1" destOrd="0" presId="urn:microsoft.com/office/officeart/2005/8/layout/vProcess5"/>
    <dgm:cxn modelId="{98F67E4D-DBCF-4C99-B337-9953E1B16682}" type="presParOf" srcId="{39695250-FA4C-46F4-ADAF-32C4BA9361FD}" destId="{D7F012D3-1F3E-467A-AD0A-8B5A1036B35B}" srcOrd="2" destOrd="0" presId="urn:microsoft.com/office/officeart/2005/8/layout/vProcess5"/>
    <dgm:cxn modelId="{B766E607-04EC-4BB4-AFD0-C6740AD96B54}" type="presParOf" srcId="{39695250-FA4C-46F4-ADAF-32C4BA9361FD}" destId="{FC2A6238-D632-440D-805C-BA7ADAC19019}" srcOrd="3" destOrd="0" presId="urn:microsoft.com/office/officeart/2005/8/layout/vProcess5"/>
    <dgm:cxn modelId="{4678EE94-4FBD-410D-B577-42ADC0E804FD}" type="presParOf" srcId="{39695250-FA4C-46F4-ADAF-32C4BA9361FD}" destId="{EAC18DB7-37B3-45B7-8CE7-0714A16A7DFE}" srcOrd="4" destOrd="0" presId="urn:microsoft.com/office/officeart/2005/8/layout/vProcess5"/>
    <dgm:cxn modelId="{561791B8-E9D9-49BB-B1B6-00FAFE1DB916}" type="presParOf" srcId="{39695250-FA4C-46F4-ADAF-32C4BA9361FD}" destId="{BC9876D8-D59B-43A7-826E-A4C9F2FADDD6}" srcOrd="5" destOrd="0" presId="urn:microsoft.com/office/officeart/2005/8/layout/vProcess5"/>
    <dgm:cxn modelId="{ACC6370D-3EB1-4F6C-AAF2-D8885B8B72D1}" type="presParOf" srcId="{39695250-FA4C-46F4-ADAF-32C4BA9361FD}" destId="{F76B8E5A-5078-47A9-97FC-1E2A9BF61E46}" srcOrd="6" destOrd="0" presId="urn:microsoft.com/office/officeart/2005/8/layout/vProcess5"/>
    <dgm:cxn modelId="{A8312871-AEC3-4109-8A27-27BC3D2FE2E3}" type="presParOf" srcId="{39695250-FA4C-46F4-ADAF-32C4BA9361FD}" destId="{9C0CB5AA-B91C-4948-BACF-A9A1438561C9}" srcOrd="7" destOrd="0" presId="urn:microsoft.com/office/officeart/2005/8/layout/vProcess5"/>
    <dgm:cxn modelId="{0404753F-8B23-4096-B4AC-F596267DF634}" type="presParOf" srcId="{39695250-FA4C-46F4-ADAF-32C4BA9361FD}" destId="{23D66316-6529-4AB2-BB54-9405D4F13179}"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262638-1EA2-41D2-8C3D-C36D8FE2ACED}"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87169D06-330F-49E3-AF3E-D717558568F2}">
      <dgm:prSet/>
      <dgm:spPr/>
      <dgm:t>
        <a:bodyPr/>
        <a:lstStyle/>
        <a:p>
          <a:r>
            <a:rPr lang="en-US"/>
            <a:t>A database that conforms to an ER diagram can be represented by a collection of tables in the relational system.</a:t>
          </a:r>
        </a:p>
      </dgm:t>
    </dgm:pt>
    <dgm:pt modelId="{6A86C21A-53A4-44E7-AA66-D2D84F86BB4B}" type="parTrans" cxnId="{9CE5BF06-7510-47E3-9453-F80CE1858327}">
      <dgm:prSet/>
      <dgm:spPr/>
      <dgm:t>
        <a:bodyPr/>
        <a:lstStyle/>
        <a:p>
          <a:endParaRPr lang="en-US"/>
        </a:p>
      </dgm:t>
    </dgm:pt>
    <dgm:pt modelId="{4E05AE94-A5D8-415B-B725-283C2611AFE3}" type="sibTrans" cxnId="{9CE5BF06-7510-47E3-9453-F80CE1858327}">
      <dgm:prSet/>
      <dgm:spPr/>
      <dgm:t>
        <a:bodyPr/>
        <a:lstStyle/>
        <a:p>
          <a:endParaRPr lang="en-US"/>
        </a:p>
      </dgm:t>
    </dgm:pt>
    <dgm:pt modelId="{7EBAC4D9-6B72-4A61-B3EC-2A121AFFFE5D}">
      <dgm:prSet/>
      <dgm:spPr/>
      <dgm:t>
        <a:bodyPr/>
        <a:lstStyle/>
        <a:p>
          <a:r>
            <a:rPr lang="en-US"/>
            <a:t>The mapping of ER diagrams to tables can be discussed in relation to the following:</a:t>
          </a:r>
        </a:p>
      </dgm:t>
    </dgm:pt>
    <dgm:pt modelId="{DE59A5E9-3A02-497D-B1DD-04CB06255057}" type="parTrans" cxnId="{7E3AB0A2-F596-4305-B6D4-4FA8E5C31AB4}">
      <dgm:prSet/>
      <dgm:spPr/>
      <dgm:t>
        <a:bodyPr/>
        <a:lstStyle/>
        <a:p>
          <a:endParaRPr lang="en-US"/>
        </a:p>
      </dgm:t>
    </dgm:pt>
    <dgm:pt modelId="{4A33C5CA-3FB3-4686-97AF-CEE1A3A14EC8}" type="sibTrans" cxnId="{7E3AB0A2-F596-4305-B6D4-4FA8E5C31AB4}">
      <dgm:prSet/>
      <dgm:spPr/>
      <dgm:t>
        <a:bodyPr/>
        <a:lstStyle/>
        <a:p>
          <a:endParaRPr lang="en-US"/>
        </a:p>
      </dgm:t>
    </dgm:pt>
    <dgm:pt modelId="{D5DADEB4-4AD3-43B7-9F91-AF3449FEC209}">
      <dgm:prSet/>
      <dgm:spPr/>
      <dgm:t>
        <a:bodyPr/>
        <a:lstStyle/>
        <a:p>
          <a:r>
            <a:rPr lang="en-US"/>
            <a:t>Regular entities </a:t>
          </a:r>
        </a:p>
      </dgm:t>
    </dgm:pt>
    <dgm:pt modelId="{C865637D-86B2-4E1A-A474-006EDA8B9785}" type="parTrans" cxnId="{19A103E9-EF15-44C9-A2A2-9682EAE0DA8E}">
      <dgm:prSet/>
      <dgm:spPr/>
      <dgm:t>
        <a:bodyPr/>
        <a:lstStyle/>
        <a:p>
          <a:endParaRPr lang="en-US"/>
        </a:p>
      </dgm:t>
    </dgm:pt>
    <dgm:pt modelId="{A9F70A9D-5E93-44D6-BFF8-BAF54E98E706}" type="sibTrans" cxnId="{19A103E9-EF15-44C9-A2A2-9682EAE0DA8E}">
      <dgm:prSet/>
      <dgm:spPr/>
      <dgm:t>
        <a:bodyPr/>
        <a:lstStyle/>
        <a:p>
          <a:endParaRPr lang="en-US"/>
        </a:p>
      </dgm:t>
    </dgm:pt>
    <dgm:pt modelId="{CEF5E519-3B65-460D-ADD9-0FB29D4614FB}">
      <dgm:prSet/>
      <dgm:spPr/>
      <dgm:t>
        <a:bodyPr/>
        <a:lstStyle/>
        <a:p>
          <a:r>
            <a:rPr lang="en-US"/>
            <a:t>Attributes </a:t>
          </a:r>
        </a:p>
      </dgm:t>
    </dgm:pt>
    <dgm:pt modelId="{3A8ED1E9-23C6-42A2-99EA-1E42A82C51FA}" type="parTrans" cxnId="{44216832-36F5-4C62-BBAE-A8A1F5AE2EAF}">
      <dgm:prSet/>
      <dgm:spPr/>
      <dgm:t>
        <a:bodyPr/>
        <a:lstStyle/>
        <a:p>
          <a:endParaRPr lang="en-US"/>
        </a:p>
      </dgm:t>
    </dgm:pt>
    <dgm:pt modelId="{CAD62C52-352C-4D87-A338-4AEA31DD5E04}" type="sibTrans" cxnId="{44216832-36F5-4C62-BBAE-A8A1F5AE2EAF}">
      <dgm:prSet/>
      <dgm:spPr/>
      <dgm:t>
        <a:bodyPr/>
        <a:lstStyle/>
        <a:p>
          <a:endParaRPr lang="en-US"/>
        </a:p>
      </dgm:t>
    </dgm:pt>
    <dgm:pt modelId="{2F802CC8-4355-46C4-99A9-47BC2F1AE9A4}">
      <dgm:prSet/>
      <dgm:spPr/>
      <dgm:t>
        <a:bodyPr/>
        <a:lstStyle/>
        <a:p>
          <a:r>
            <a:rPr lang="en-US"/>
            <a:t>Relationships </a:t>
          </a:r>
        </a:p>
      </dgm:t>
    </dgm:pt>
    <dgm:pt modelId="{88DBD22F-E215-4DC2-B671-8282B2C25463}" type="parTrans" cxnId="{1E2B67BB-3035-4665-89B0-EA96DCF17770}">
      <dgm:prSet/>
      <dgm:spPr/>
      <dgm:t>
        <a:bodyPr/>
        <a:lstStyle/>
        <a:p>
          <a:endParaRPr lang="en-US"/>
        </a:p>
      </dgm:t>
    </dgm:pt>
    <dgm:pt modelId="{7E21111D-5D0A-4245-ADD1-2F6D0497E662}" type="sibTrans" cxnId="{1E2B67BB-3035-4665-89B0-EA96DCF17770}">
      <dgm:prSet/>
      <dgm:spPr/>
      <dgm:t>
        <a:bodyPr/>
        <a:lstStyle/>
        <a:p>
          <a:endParaRPr lang="en-US"/>
        </a:p>
      </dgm:t>
    </dgm:pt>
    <dgm:pt modelId="{27B1375E-A234-4280-85F3-034B9507C390}">
      <dgm:prSet/>
      <dgm:spPr/>
      <dgm:t>
        <a:bodyPr/>
        <a:lstStyle/>
        <a:p>
          <a:r>
            <a:rPr lang="en-US"/>
            <a:t>Weak entities </a:t>
          </a:r>
        </a:p>
      </dgm:t>
    </dgm:pt>
    <dgm:pt modelId="{70CDFA05-37D2-4842-AAA1-D713CA93A748}" type="parTrans" cxnId="{F9732C32-29F6-4E20-995B-FCCCEBD534B1}">
      <dgm:prSet/>
      <dgm:spPr/>
      <dgm:t>
        <a:bodyPr/>
        <a:lstStyle/>
        <a:p>
          <a:endParaRPr lang="en-US"/>
        </a:p>
      </dgm:t>
    </dgm:pt>
    <dgm:pt modelId="{D84BDCC1-393E-4189-9F42-7D92763A9108}" type="sibTrans" cxnId="{F9732C32-29F6-4E20-995B-FCCCEBD534B1}">
      <dgm:prSet/>
      <dgm:spPr/>
      <dgm:t>
        <a:bodyPr/>
        <a:lstStyle/>
        <a:p>
          <a:endParaRPr lang="en-US"/>
        </a:p>
      </dgm:t>
    </dgm:pt>
    <dgm:pt modelId="{9B6BBAF6-9562-4752-A935-EA4362202F75}">
      <dgm:prSet/>
      <dgm:spPr/>
      <dgm:t>
        <a:bodyPr/>
        <a:lstStyle/>
        <a:p>
          <a:r>
            <a:rPr lang="en-US"/>
            <a:t>Subtypes and Supertypes </a:t>
          </a:r>
        </a:p>
      </dgm:t>
    </dgm:pt>
    <dgm:pt modelId="{9425F0FC-C3DE-4797-84C5-C3833E506480}" type="parTrans" cxnId="{BCD24649-A506-4FF5-BFD5-779BD705EAAD}">
      <dgm:prSet/>
      <dgm:spPr/>
      <dgm:t>
        <a:bodyPr/>
        <a:lstStyle/>
        <a:p>
          <a:endParaRPr lang="en-US"/>
        </a:p>
      </dgm:t>
    </dgm:pt>
    <dgm:pt modelId="{D61BD95D-B163-4B16-890D-F9041559429D}" type="sibTrans" cxnId="{BCD24649-A506-4FF5-BFD5-779BD705EAAD}">
      <dgm:prSet/>
      <dgm:spPr/>
      <dgm:t>
        <a:bodyPr/>
        <a:lstStyle/>
        <a:p>
          <a:endParaRPr lang="en-US"/>
        </a:p>
      </dgm:t>
    </dgm:pt>
    <dgm:pt modelId="{04975A9E-D7B2-46EC-B975-D49ECF5BFBB2}" type="pres">
      <dgm:prSet presAssocID="{02262638-1EA2-41D2-8C3D-C36D8FE2ACED}" presName="Name0" presStyleCnt="0">
        <dgm:presLayoutVars>
          <dgm:dir/>
          <dgm:animLvl val="lvl"/>
          <dgm:resizeHandles val="exact"/>
        </dgm:presLayoutVars>
      </dgm:prSet>
      <dgm:spPr/>
    </dgm:pt>
    <dgm:pt modelId="{DF3BE69C-56BA-47FD-856A-C92B572E160D}" type="pres">
      <dgm:prSet presAssocID="{7EBAC4D9-6B72-4A61-B3EC-2A121AFFFE5D}" presName="boxAndChildren" presStyleCnt="0"/>
      <dgm:spPr/>
    </dgm:pt>
    <dgm:pt modelId="{03D191CF-8894-42AF-BE10-611C44AF4AC7}" type="pres">
      <dgm:prSet presAssocID="{7EBAC4D9-6B72-4A61-B3EC-2A121AFFFE5D}" presName="parentTextBox" presStyleLbl="node1" presStyleIdx="0" presStyleCnt="2"/>
      <dgm:spPr/>
    </dgm:pt>
    <dgm:pt modelId="{FEF07AA1-95B9-4FB3-BEDF-459404086C00}" type="pres">
      <dgm:prSet presAssocID="{7EBAC4D9-6B72-4A61-B3EC-2A121AFFFE5D}" presName="entireBox" presStyleLbl="node1" presStyleIdx="0" presStyleCnt="2"/>
      <dgm:spPr/>
    </dgm:pt>
    <dgm:pt modelId="{B37D138F-7A67-47CE-8DB9-A3FD4EB0BB65}" type="pres">
      <dgm:prSet presAssocID="{7EBAC4D9-6B72-4A61-B3EC-2A121AFFFE5D}" presName="descendantBox" presStyleCnt="0"/>
      <dgm:spPr/>
    </dgm:pt>
    <dgm:pt modelId="{419D7630-FE47-4A97-B7D9-4E147F2AA39F}" type="pres">
      <dgm:prSet presAssocID="{D5DADEB4-4AD3-43B7-9F91-AF3449FEC209}" presName="childTextBox" presStyleLbl="fgAccFollowNode1" presStyleIdx="0" presStyleCnt="5">
        <dgm:presLayoutVars>
          <dgm:bulletEnabled val="1"/>
        </dgm:presLayoutVars>
      </dgm:prSet>
      <dgm:spPr/>
    </dgm:pt>
    <dgm:pt modelId="{4D0B373E-E79C-4487-8B34-6FB26E718573}" type="pres">
      <dgm:prSet presAssocID="{CEF5E519-3B65-460D-ADD9-0FB29D4614FB}" presName="childTextBox" presStyleLbl="fgAccFollowNode1" presStyleIdx="1" presStyleCnt="5">
        <dgm:presLayoutVars>
          <dgm:bulletEnabled val="1"/>
        </dgm:presLayoutVars>
      </dgm:prSet>
      <dgm:spPr/>
    </dgm:pt>
    <dgm:pt modelId="{BBCACC25-E0F1-4412-B1BC-07890534CED4}" type="pres">
      <dgm:prSet presAssocID="{2F802CC8-4355-46C4-99A9-47BC2F1AE9A4}" presName="childTextBox" presStyleLbl="fgAccFollowNode1" presStyleIdx="2" presStyleCnt="5">
        <dgm:presLayoutVars>
          <dgm:bulletEnabled val="1"/>
        </dgm:presLayoutVars>
      </dgm:prSet>
      <dgm:spPr/>
    </dgm:pt>
    <dgm:pt modelId="{BE92B3D3-EB9E-439C-887B-431198844E6B}" type="pres">
      <dgm:prSet presAssocID="{27B1375E-A234-4280-85F3-034B9507C390}" presName="childTextBox" presStyleLbl="fgAccFollowNode1" presStyleIdx="3" presStyleCnt="5">
        <dgm:presLayoutVars>
          <dgm:bulletEnabled val="1"/>
        </dgm:presLayoutVars>
      </dgm:prSet>
      <dgm:spPr/>
    </dgm:pt>
    <dgm:pt modelId="{4D24C519-813B-4178-A994-68787A8B9FD3}" type="pres">
      <dgm:prSet presAssocID="{9B6BBAF6-9562-4752-A935-EA4362202F75}" presName="childTextBox" presStyleLbl="fgAccFollowNode1" presStyleIdx="4" presStyleCnt="5">
        <dgm:presLayoutVars>
          <dgm:bulletEnabled val="1"/>
        </dgm:presLayoutVars>
      </dgm:prSet>
      <dgm:spPr/>
    </dgm:pt>
    <dgm:pt modelId="{5F2556FB-29DE-4844-A8B8-CD2550952947}" type="pres">
      <dgm:prSet presAssocID="{4E05AE94-A5D8-415B-B725-283C2611AFE3}" presName="sp" presStyleCnt="0"/>
      <dgm:spPr/>
    </dgm:pt>
    <dgm:pt modelId="{69AF837C-441D-40A6-962B-A81B243BD55A}" type="pres">
      <dgm:prSet presAssocID="{87169D06-330F-49E3-AF3E-D717558568F2}" presName="arrowAndChildren" presStyleCnt="0"/>
      <dgm:spPr/>
    </dgm:pt>
    <dgm:pt modelId="{28EFE367-4751-4EDD-A0DD-BC81FB312DCA}" type="pres">
      <dgm:prSet presAssocID="{87169D06-330F-49E3-AF3E-D717558568F2}" presName="parentTextArrow" presStyleLbl="node1" presStyleIdx="1" presStyleCnt="2"/>
      <dgm:spPr/>
    </dgm:pt>
  </dgm:ptLst>
  <dgm:cxnLst>
    <dgm:cxn modelId="{9CE5BF06-7510-47E3-9453-F80CE1858327}" srcId="{02262638-1EA2-41D2-8C3D-C36D8FE2ACED}" destId="{87169D06-330F-49E3-AF3E-D717558568F2}" srcOrd="0" destOrd="0" parTransId="{6A86C21A-53A4-44E7-AA66-D2D84F86BB4B}" sibTransId="{4E05AE94-A5D8-415B-B725-283C2611AFE3}"/>
    <dgm:cxn modelId="{734FD927-BE45-462C-88EA-CE2B1067A2DB}" type="presOf" srcId="{7EBAC4D9-6B72-4A61-B3EC-2A121AFFFE5D}" destId="{03D191CF-8894-42AF-BE10-611C44AF4AC7}" srcOrd="0" destOrd="0" presId="urn:microsoft.com/office/officeart/2005/8/layout/process4"/>
    <dgm:cxn modelId="{F9732C32-29F6-4E20-995B-FCCCEBD534B1}" srcId="{7EBAC4D9-6B72-4A61-B3EC-2A121AFFFE5D}" destId="{27B1375E-A234-4280-85F3-034B9507C390}" srcOrd="3" destOrd="0" parTransId="{70CDFA05-37D2-4842-AAA1-D713CA93A748}" sibTransId="{D84BDCC1-393E-4189-9F42-7D92763A9108}"/>
    <dgm:cxn modelId="{44216832-36F5-4C62-BBAE-A8A1F5AE2EAF}" srcId="{7EBAC4D9-6B72-4A61-B3EC-2A121AFFFE5D}" destId="{CEF5E519-3B65-460D-ADD9-0FB29D4614FB}" srcOrd="1" destOrd="0" parTransId="{3A8ED1E9-23C6-42A2-99EA-1E42A82C51FA}" sibTransId="{CAD62C52-352C-4D87-A338-4AEA31DD5E04}"/>
    <dgm:cxn modelId="{D250EC3C-6C06-4F10-A5F9-0569A8ABD3F2}" type="presOf" srcId="{02262638-1EA2-41D2-8C3D-C36D8FE2ACED}" destId="{04975A9E-D7B2-46EC-B975-D49ECF5BFBB2}" srcOrd="0" destOrd="0" presId="urn:microsoft.com/office/officeart/2005/8/layout/process4"/>
    <dgm:cxn modelId="{8F4CE844-B0CE-4577-A7A8-B6C58FCD05C5}" type="presOf" srcId="{87169D06-330F-49E3-AF3E-D717558568F2}" destId="{28EFE367-4751-4EDD-A0DD-BC81FB312DCA}" srcOrd="0" destOrd="0" presId="urn:microsoft.com/office/officeart/2005/8/layout/process4"/>
    <dgm:cxn modelId="{BCD24649-A506-4FF5-BFD5-779BD705EAAD}" srcId="{7EBAC4D9-6B72-4A61-B3EC-2A121AFFFE5D}" destId="{9B6BBAF6-9562-4752-A935-EA4362202F75}" srcOrd="4" destOrd="0" parTransId="{9425F0FC-C3DE-4797-84C5-C3833E506480}" sibTransId="{D61BD95D-B163-4B16-890D-F9041559429D}"/>
    <dgm:cxn modelId="{078CF76D-B168-4459-AB98-A6998C323EAD}" type="presOf" srcId="{2F802CC8-4355-46C4-99A9-47BC2F1AE9A4}" destId="{BBCACC25-E0F1-4412-B1BC-07890534CED4}" srcOrd="0" destOrd="0" presId="urn:microsoft.com/office/officeart/2005/8/layout/process4"/>
    <dgm:cxn modelId="{50F7CA77-C8A8-4716-830E-EFE14B443CA2}" type="presOf" srcId="{CEF5E519-3B65-460D-ADD9-0FB29D4614FB}" destId="{4D0B373E-E79C-4487-8B34-6FB26E718573}" srcOrd="0" destOrd="0" presId="urn:microsoft.com/office/officeart/2005/8/layout/process4"/>
    <dgm:cxn modelId="{7E3AB0A2-F596-4305-B6D4-4FA8E5C31AB4}" srcId="{02262638-1EA2-41D2-8C3D-C36D8FE2ACED}" destId="{7EBAC4D9-6B72-4A61-B3EC-2A121AFFFE5D}" srcOrd="1" destOrd="0" parTransId="{DE59A5E9-3A02-497D-B1DD-04CB06255057}" sibTransId="{4A33C5CA-3FB3-4686-97AF-CEE1A3A14EC8}"/>
    <dgm:cxn modelId="{449794A9-F553-43C5-8209-542DD85689EB}" type="presOf" srcId="{27B1375E-A234-4280-85F3-034B9507C390}" destId="{BE92B3D3-EB9E-439C-887B-431198844E6B}" srcOrd="0" destOrd="0" presId="urn:microsoft.com/office/officeart/2005/8/layout/process4"/>
    <dgm:cxn modelId="{1E2B67BB-3035-4665-89B0-EA96DCF17770}" srcId="{7EBAC4D9-6B72-4A61-B3EC-2A121AFFFE5D}" destId="{2F802CC8-4355-46C4-99A9-47BC2F1AE9A4}" srcOrd="2" destOrd="0" parTransId="{88DBD22F-E215-4DC2-B671-8282B2C25463}" sibTransId="{7E21111D-5D0A-4245-ADD1-2F6D0497E662}"/>
    <dgm:cxn modelId="{7B4BA6C6-3C19-4573-ACC6-DF9C65250BA6}" type="presOf" srcId="{7EBAC4D9-6B72-4A61-B3EC-2A121AFFFE5D}" destId="{FEF07AA1-95B9-4FB3-BEDF-459404086C00}" srcOrd="1" destOrd="0" presId="urn:microsoft.com/office/officeart/2005/8/layout/process4"/>
    <dgm:cxn modelId="{EF9FECC7-0A68-4758-8B5A-97E241E4CA0D}" type="presOf" srcId="{9B6BBAF6-9562-4752-A935-EA4362202F75}" destId="{4D24C519-813B-4178-A994-68787A8B9FD3}" srcOrd="0" destOrd="0" presId="urn:microsoft.com/office/officeart/2005/8/layout/process4"/>
    <dgm:cxn modelId="{19A103E9-EF15-44C9-A2A2-9682EAE0DA8E}" srcId="{7EBAC4D9-6B72-4A61-B3EC-2A121AFFFE5D}" destId="{D5DADEB4-4AD3-43B7-9F91-AF3449FEC209}" srcOrd="0" destOrd="0" parTransId="{C865637D-86B2-4E1A-A474-006EDA8B9785}" sibTransId="{A9F70A9D-5E93-44D6-BFF8-BAF54E98E706}"/>
    <dgm:cxn modelId="{3D2B60ED-92B5-41EE-A2B3-C37FD01D8E14}" type="presOf" srcId="{D5DADEB4-4AD3-43B7-9F91-AF3449FEC209}" destId="{419D7630-FE47-4A97-B7D9-4E147F2AA39F}" srcOrd="0" destOrd="0" presId="urn:microsoft.com/office/officeart/2005/8/layout/process4"/>
    <dgm:cxn modelId="{45590F71-350A-4831-A853-902B97828EFE}" type="presParOf" srcId="{04975A9E-D7B2-46EC-B975-D49ECF5BFBB2}" destId="{DF3BE69C-56BA-47FD-856A-C92B572E160D}" srcOrd="0" destOrd="0" presId="urn:microsoft.com/office/officeart/2005/8/layout/process4"/>
    <dgm:cxn modelId="{D0B50A74-5250-4B14-A1AA-0565C53A5C4F}" type="presParOf" srcId="{DF3BE69C-56BA-47FD-856A-C92B572E160D}" destId="{03D191CF-8894-42AF-BE10-611C44AF4AC7}" srcOrd="0" destOrd="0" presId="urn:microsoft.com/office/officeart/2005/8/layout/process4"/>
    <dgm:cxn modelId="{C4C9B045-4667-4923-B5E0-D7E1CCA09B7B}" type="presParOf" srcId="{DF3BE69C-56BA-47FD-856A-C92B572E160D}" destId="{FEF07AA1-95B9-4FB3-BEDF-459404086C00}" srcOrd="1" destOrd="0" presId="urn:microsoft.com/office/officeart/2005/8/layout/process4"/>
    <dgm:cxn modelId="{1AC18FD1-E38D-4CC5-B484-C152A1080293}" type="presParOf" srcId="{DF3BE69C-56BA-47FD-856A-C92B572E160D}" destId="{B37D138F-7A67-47CE-8DB9-A3FD4EB0BB65}" srcOrd="2" destOrd="0" presId="urn:microsoft.com/office/officeart/2005/8/layout/process4"/>
    <dgm:cxn modelId="{C358DF85-4723-4094-B44B-38A99E79344F}" type="presParOf" srcId="{B37D138F-7A67-47CE-8DB9-A3FD4EB0BB65}" destId="{419D7630-FE47-4A97-B7D9-4E147F2AA39F}" srcOrd="0" destOrd="0" presId="urn:microsoft.com/office/officeart/2005/8/layout/process4"/>
    <dgm:cxn modelId="{29372758-3A60-4591-B2F1-DA4453CAA0FC}" type="presParOf" srcId="{B37D138F-7A67-47CE-8DB9-A3FD4EB0BB65}" destId="{4D0B373E-E79C-4487-8B34-6FB26E718573}" srcOrd="1" destOrd="0" presId="urn:microsoft.com/office/officeart/2005/8/layout/process4"/>
    <dgm:cxn modelId="{9FA97FCE-B8A0-4365-9B3A-DF8E1378A501}" type="presParOf" srcId="{B37D138F-7A67-47CE-8DB9-A3FD4EB0BB65}" destId="{BBCACC25-E0F1-4412-B1BC-07890534CED4}" srcOrd="2" destOrd="0" presId="urn:microsoft.com/office/officeart/2005/8/layout/process4"/>
    <dgm:cxn modelId="{95C9C320-0C18-4290-AE0C-3DA101B96A27}" type="presParOf" srcId="{B37D138F-7A67-47CE-8DB9-A3FD4EB0BB65}" destId="{BE92B3D3-EB9E-439C-887B-431198844E6B}" srcOrd="3" destOrd="0" presId="urn:microsoft.com/office/officeart/2005/8/layout/process4"/>
    <dgm:cxn modelId="{F9B22C78-62EF-4798-905F-81DDAE3019DD}" type="presParOf" srcId="{B37D138F-7A67-47CE-8DB9-A3FD4EB0BB65}" destId="{4D24C519-813B-4178-A994-68787A8B9FD3}" srcOrd="4" destOrd="0" presId="urn:microsoft.com/office/officeart/2005/8/layout/process4"/>
    <dgm:cxn modelId="{C012FBE6-CD30-4EDB-ADE7-E3D26F8CB1A0}" type="presParOf" srcId="{04975A9E-D7B2-46EC-B975-D49ECF5BFBB2}" destId="{5F2556FB-29DE-4844-A8B8-CD2550952947}" srcOrd="1" destOrd="0" presId="urn:microsoft.com/office/officeart/2005/8/layout/process4"/>
    <dgm:cxn modelId="{17793AA3-B5D8-40E3-8498-11DDB98A7C25}" type="presParOf" srcId="{04975A9E-D7B2-46EC-B975-D49ECF5BFBB2}" destId="{69AF837C-441D-40A6-962B-A81B243BD55A}" srcOrd="2" destOrd="0" presId="urn:microsoft.com/office/officeart/2005/8/layout/process4"/>
    <dgm:cxn modelId="{BA80D39A-85A0-4C8A-B358-815D0CCB1CCB}" type="presParOf" srcId="{69AF837C-441D-40A6-962B-A81B243BD55A}" destId="{28EFE367-4751-4EDD-A0DD-BC81FB312DC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E5E999-9F53-4FC6-A8D5-1F55EC0C2BC5}"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747A080F-8A30-43EE-B014-EF84D382F269}">
      <dgm:prSet/>
      <dgm:spPr/>
      <dgm:t>
        <a:bodyPr/>
        <a:lstStyle/>
        <a:p>
          <a:r>
            <a:rPr lang="en-US"/>
            <a:t>They can exist in isolation, independent of any other entity.</a:t>
          </a:r>
        </a:p>
      </dgm:t>
    </dgm:pt>
    <dgm:pt modelId="{1F774B39-C17B-4A3A-B7DF-9496972B40F3}" type="parTrans" cxnId="{B474C888-CE3F-48C5-B6C4-E2049398A260}">
      <dgm:prSet/>
      <dgm:spPr/>
      <dgm:t>
        <a:bodyPr/>
        <a:lstStyle/>
        <a:p>
          <a:endParaRPr lang="en-US"/>
        </a:p>
      </dgm:t>
    </dgm:pt>
    <dgm:pt modelId="{31D43191-0A2D-4D6C-8ED7-F48A13C1309F}" type="sibTrans" cxnId="{B474C888-CE3F-48C5-B6C4-E2049398A260}">
      <dgm:prSet/>
      <dgm:spPr/>
      <dgm:t>
        <a:bodyPr/>
        <a:lstStyle/>
        <a:p>
          <a:endParaRPr lang="en-US"/>
        </a:p>
      </dgm:t>
    </dgm:pt>
    <dgm:pt modelId="{177BDA96-14E2-4A44-B5B9-4C6C96B058D2}">
      <dgm:prSet/>
      <dgm:spPr/>
      <dgm:t>
        <a:bodyPr/>
        <a:lstStyle/>
        <a:p>
          <a:r>
            <a:rPr lang="en-US"/>
            <a:t>They are the “building blocks” of the database.</a:t>
          </a:r>
        </a:p>
      </dgm:t>
    </dgm:pt>
    <dgm:pt modelId="{DFFA23FE-BDDF-4B0E-B8FD-847982904534}" type="parTrans" cxnId="{B8136535-376E-4DA0-83E4-F9FEF033ABEA}">
      <dgm:prSet/>
      <dgm:spPr/>
      <dgm:t>
        <a:bodyPr/>
        <a:lstStyle/>
        <a:p>
          <a:endParaRPr lang="en-US"/>
        </a:p>
      </dgm:t>
    </dgm:pt>
    <dgm:pt modelId="{72D4C733-5E42-4416-A438-0190D57C50A5}" type="sibTrans" cxnId="{B8136535-376E-4DA0-83E4-F9FEF033ABEA}">
      <dgm:prSet/>
      <dgm:spPr/>
      <dgm:t>
        <a:bodyPr/>
        <a:lstStyle/>
        <a:p>
          <a:endParaRPr lang="en-US"/>
        </a:p>
      </dgm:t>
    </dgm:pt>
    <dgm:pt modelId="{FB8D7886-93C1-4EDC-A1BA-A461813DAC1F}">
      <dgm:prSet/>
      <dgm:spPr/>
      <dgm:t>
        <a:bodyPr/>
        <a:lstStyle/>
        <a:p>
          <a:r>
            <a:rPr lang="en-US"/>
            <a:t>Each regular entity maps to a table.</a:t>
          </a:r>
        </a:p>
      </dgm:t>
    </dgm:pt>
    <dgm:pt modelId="{1DE40A26-401E-4371-B642-9D8C41D022F5}" type="parTrans" cxnId="{23A9506B-7251-4F7A-9639-B19B51A00EBB}">
      <dgm:prSet/>
      <dgm:spPr/>
      <dgm:t>
        <a:bodyPr/>
        <a:lstStyle/>
        <a:p>
          <a:endParaRPr lang="en-US"/>
        </a:p>
      </dgm:t>
    </dgm:pt>
    <dgm:pt modelId="{4A6A9376-9418-4C03-A3C3-EE6F40D181EA}" type="sibTrans" cxnId="{23A9506B-7251-4F7A-9639-B19B51A00EBB}">
      <dgm:prSet/>
      <dgm:spPr/>
      <dgm:t>
        <a:bodyPr/>
        <a:lstStyle/>
        <a:p>
          <a:endParaRPr lang="en-US"/>
        </a:p>
      </dgm:t>
    </dgm:pt>
    <dgm:pt modelId="{4485A6CA-C3E3-4BCA-B175-F183B8C9DB2B}" type="pres">
      <dgm:prSet presAssocID="{09E5E999-9F53-4FC6-A8D5-1F55EC0C2BC5}" presName="Name0" presStyleCnt="0">
        <dgm:presLayoutVars>
          <dgm:dir/>
          <dgm:animLvl val="lvl"/>
          <dgm:resizeHandles val="exact"/>
        </dgm:presLayoutVars>
      </dgm:prSet>
      <dgm:spPr/>
    </dgm:pt>
    <dgm:pt modelId="{1AB1F1B8-281E-4D7D-87CB-0289131E1AFA}" type="pres">
      <dgm:prSet presAssocID="{FB8D7886-93C1-4EDC-A1BA-A461813DAC1F}" presName="boxAndChildren" presStyleCnt="0"/>
      <dgm:spPr/>
    </dgm:pt>
    <dgm:pt modelId="{DA2AA1F2-1C23-4E44-9EA3-01D8017D67C7}" type="pres">
      <dgm:prSet presAssocID="{FB8D7886-93C1-4EDC-A1BA-A461813DAC1F}" presName="parentTextBox" presStyleLbl="node1" presStyleIdx="0" presStyleCnt="3"/>
      <dgm:spPr/>
    </dgm:pt>
    <dgm:pt modelId="{E9014F2B-E6A9-43EB-86BC-504F9964E8F8}" type="pres">
      <dgm:prSet presAssocID="{72D4C733-5E42-4416-A438-0190D57C50A5}" presName="sp" presStyleCnt="0"/>
      <dgm:spPr/>
    </dgm:pt>
    <dgm:pt modelId="{0E2FCD68-E7EA-4347-A5D3-0A220CAECB17}" type="pres">
      <dgm:prSet presAssocID="{177BDA96-14E2-4A44-B5B9-4C6C96B058D2}" presName="arrowAndChildren" presStyleCnt="0"/>
      <dgm:spPr/>
    </dgm:pt>
    <dgm:pt modelId="{A318A8DF-B8FB-47C5-BAF1-6B9992BE8C47}" type="pres">
      <dgm:prSet presAssocID="{177BDA96-14E2-4A44-B5B9-4C6C96B058D2}" presName="parentTextArrow" presStyleLbl="node1" presStyleIdx="1" presStyleCnt="3"/>
      <dgm:spPr/>
    </dgm:pt>
    <dgm:pt modelId="{350DEC39-7924-4592-91F8-E572BC6D9208}" type="pres">
      <dgm:prSet presAssocID="{31D43191-0A2D-4D6C-8ED7-F48A13C1309F}" presName="sp" presStyleCnt="0"/>
      <dgm:spPr/>
    </dgm:pt>
    <dgm:pt modelId="{4649501B-7DCA-42A3-AF62-7C9548EA9F7D}" type="pres">
      <dgm:prSet presAssocID="{747A080F-8A30-43EE-B014-EF84D382F269}" presName="arrowAndChildren" presStyleCnt="0"/>
      <dgm:spPr/>
    </dgm:pt>
    <dgm:pt modelId="{4776975E-548D-42B4-8DAC-A538F696AF6B}" type="pres">
      <dgm:prSet presAssocID="{747A080F-8A30-43EE-B014-EF84D382F269}" presName="parentTextArrow" presStyleLbl="node1" presStyleIdx="2" presStyleCnt="3"/>
      <dgm:spPr/>
    </dgm:pt>
  </dgm:ptLst>
  <dgm:cxnLst>
    <dgm:cxn modelId="{6527F60E-0C81-4320-983A-3497D157D645}" type="presOf" srcId="{747A080F-8A30-43EE-B014-EF84D382F269}" destId="{4776975E-548D-42B4-8DAC-A538F696AF6B}" srcOrd="0" destOrd="0" presId="urn:microsoft.com/office/officeart/2005/8/layout/process4"/>
    <dgm:cxn modelId="{B8136535-376E-4DA0-83E4-F9FEF033ABEA}" srcId="{09E5E999-9F53-4FC6-A8D5-1F55EC0C2BC5}" destId="{177BDA96-14E2-4A44-B5B9-4C6C96B058D2}" srcOrd="1" destOrd="0" parTransId="{DFFA23FE-BDDF-4B0E-B8FD-847982904534}" sibTransId="{72D4C733-5E42-4416-A438-0190D57C50A5}"/>
    <dgm:cxn modelId="{F18C3C68-82F6-4EDC-89B1-434E919D03C8}" type="presOf" srcId="{FB8D7886-93C1-4EDC-A1BA-A461813DAC1F}" destId="{DA2AA1F2-1C23-4E44-9EA3-01D8017D67C7}" srcOrd="0" destOrd="0" presId="urn:microsoft.com/office/officeart/2005/8/layout/process4"/>
    <dgm:cxn modelId="{23A9506B-7251-4F7A-9639-B19B51A00EBB}" srcId="{09E5E999-9F53-4FC6-A8D5-1F55EC0C2BC5}" destId="{FB8D7886-93C1-4EDC-A1BA-A461813DAC1F}" srcOrd="2" destOrd="0" parTransId="{1DE40A26-401E-4371-B642-9D8C41D022F5}" sibTransId="{4A6A9376-9418-4C03-A3C3-EE6F40D181EA}"/>
    <dgm:cxn modelId="{EFE75186-0DB2-4F7F-8614-78CAE3B0F4F2}" type="presOf" srcId="{177BDA96-14E2-4A44-B5B9-4C6C96B058D2}" destId="{A318A8DF-B8FB-47C5-BAF1-6B9992BE8C47}" srcOrd="0" destOrd="0" presId="urn:microsoft.com/office/officeart/2005/8/layout/process4"/>
    <dgm:cxn modelId="{B474C888-CE3F-48C5-B6C4-E2049398A260}" srcId="{09E5E999-9F53-4FC6-A8D5-1F55EC0C2BC5}" destId="{747A080F-8A30-43EE-B014-EF84D382F269}" srcOrd="0" destOrd="0" parTransId="{1F774B39-C17B-4A3A-B7DF-9496972B40F3}" sibTransId="{31D43191-0A2D-4D6C-8ED7-F48A13C1309F}"/>
    <dgm:cxn modelId="{0BB081DA-613F-4D02-8857-7BF42696CF2F}" type="presOf" srcId="{09E5E999-9F53-4FC6-A8D5-1F55EC0C2BC5}" destId="{4485A6CA-C3E3-4BCA-B175-F183B8C9DB2B}" srcOrd="0" destOrd="0" presId="urn:microsoft.com/office/officeart/2005/8/layout/process4"/>
    <dgm:cxn modelId="{79A944EE-3039-4C36-B049-6F40057AE7F4}" type="presParOf" srcId="{4485A6CA-C3E3-4BCA-B175-F183B8C9DB2B}" destId="{1AB1F1B8-281E-4D7D-87CB-0289131E1AFA}" srcOrd="0" destOrd="0" presId="urn:microsoft.com/office/officeart/2005/8/layout/process4"/>
    <dgm:cxn modelId="{EFBEB731-1FB0-492A-9C84-3DA2A25C31D3}" type="presParOf" srcId="{1AB1F1B8-281E-4D7D-87CB-0289131E1AFA}" destId="{DA2AA1F2-1C23-4E44-9EA3-01D8017D67C7}" srcOrd="0" destOrd="0" presId="urn:microsoft.com/office/officeart/2005/8/layout/process4"/>
    <dgm:cxn modelId="{F8DD862E-376B-48C3-9A01-E94F221AE357}" type="presParOf" srcId="{4485A6CA-C3E3-4BCA-B175-F183B8C9DB2B}" destId="{E9014F2B-E6A9-43EB-86BC-504F9964E8F8}" srcOrd="1" destOrd="0" presId="urn:microsoft.com/office/officeart/2005/8/layout/process4"/>
    <dgm:cxn modelId="{AAE359CB-3DB1-48D7-A098-0FFE0CBD2D35}" type="presParOf" srcId="{4485A6CA-C3E3-4BCA-B175-F183B8C9DB2B}" destId="{0E2FCD68-E7EA-4347-A5D3-0A220CAECB17}" srcOrd="2" destOrd="0" presId="urn:microsoft.com/office/officeart/2005/8/layout/process4"/>
    <dgm:cxn modelId="{C1ED17E9-2920-474D-B869-29FE928FADBA}" type="presParOf" srcId="{0E2FCD68-E7EA-4347-A5D3-0A220CAECB17}" destId="{A318A8DF-B8FB-47C5-BAF1-6B9992BE8C47}" srcOrd="0" destOrd="0" presId="urn:microsoft.com/office/officeart/2005/8/layout/process4"/>
    <dgm:cxn modelId="{8BE5731C-70CE-4C66-8E02-56ED45B0D2EE}" type="presParOf" srcId="{4485A6CA-C3E3-4BCA-B175-F183B8C9DB2B}" destId="{350DEC39-7924-4592-91F8-E572BC6D9208}" srcOrd="3" destOrd="0" presId="urn:microsoft.com/office/officeart/2005/8/layout/process4"/>
    <dgm:cxn modelId="{8F0AD62B-BB5F-46B5-AD9B-CFA5F657AA26}" type="presParOf" srcId="{4485A6CA-C3E3-4BCA-B175-F183B8C9DB2B}" destId="{4649501B-7DCA-42A3-AF62-7C9548EA9F7D}" srcOrd="4" destOrd="0" presId="urn:microsoft.com/office/officeart/2005/8/layout/process4"/>
    <dgm:cxn modelId="{FB234E20-B8DE-41EE-8A6C-58026FDDF751}" type="presParOf" srcId="{4649501B-7DCA-42A3-AF62-7C9548EA9F7D}" destId="{4776975E-548D-42B4-8DAC-A538F696AF6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EEEBE0-5DFA-4CF0-A2E0-399F17507FF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FEB7C8B-E3A0-4D81-B2A7-43E621DCD70A}">
      <dgm:prSet/>
      <dgm:spPr/>
      <dgm:t>
        <a:bodyPr/>
        <a:lstStyle/>
        <a:p>
          <a:r>
            <a:rPr lang="en-US"/>
            <a:t>A weak entity is an entity whose existence depends on some other entity.</a:t>
          </a:r>
        </a:p>
      </dgm:t>
    </dgm:pt>
    <dgm:pt modelId="{F42D5B0C-E4EB-4354-90F5-3A11DD4D6C79}" type="parTrans" cxnId="{12F3EA2F-F1DB-4F0F-9606-F348150D459C}">
      <dgm:prSet/>
      <dgm:spPr/>
      <dgm:t>
        <a:bodyPr/>
        <a:lstStyle/>
        <a:p>
          <a:endParaRPr lang="en-US"/>
        </a:p>
      </dgm:t>
    </dgm:pt>
    <dgm:pt modelId="{63657544-5FFF-4F04-986B-042BC833584F}" type="sibTrans" cxnId="{12F3EA2F-F1DB-4F0F-9606-F348150D459C}">
      <dgm:prSet/>
      <dgm:spPr/>
      <dgm:t>
        <a:bodyPr/>
        <a:lstStyle/>
        <a:p>
          <a:endParaRPr lang="en-US"/>
        </a:p>
      </dgm:t>
    </dgm:pt>
    <dgm:pt modelId="{9FE55C06-9FFE-481C-8CB9-280F6EA64563}">
      <dgm:prSet/>
      <dgm:spPr/>
      <dgm:t>
        <a:bodyPr/>
        <a:lstStyle/>
        <a:p>
          <a:r>
            <a:rPr lang="en-US"/>
            <a:t>It cannot exist if the entity on which it depends does not exist.</a:t>
          </a:r>
        </a:p>
      </dgm:t>
    </dgm:pt>
    <dgm:pt modelId="{E4830C7C-A169-4BE7-A4D0-CE8C16127CA0}" type="parTrans" cxnId="{6EA36DFF-E2BA-402B-9A6C-E81C065E638D}">
      <dgm:prSet/>
      <dgm:spPr/>
      <dgm:t>
        <a:bodyPr/>
        <a:lstStyle/>
        <a:p>
          <a:endParaRPr lang="en-US"/>
        </a:p>
      </dgm:t>
    </dgm:pt>
    <dgm:pt modelId="{DBD2CDF1-1F9A-476A-95B8-C8476A814CE2}" type="sibTrans" cxnId="{6EA36DFF-E2BA-402B-9A6C-E81C065E638D}">
      <dgm:prSet/>
      <dgm:spPr/>
      <dgm:t>
        <a:bodyPr/>
        <a:lstStyle/>
        <a:p>
          <a:endParaRPr lang="en-US"/>
        </a:p>
      </dgm:t>
    </dgm:pt>
    <dgm:pt modelId="{54192F3B-436C-4EF7-BFBA-06DBEA7FFCEF}" type="pres">
      <dgm:prSet presAssocID="{0AEEEBE0-5DFA-4CF0-A2E0-399F17507FF0}" presName="linear" presStyleCnt="0">
        <dgm:presLayoutVars>
          <dgm:animLvl val="lvl"/>
          <dgm:resizeHandles val="exact"/>
        </dgm:presLayoutVars>
      </dgm:prSet>
      <dgm:spPr/>
    </dgm:pt>
    <dgm:pt modelId="{C18C8B70-6176-4835-B7B4-ADB803F6D42A}" type="pres">
      <dgm:prSet presAssocID="{EFEB7C8B-E3A0-4D81-B2A7-43E621DCD70A}" presName="parentText" presStyleLbl="node1" presStyleIdx="0" presStyleCnt="2">
        <dgm:presLayoutVars>
          <dgm:chMax val="0"/>
          <dgm:bulletEnabled val="1"/>
        </dgm:presLayoutVars>
      </dgm:prSet>
      <dgm:spPr/>
    </dgm:pt>
    <dgm:pt modelId="{3AB1C29A-1037-4C54-8E6F-51504EFCE049}" type="pres">
      <dgm:prSet presAssocID="{63657544-5FFF-4F04-986B-042BC833584F}" presName="spacer" presStyleCnt="0"/>
      <dgm:spPr/>
    </dgm:pt>
    <dgm:pt modelId="{C2AA2610-0E42-4030-A434-53CE15B350C5}" type="pres">
      <dgm:prSet presAssocID="{9FE55C06-9FFE-481C-8CB9-280F6EA64563}" presName="parentText" presStyleLbl="node1" presStyleIdx="1" presStyleCnt="2">
        <dgm:presLayoutVars>
          <dgm:chMax val="0"/>
          <dgm:bulletEnabled val="1"/>
        </dgm:presLayoutVars>
      </dgm:prSet>
      <dgm:spPr/>
    </dgm:pt>
  </dgm:ptLst>
  <dgm:cxnLst>
    <dgm:cxn modelId="{71E79C20-AE71-4EE6-AE8F-E5FECD966454}" type="presOf" srcId="{EFEB7C8B-E3A0-4D81-B2A7-43E621DCD70A}" destId="{C18C8B70-6176-4835-B7B4-ADB803F6D42A}" srcOrd="0" destOrd="0" presId="urn:microsoft.com/office/officeart/2005/8/layout/vList2"/>
    <dgm:cxn modelId="{12F3EA2F-F1DB-4F0F-9606-F348150D459C}" srcId="{0AEEEBE0-5DFA-4CF0-A2E0-399F17507FF0}" destId="{EFEB7C8B-E3A0-4D81-B2A7-43E621DCD70A}" srcOrd="0" destOrd="0" parTransId="{F42D5B0C-E4EB-4354-90F5-3A11DD4D6C79}" sibTransId="{63657544-5FFF-4F04-986B-042BC833584F}"/>
    <dgm:cxn modelId="{A0C9B798-2B84-406F-9A6C-AB815D214955}" type="presOf" srcId="{0AEEEBE0-5DFA-4CF0-A2E0-399F17507FF0}" destId="{54192F3B-436C-4EF7-BFBA-06DBEA7FFCEF}" srcOrd="0" destOrd="0" presId="urn:microsoft.com/office/officeart/2005/8/layout/vList2"/>
    <dgm:cxn modelId="{3FF5B5D7-DB26-4F4F-ADDE-1DDFBB02F109}" type="presOf" srcId="{9FE55C06-9FFE-481C-8CB9-280F6EA64563}" destId="{C2AA2610-0E42-4030-A434-53CE15B350C5}" srcOrd="0" destOrd="0" presId="urn:microsoft.com/office/officeart/2005/8/layout/vList2"/>
    <dgm:cxn modelId="{6EA36DFF-E2BA-402B-9A6C-E81C065E638D}" srcId="{0AEEEBE0-5DFA-4CF0-A2E0-399F17507FF0}" destId="{9FE55C06-9FFE-481C-8CB9-280F6EA64563}" srcOrd="1" destOrd="0" parTransId="{E4830C7C-A169-4BE7-A4D0-CE8C16127CA0}" sibTransId="{DBD2CDF1-1F9A-476A-95B8-C8476A814CE2}"/>
    <dgm:cxn modelId="{D4C8E88D-220C-4BEB-8949-95086AFBE150}" type="presParOf" srcId="{54192F3B-436C-4EF7-BFBA-06DBEA7FFCEF}" destId="{C18C8B70-6176-4835-B7B4-ADB803F6D42A}" srcOrd="0" destOrd="0" presId="urn:microsoft.com/office/officeart/2005/8/layout/vList2"/>
    <dgm:cxn modelId="{096B6455-632D-455D-9E4C-F49CC21A9892}" type="presParOf" srcId="{54192F3B-436C-4EF7-BFBA-06DBEA7FFCEF}" destId="{3AB1C29A-1037-4C54-8E6F-51504EFCE049}" srcOrd="1" destOrd="0" presId="urn:microsoft.com/office/officeart/2005/8/layout/vList2"/>
    <dgm:cxn modelId="{ECD01346-4719-460B-8B76-93E6A42F46AE}" type="presParOf" srcId="{54192F3B-436C-4EF7-BFBA-06DBEA7FFCEF}" destId="{C2AA2610-0E42-4030-A434-53CE15B350C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047231-EA0C-4E11-A0EE-755167A1C0FB}"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2C49A894-C2EB-479D-B34E-4919F9E8B194}">
      <dgm:prSet/>
      <dgm:spPr/>
      <dgm:t>
        <a:bodyPr/>
        <a:lstStyle/>
        <a:p>
          <a:r>
            <a:rPr lang="en-US"/>
            <a:t>Each entity type (subtypes and supertypes) maps to a separate table.</a:t>
          </a:r>
        </a:p>
      </dgm:t>
    </dgm:pt>
    <dgm:pt modelId="{C7D3D8C0-91DA-40ED-A79B-F212789EB1C5}" type="parTrans" cxnId="{BD8B45E5-9593-4672-9DA2-A24390D7015F}">
      <dgm:prSet/>
      <dgm:spPr/>
      <dgm:t>
        <a:bodyPr/>
        <a:lstStyle/>
        <a:p>
          <a:endParaRPr lang="en-US"/>
        </a:p>
      </dgm:t>
    </dgm:pt>
    <dgm:pt modelId="{5BE1ABB4-13CC-4D4D-AC70-F93C1D863C5F}" type="sibTrans" cxnId="{BD8B45E5-9593-4672-9DA2-A24390D7015F}">
      <dgm:prSet/>
      <dgm:spPr/>
      <dgm:t>
        <a:bodyPr/>
        <a:lstStyle/>
        <a:p>
          <a:endParaRPr lang="en-US"/>
        </a:p>
      </dgm:t>
    </dgm:pt>
    <dgm:pt modelId="{5FA3A2B8-651F-4FE3-AAB1-04D25FBE250A}">
      <dgm:prSet/>
      <dgm:spPr/>
      <dgm:t>
        <a:bodyPr/>
        <a:lstStyle/>
        <a:p>
          <a:r>
            <a:rPr lang="en-US"/>
            <a:t>The primary key of the supertype is the foreign key of the subtype:</a:t>
          </a:r>
        </a:p>
      </dgm:t>
    </dgm:pt>
    <dgm:pt modelId="{639E74C2-614C-4AC4-92AA-85F2D61501CB}" type="parTrans" cxnId="{C579D7D0-BFAE-4464-AD34-3A468A4DC008}">
      <dgm:prSet/>
      <dgm:spPr/>
      <dgm:t>
        <a:bodyPr/>
        <a:lstStyle/>
        <a:p>
          <a:endParaRPr lang="en-US"/>
        </a:p>
      </dgm:t>
    </dgm:pt>
    <dgm:pt modelId="{AB2C0C40-3602-4DB7-8A2D-395061126903}" type="sibTrans" cxnId="{C579D7D0-BFAE-4464-AD34-3A468A4DC008}">
      <dgm:prSet/>
      <dgm:spPr/>
      <dgm:t>
        <a:bodyPr/>
        <a:lstStyle/>
        <a:p>
          <a:endParaRPr lang="en-US"/>
        </a:p>
      </dgm:t>
    </dgm:pt>
    <dgm:pt modelId="{285FE3F0-0A18-40F3-B00D-E86D75CCD456}">
      <dgm:prSet/>
      <dgm:spPr/>
      <dgm:t>
        <a:bodyPr/>
        <a:lstStyle/>
        <a:p>
          <a:r>
            <a:rPr lang="en-US"/>
            <a:t>It creates a link between the two.</a:t>
          </a:r>
        </a:p>
      </dgm:t>
    </dgm:pt>
    <dgm:pt modelId="{50CEF7B7-0855-4113-B4DC-19D5B16A48C8}" type="parTrans" cxnId="{0CBE7CB4-B154-4610-8136-23F1E0B5BBE4}">
      <dgm:prSet/>
      <dgm:spPr/>
      <dgm:t>
        <a:bodyPr/>
        <a:lstStyle/>
        <a:p>
          <a:endParaRPr lang="en-US"/>
        </a:p>
      </dgm:t>
    </dgm:pt>
    <dgm:pt modelId="{6732BB45-4C09-4406-A5FA-E1C6D114EADA}" type="sibTrans" cxnId="{0CBE7CB4-B154-4610-8136-23F1E0B5BBE4}">
      <dgm:prSet/>
      <dgm:spPr/>
      <dgm:t>
        <a:bodyPr/>
        <a:lstStyle/>
        <a:p>
          <a:endParaRPr lang="en-US"/>
        </a:p>
      </dgm:t>
    </dgm:pt>
    <dgm:pt modelId="{6EC3962F-F086-4F72-B86A-1C4F19CB70A4}">
      <dgm:prSet/>
      <dgm:spPr/>
      <dgm:t>
        <a:bodyPr/>
        <a:lstStyle/>
        <a:p>
          <a:r>
            <a:rPr lang="en-US"/>
            <a:t>The foreign key of the subtype is also its primary key.</a:t>
          </a:r>
        </a:p>
      </dgm:t>
    </dgm:pt>
    <dgm:pt modelId="{B95A3901-93BF-432A-92CF-867FE247466B}" type="parTrans" cxnId="{7FE84F08-EA3B-49B6-A5E4-76A031F117C8}">
      <dgm:prSet/>
      <dgm:spPr/>
      <dgm:t>
        <a:bodyPr/>
        <a:lstStyle/>
        <a:p>
          <a:endParaRPr lang="en-US"/>
        </a:p>
      </dgm:t>
    </dgm:pt>
    <dgm:pt modelId="{4B8381D0-D35E-4743-B290-D08BF8F9346F}" type="sibTrans" cxnId="{7FE84F08-EA3B-49B6-A5E4-76A031F117C8}">
      <dgm:prSet/>
      <dgm:spPr/>
      <dgm:t>
        <a:bodyPr/>
        <a:lstStyle/>
        <a:p>
          <a:endParaRPr lang="en-US"/>
        </a:p>
      </dgm:t>
    </dgm:pt>
    <dgm:pt modelId="{FA9784D8-64B0-48C4-878D-81F468C2C7CE}" type="pres">
      <dgm:prSet presAssocID="{5F047231-EA0C-4E11-A0EE-755167A1C0FB}" presName="Name0" presStyleCnt="0">
        <dgm:presLayoutVars>
          <dgm:dir/>
          <dgm:animLvl val="lvl"/>
          <dgm:resizeHandles val="exact"/>
        </dgm:presLayoutVars>
      </dgm:prSet>
      <dgm:spPr/>
    </dgm:pt>
    <dgm:pt modelId="{D0106A84-569C-4E84-A86B-9131F63A8E1D}" type="pres">
      <dgm:prSet presAssocID="{5FA3A2B8-651F-4FE3-AAB1-04D25FBE250A}" presName="boxAndChildren" presStyleCnt="0"/>
      <dgm:spPr/>
    </dgm:pt>
    <dgm:pt modelId="{385FBF60-7883-4219-A6DB-5929952AB222}" type="pres">
      <dgm:prSet presAssocID="{5FA3A2B8-651F-4FE3-AAB1-04D25FBE250A}" presName="parentTextBox" presStyleLbl="node1" presStyleIdx="0" presStyleCnt="2"/>
      <dgm:spPr/>
    </dgm:pt>
    <dgm:pt modelId="{2ED8F052-995F-40C8-A677-FDFA41693C0E}" type="pres">
      <dgm:prSet presAssocID="{5FA3A2B8-651F-4FE3-AAB1-04D25FBE250A}" presName="entireBox" presStyleLbl="node1" presStyleIdx="0" presStyleCnt="2"/>
      <dgm:spPr/>
    </dgm:pt>
    <dgm:pt modelId="{4C46BFE2-EB66-4D73-9290-F58935C0B130}" type="pres">
      <dgm:prSet presAssocID="{5FA3A2B8-651F-4FE3-AAB1-04D25FBE250A}" presName="descendantBox" presStyleCnt="0"/>
      <dgm:spPr/>
    </dgm:pt>
    <dgm:pt modelId="{5121D2FA-DBF6-48FB-8835-8252FA8356C0}" type="pres">
      <dgm:prSet presAssocID="{285FE3F0-0A18-40F3-B00D-E86D75CCD456}" presName="childTextBox" presStyleLbl="fgAccFollowNode1" presStyleIdx="0" presStyleCnt="2">
        <dgm:presLayoutVars>
          <dgm:bulletEnabled val="1"/>
        </dgm:presLayoutVars>
      </dgm:prSet>
      <dgm:spPr/>
    </dgm:pt>
    <dgm:pt modelId="{AE2AE635-77B0-4B09-BC54-82C22BF56BD3}" type="pres">
      <dgm:prSet presAssocID="{6EC3962F-F086-4F72-B86A-1C4F19CB70A4}" presName="childTextBox" presStyleLbl="fgAccFollowNode1" presStyleIdx="1" presStyleCnt="2">
        <dgm:presLayoutVars>
          <dgm:bulletEnabled val="1"/>
        </dgm:presLayoutVars>
      </dgm:prSet>
      <dgm:spPr/>
    </dgm:pt>
    <dgm:pt modelId="{D9DAC60D-FAA0-49C3-A040-4B8F957E5C95}" type="pres">
      <dgm:prSet presAssocID="{5BE1ABB4-13CC-4D4D-AC70-F93C1D863C5F}" presName="sp" presStyleCnt="0"/>
      <dgm:spPr/>
    </dgm:pt>
    <dgm:pt modelId="{76063354-4698-4BC7-94EB-01F075257C58}" type="pres">
      <dgm:prSet presAssocID="{2C49A894-C2EB-479D-B34E-4919F9E8B194}" presName="arrowAndChildren" presStyleCnt="0"/>
      <dgm:spPr/>
    </dgm:pt>
    <dgm:pt modelId="{980364A8-34A6-48F9-A196-EF9302E192BD}" type="pres">
      <dgm:prSet presAssocID="{2C49A894-C2EB-479D-B34E-4919F9E8B194}" presName="parentTextArrow" presStyleLbl="node1" presStyleIdx="1" presStyleCnt="2"/>
      <dgm:spPr/>
    </dgm:pt>
  </dgm:ptLst>
  <dgm:cxnLst>
    <dgm:cxn modelId="{7FE84F08-EA3B-49B6-A5E4-76A031F117C8}" srcId="{5FA3A2B8-651F-4FE3-AAB1-04D25FBE250A}" destId="{6EC3962F-F086-4F72-B86A-1C4F19CB70A4}" srcOrd="1" destOrd="0" parTransId="{B95A3901-93BF-432A-92CF-867FE247466B}" sibTransId="{4B8381D0-D35E-4743-B290-D08BF8F9346F}"/>
    <dgm:cxn modelId="{D67FEA25-8DCD-4018-B90D-8ADEB8BF9AAB}" type="presOf" srcId="{285FE3F0-0A18-40F3-B00D-E86D75CCD456}" destId="{5121D2FA-DBF6-48FB-8835-8252FA8356C0}" srcOrd="0" destOrd="0" presId="urn:microsoft.com/office/officeart/2005/8/layout/process4"/>
    <dgm:cxn modelId="{ABF5348A-897D-4BF1-85EC-16EC1AD96230}" type="presOf" srcId="{5FA3A2B8-651F-4FE3-AAB1-04D25FBE250A}" destId="{385FBF60-7883-4219-A6DB-5929952AB222}" srcOrd="0" destOrd="0" presId="urn:microsoft.com/office/officeart/2005/8/layout/process4"/>
    <dgm:cxn modelId="{0CBE7CB4-B154-4610-8136-23F1E0B5BBE4}" srcId="{5FA3A2B8-651F-4FE3-AAB1-04D25FBE250A}" destId="{285FE3F0-0A18-40F3-B00D-E86D75CCD456}" srcOrd="0" destOrd="0" parTransId="{50CEF7B7-0855-4113-B4DC-19D5B16A48C8}" sibTransId="{6732BB45-4C09-4406-A5FA-E1C6D114EADA}"/>
    <dgm:cxn modelId="{EACBB0B6-A0BA-4A4E-B3FA-79F4954AEED5}" type="presOf" srcId="{6EC3962F-F086-4F72-B86A-1C4F19CB70A4}" destId="{AE2AE635-77B0-4B09-BC54-82C22BF56BD3}" srcOrd="0" destOrd="0" presId="urn:microsoft.com/office/officeart/2005/8/layout/process4"/>
    <dgm:cxn modelId="{CEAADCBE-0AE5-42FA-B641-6F51F9143C2F}" type="presOf" srcId="{5FA3A2B8-651F-4FE3-AAB1-04D25FBE250A}" destId="{2ED8F052-995F-40C8-A677-FDFA41693C0E}" srcOrd="1" destOrd="0" presId="urn:microsoft.com/office/officeart/2005/8/layout/process4"/>
    <dgm:cxn modelId="{C42FE1CA-2D0F-49CB-A8BB-4DE4745BC62A}" type="presOf" srcId="{5F047231-EA0C-4E11-A0EE-755167A1C0FB}" destId="{FA9784D8-64B0-48C4-878D-81F468C2C7CE}" srcOrd="0" destOrd="0" presId="urn:microsoft.com/office/officeart/2005/8/layout/process4"/>
    <dgm:cxn modelId="{C579D7D0-BFAE-4464-AD34-3A468A4DC008}" srcId="{5F047231-EA0C-4E11-A0EE-755167A1C0FB}" destId="{5FA3A2B8-651F-4FE3-AAB1-04D25FBE250A}" srcOrd="1" destOrd="0" parTransId="{639E74C2-614C-4AC4-92AA-85F2D61501CB}" sibTransId="{AB2C0C40-3602-4DB7-8A2D-395061126903}"/>
    <dgm:cxn modelId="{BD8B45E5-9593-4672-9DA2-A24390D7015F}" srcId="{5F047231-EA0C-4E11-A0EE-755167A1C0FB}" destId="{2C49A894-C2EB-479D-B34E-4919F9E8B194}" srcOrd="0" destOrd="0" parTransId="{C7D3D8C0-91DA-40ED-A79B-F212789EB1C5}" sibTransId="{5BE1ABB4-13CC-4D4D-AC70-F93C1D863C5F}"/>
    <dgm:cxn modelId="{DD0BF0F4-3B00-436E-A1BC-3DF13808ED45}" type="presOf" srcId="{2C49A894-C2EB-479D-B34E-4919F9E8B194}" destId="{980364A8-34A6-48F9-A196-EF9302E192BD}" srcOrd="0" destOrd="0" presId="urn:microsoft.com/office/officeart/2005/8/layout/process4"/>
    <dgm:cxn modelId="{0C7A00CE-5983-45FF-A3F0-829468D63159}" type="presParOf" srcId="{FA9784D8-64B0-48C4-878D-81F468C2C7CE}" destId="{D0106A84-569C-4E84-A86B-9131F63A8E1D}" srcOrd="0" destOrd="0" presId="urn:microsoft.com/office/officeart/2005/8/layout/process4"/>
    <dgm:cxn modelId="{475DE7C8-B8D0-4C89-8FF1-EB9916889CF5}" type="presParOf" srcId="{D0106A84-569C-4E84-A86B-9131F63A8E1D}" destId="{385FBF60-7883-4219-A6DB-5929952AB222}" srcOrd="0" destOrd="0" presId="urn:microsoft.com/office/officeart/2005/8/layout/process4"/>
    <dgm:cxn modelId="{DE13885E-FC63-4243-A0A6-77C29C826FA0}" type="presParOf" srcId="{D0106A84-569C-4E84-A86B-9131F63A8E1D}" destId="{2ED8F052-995F-40C8-A677-FDFA41693C0E}" srcOrd="1" destOrd="0" presId="urn:microsoft.com/office/officeart/2005/8/layout/process4"/>
    <dgm:cxn modelId="{5128B82F-6D6E-4101-A434-3FDC2789644E}" type="presParOf" srcId="{D0106A84-569C-4E84-A86B-9131F63A8E1D}" destId="{4C46BFE2-EB66-4D73-9290-F58935C0B130}" srcOrd="2" destOrd="0" presId="urn:microsoft.com/office/officeart/2005/8/layout/process4"/>
    <dgm:cxn modelId="{E06F6A90-7895-4391-9200-A853E9118908}" type="presParOf" srcId="{4C46BFE2-EB66-4D73-9290-F58935C0B130}" destId="{5121D2FA-DBF6-48FB-8835-8252FA8356C0}" srcOrd="0" destOrd="0" presId="urn:microsoft.com/office/officeart/2005/8/layout/process4"/>
    <dgm:cxn modelId="{4E168E24-5BAE-474F-8258-C7CF58A36743}" type="presParOf" srcId="{4C46BFE2-EB66-4D73-9290-F58935C0B130}" destId="{AE2AE635-77B0-4B09-BC54-82C22BF56BD3}" srcOrd="1" destOrd="0" presId="urn:microsoft.com/office/officeart/2005/8/layout/process4"/>
    <dgm:cxn modelId="{B593E581-86C0-4D28-9FBD-F95DAA82AD04}" type="presParOf" srcId="{FA9784D8-64B0-48C4-878D-81F468C2C7CE}" destId="{D9DAC60D-FAA0-49C3-A040-4B8F957E5C95}" srcOrd="1" destOrd="0" presId="urn:microsoft.com/office/officeart/2005/8/layout/process4"/>
    <dgm:cxn modelId="{29B7C7B0-5E9D-48C7-A4E1-5BAB4014B209}" type="presParOf" srcId="{FA9784D8-64B0-48C4-878D-81F468C2C7CE}" destId="{76063354-4698-4BC7-94EB-01F075257C58}" srcOrd="2" destOrd="0" presId="urn:microsoft.com/office/officeart/2005/8/layout/process4"/>
    <dgm:cxn modelId="{BD8EFD55-66EE-4068-B058-99D2B24BFEC4}" type="presParOf" srcId="{76063354-4698-4BC7-94EB-01F075257C58}" destId="{980364A8-34A6-48F9-A196-EF9302E192B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34BDDF-438B-4A86-90CB-9A660184D9C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311500-0F36-4A94-B22C-454BC07931E2}">
      <dgm:prSet/>
      <dgm:spPr/>
      <dgm:t>
        <a:bodyPr/>
        <a:lstStyle/>
        <a:p>
          <a:pPr>
            <a:defRPr b="1"/>
          </a:pPr>
          <a:r>
            <a:rPr lang="en-US"/>
            <a:t>Attributes:</a:t>
          </a:r>
        </a:p>
      </dgm:t>
    </dgm:pt>
    <dgm:pt modelId="{F70DAFA6-4F05-4A2B-ADAB-C8DB25D5E83D}" type="parTrans" cxnId="{042DE8A4-E78E-486F-847B-D985CC788F8D}">
      <dgm:prSet/>
      <dgm:spPr/>
      <dgm:t>
        <a:bodyPr/>
        <a:lstStyle/>
        <a:p>
          <a:endParaRPr lang="en-US"/>
        </a:p>
      </dgm:t>
    </dgm:pt>
    <dgm:pt modelId="{9F13A1DE-E3CF-42F3-B36F-F54B9E2E73CF}" type="sibTrans" cxnId="{042DE8A4-E78E-486F-847B-D985CC788F8D}">
      <dgm:prSet/>
      <dgm:spPr/>
      <dgm:t>
        <a:bodyPr/>
        <a:lstStyle/>
        <a:p>
          <a:endParaRPr lang="en-US"/>
        </a:p>
      </dgm:t>
    </dgm:pt>
    <dgm:pt modelId="{A7FE104B-7DD4-4A53-9B2A-76EBFAC419D9}">
      <dgm:prSet/>
      <dgm:spPr/>
      <dgm:t>
        <a:bodyPr/>
        <a:lstStyle/>
        <a:p>
          <a:r>
            <a:rPr lang="en-US"/>
            <a:t>Do not introduce any unnecessary attributes.</a:t>
          </a:r>
        </a:p>
      </dgm:t>
    </dgm:pt>
    <dgm:pt modelId="{554C4054-2FA2-4E21-BC17-FDA42688AAC8}" type="parTrans" cxnId="{9E29204E-221E-40C0-99DE-C250170DB9E9}">
      <dgm:prSet/>
      <dgm:spPr/>
      <dgm:t>
        <a:bodyPr/>
        <a:lstStyle/>
        <a:p>
          <a:endParaRPr lang="en-US"/>
        </a:p>
      </dgm:t>
    </dgm:pt>
    <dgm:pt modelId="{609C6B14-AC92-424C-86CC-40699F04EE91}" type="sibTrans" cxnId="{9E29204E-221E-40C0-99DE-C250170DB9E9}">
      <dgm:prSet/>
      <dgm:spPr/>
      <dgm:t>
        <a:bodyPr/>
        <a:lstStyle/>
        <a:p>
          <a:endParaRPr lang="en-US"/>
        </a:p>
      </dgm:t>
    </dgm:pt>
    <dgm:pt modelId="{985F10AA-2B07-4D69-ACAC-EE3BE4BC3899}">
      <dgm:prSet/>
      <dgm:spPr/>
      <dgm:t>
        <a:bodyPr/>
        <a:lstStyle/>
        <a:p>
          <a:r>
            <a:rPr lang="en-US"/>
            <a:t>An attribute serves three purposes:</a:t>
          </a:r>
        </a:p>
      </dgm:t>
    </dgm:pt>
    <dgm:pt modelId="{4C6AE7B8-829A-49AB-BC67-376D2EFB3FB2}" type="parTrans" cxnId="{0FDB0857-1BC2-4F80-A8DE-F4091F2284D1}">
      <dgm:prSet/>
      <dgm:spPr/>
      <dgm:t>
        <a:bodyPr/>
        <a:lstStyle/>
        <a:p>
          <a:endParaRPr lang="en-US"/>
        </a:p>
      </dgm:t>
    </dgm:pt>
    <dgm:pt modelId="{0FB27DBA-3317-4560-8120-8441162C20F8}" type="sibTrans" cxnId="{0FDB0857-1BC2-4F80-A8DE-F4091F2284D1}">
      <dgm:prSet/>
      <dgm:spPr/>
      <dgm:t>
        <a:bodyPr/>
        <a:lstStyle/>
        <a:p>
          <a:endParaRPr lang="en-US"/>
        </a:p>
      </dgm:t>
    </dgm:pt>
    <dgm:pt modelId="{E79F70F5-A329-410B-BAFA-8C1EE8C315C3}">
      <dgm:prSet/>
      <dgm:spPr/>
      <dgm:t>
        <a:bodyPr/>
        <a:lstStyle/>
        <a:p>
          <a:r>
            <a:rPr lang="en-US"/>
            <a:t>To identify its owner entity</a:t>
          </a:r>
        </a:p>
      </dgm:t>
    </dgm:pt>
    <dgm:pt modelId="{B8CF60CB-362D-409C-BD93-E1FEAB3CA23A}" type="parTrans" cxnId="{59808F81-C9DA-4143-9A33-3AC205FB213E}">
      <dgm:prSet/>
      <dgm:spPr/>
      <dgm:t>
        <a:bodyPr/>
        <a:lstStyle/>
        <a:p>
          <a:endParaRPr lang="en-US"/>
        </a:p>
      </dgm:t>
    </dgm:pt>
    <dgm:pt modelId="{FFBBA7D6-F8DD-4A90-B3CD-643DE64F466F}" type="sibTrans" cxnId="{59808F81-C9DA-4143-9A33-3AC205FB213E}">
      <dgm:prSet/>
      <dgm:spPr/>
      <dgm:t>
        <a:bodyPr/>
        <a:lstStyle/>
        <a:p>
          <a:endParaRPr lang="en-US"/>
        </a:p>
      </dgm:t>
    </dgm:pt>
    <dgm:pt modelId="{9F42FD97-AFC6-4CC2-825A-ADFD148D141D}">
      <dgm:prSet/>
      <dgm:spPr/>
      <dgm:t>
        <a:bodyPr/>
        <a:lstStyle/>
        <a:p>
          <a:r>
            <a:rPr lang="en-US"/>
            <a:t>To refer to another entity</a:t>
          </a:r>
        </a:p>
      </dgm:t>
    </dgm:pt>
    <dgm:pt modelId="{B54CD6FF-2758-4A11-8F80-4898647F5611}" type="parTrans" cxnId="{B841A2C9-1F30-4147-A6C1-C053264BF083}">
      <dgm:prSet/>
      <dgm:spPr/>
      <dgm:t>
        <a:bodyPr/>
        <a:lstStyle/>
        <a:p>
          <a:endParaRPr lang="en-US"/>
        </a:p>
      </dgm:t>
    </dgm:pt>
    <dgm:pt modelId="{71205021-E732-487B-8C93-9F42B6A3ED17}" type="sibTrans" cxnId="{B841A2C9-1F30-4147-A6C1-C053264BF083}">
      <dgm:prSet/>
      <dgm:spPr/>
      <dgm:t>
        <a:bodyPr/>
        <a:lstStyle/>
        <a:p>
          <a:endParaRPr lang="en-US"/>
        </a:p>
      </dgm:t>
    </dgm:pt>
    <dgm:pt modelId="{94D2C4C6-7BF9-46EA-90F5-AD9E2FCD1AB6}">
      <dgm:prSet/>
      <dgm:spPr/>
      <dgm:t>
        <a:bodyPr/>
        <a:lstStyle/>
        <a:p>
          <a:r>
            <a:rPr lang="en-US"/>
            <a:t>To simplify the description of an entity</a:t>
          </a:r>
        </a:p>
      </dgm:t>
    </dgm:pt>
    <dgm:pt modelId="{F10A9EDB-AFE9-4BA9-B872-83FB87B6AEE9}" type="parTrans" cxnId="{FC5DBC7B-0C40-4642-8C55-0302EF1C318C}">
      <dgm:prSet/>
      <dgm:spPr/>
      <dgm:t>
        <a:bodyPr/>
        <a:lstStyle/>
        <a:p>
          <a:endParaRPr lang="en-US"/>
        </a:p>
      </dgm:t>
    </dgm:pt>
    <dgm:pt modelId="{74F0CB4A-9313-474F-AB4B-A01EB7D10310}" type="sibTrans" cxnId="{FC5DBC7B-0C40-4642-8C55-0302EF1C318C}">
      <dgm:prSet/>
      <dgm:spPr/>
      <dgm:t>
        <a:bodyPr/>
        <a:lstStyle/>
        <a:p>
          <a:endParaRPr lang="en-US"/>
        </a:p>
      </dgm:t>
    </dgm:pt>
    <dgm:pt modelId="{249E4DA9-7276-4A0D-8B27-7E7F5913210C}">
      <dgm:prSet/>
      <dgm:spPr/>
      <dgm:t>
        <a:bodyPr/>
        <a:lstStyle/>
        <a:p>
          <a:pPr>
            <a:defRPr b="1"/>
          </a:pPr>
          <a:r>
            <a:rPr lang="en-US"/>
            <a:t>Keys:</a:t>
          </a:r>
        </a:p>
      </dgm:t>
    </dgm:pt>
    <dgm:pt modelId="{54FD9F6C-7BE7-4000-98CA-1F45959C8FF1}" type="parTrans" cxnId="{A608F441-0466-430B-A2A8-3ECB80B9C932}">
      <dgm:prSet/>
      <dgm:spPr/>
      <dgm:t>
        <a:bodyPr/>
        <a:lstStyle/>
        <a:p>
          <a:endParaRPr lang="en-US"/>
        </a:p>
      </dgm:t>
    </dgm:pt>
    <dgm:pt modelId="{BDE01674-592A-4A74-827D-71B2531584FB}" type="sibTrans" cxnId="{A608F441-0466-430B-A2A8-3ECB80B9C932}">
      <dgm:prSet/>
      <dgm:spPr/>
      <dgm:t>
        <a:bodyPr/>
        <a:lstStyle/>
        <a:p>
          <a:endParaRPr lang="en-US"/>
        </a:p>
      </dgm:t>
    </dgm:pt>
    <dgm:pt modelId="{9C74299A-5F03-44CE-92DD-0B64BDE05179}">
      <dgm:prSet/>
      <dgm:spPr/>
      <dgm:t>
        <a:bodyPr/>
        <a:lstStyle/>
        <a:p>
          <a:r>
            <a:rPr lang="en-US" dirty="0"/>
            <a:t>Relational systems require keys that uniquely identify the rows of a table.</a:t>
          </a:r>
        </a:p>
      </dgm:t>
    </dgm:pt>
    <dgm:pt modelId="{5516991A-9425-4CF6-81E4-CFBC8C2E1DDC}" type="parTrans" cxnId="{07376B05-5309-4580-9986-FF5DABBC1C9C}">
      <dgm:prSet/>
      <dgm:spPr/>
      <dgm:t>
        <a:bodyPr/>
        <a:lstStyle/>
        <a:p>
          <a:endParaRPr lang="en-US"/>
        </a:p>
      </dgm:t>
    </dgm:pt>
    <dgm:pt modelId="{C2528103-4421-47AD-B6E0-4642B5B2ED18}" type="sibTrans" cxnId="{07376B05-5309-4580-9986-FF5DABBC1C9C}">
      <dgm:prSet/>
      <dgm:spPr/>
      <dgm:t>
        <a:bodyPr/>
        <a:lstStyle/>
        <a:p>
          <a:endParaRPr lang="en-US"/>
        </a:p>
      </dgm:t>
    </dgm:pt>
    <dgm:pt modelId="{B961D0FD-75BC-4101-91D5-F17F6437FF20}">
      <dgm:prSet/>
      <dgm:spPr/>
      <dgm:t>
        <a:bodyPr/>
        <a:lstStyle/>
        <a:p>
          <a:r>
            <a:rPr lang="en-US"/>
            <a:t>There are various types of keys:</a:t>
          </a:r>
        </a:p>
      </dgm:t>
    </dgm:pt>
    <dgm:pt modelId="{104F7DF7-D1EF-4C51-B359-565D32C33C5B}" type="parTrans" cxnId="{28B6320E-CEEC-4753-9778-40B70AC7410A}">
      <dgm:prSet/>
      <dgm:spPr/>
      <dgm:t>
        <a:bodyPr/>
        <a:lstStyle/>
        <a:p>
          <a:endParaRPr lang="en-US"/>
        </a:p>
      </dgm:t>
    </dgm:pt>
    <dgm:pt modelId="{EE30DA94-4368-4B4D-BCC3-C15AE525E88B}" type="sibTrans" cxnId="{28B6320E-CEEC-4753-9778-40B70AC7410A}">
      <dgm:prSet/>
      <dgm:spPr/>
      <dgm:t>
        <a:bodyPr/>
        <a:lstStyle/>
        <a:p>
          <a:endParaRPr lang="en-US"/>
        </a:p>
      </dgm:t>
    </dgm:pt>
    <dgm:pt modelId="{FB1A66B1-81FF-40B6-B2D2-E15E1ED9FF2A}">
      <dgm:prSet/>
      <dgm:spPr/>
      <dgm:t>
        <a:bodyPr/>
        <a:lstStyle/>
        <a:p>
          <a:r>
            <a:rPr lang="en-US"/>
            <a:t>Primary </a:t>
          </a:r>
        </a:p>
      </dgm:t>
    </dgm:pt>
    <dgm:pt modelId="{A26FFAA1-5A01-4D10-834E-2524CEAA260C}" type="parTrans" cxnId="{6C786D2D-713D-42E1-9D15-AF1C12E5E1C8}">
      <dgm:prSet/>
      <dgm:spPr/>
      <dgm:t>
        <a:bodyPr/>
        <a:lstStyle/>
        <a:p>
          <a:endParaRPr lang="en-US"/>
        </a:p>
      </dgm:t>
    </dgm:pt>
    <dgm:pt modelId="{C4415559-CCB9-486C-8537-D84D68A52D99}" type="sibTrans" cxnId="{6C786D2D-713D-42E1-9D15-AF1C12E5E1C8}">
      <dgm:prSet/>
      <dgm:spPr/>
      <dgm:t>
        <a:bodyPr/>
        <a:lstStyle/>
        <a:p>
          <a:endParaRPr lang="en-US"/>
        </a:p>
      </dgm:t>
    </dgm:pt>
    <dgm:pt modelId="{C970519C-F611-41A8-9955-CE8A63E3D5FB}">
      <dgm:prSet/>
      <dgm:spPr/>
      <dgm:t>
        <a:bodyPr/>
        <a:lstStyle/>
        <a:p>
          <a:r>
            <a:rPr lang="en-US"/>
            <a:t>Foreign</a:t>
          </a:r>
        </a:p>
      </dgm:t>
    </dgm:pt>
    <dgm:pt modelId="{F9B56515-DEA8-4A4E-986A-D532B68FC28A}" type="parTrans" cxnId="{7BABCCD6-C819-43E6-B5CC-DB09C4698829}">
      <dgm:prSet/>
      <dgm:spPr/>
      <dgm:t>
        <a:bodyPr/>
        <a:lstStyle/>
        <a:p>
          <a:endParaRPr lang="en-US"/>
        </a:p>
      </dgm:t>
    </dgm:pt>
    <dgm:pt modelId="{770C25A5-71FF-4E79-8AA4-470ECDA08D61}" type="sibTrans" cxnId="{7BABCCD6-C819-43E6-B5CC-DB09C4698829}">
      <dgm:prSet/>
      <dgm:spPr/>
      <dgm:t>
        <a:bodyPr/>
        <a:lstStyle/>
        <a:p>
          <a:endParaRPr lang="en-US"/>
        </a:p>
      </dgm:t>
    </dgm:pt>
    <dgm:pt modelId="{1C18C5E3-EB2E-47C6-BA23-7F44860FCCD7}">
      <dgm:prSet/>
      <dgm:spPr/>
      <dgm:t>
        <a:bodyPr/>
        <a:lstStyle/>
        <a:p>
          <a:r>
            <a:rPr lang="en-US" dirty="0"/>
            <a:t>Candidate—anything which is eligible to act like primary key.</a:t>
          </a:r>
        </a:p>
      </dgm:t>
    </dgm:pt>
    <dgm:pt modelId="{FF52593C-0904-43C0-B301-8EA536445133}" type="parTrans" cxnId="{B2AFA83C-85B6-4FDC-8C57-9712DFBE7DC5}">
      <dgm:prSet/>
      <dgm:spPr/>
      <dgm:t>
        <a:bodyPr/>
        <a:lstStyle/>
        <a:p>
          <a:endParaRPr lang="en-US"/>
        </a:p>
      </dgm:t>
    </dgm:pt>
    <dgm:pt modelId="{40FCF898-6D16-4512-B0B4-17E0811E898B}" type="sibTrans" cxnId="{B2AFA83C-85B6-4FDC-8C57-9712DFBE7DC5}">
      <dgm:prSet/>
      <dgm:spPr/>
      <dgm:t>
        <a:bodyPr/>
        <a:lstStyle/>
        <a:p>
          <a:endParaRPr lang="en-US"/>
        </a:p>
      </dgm:t>
    </dgm:pt>
    <dgm:pt modelId="{DE0CCDFF-F768-4134-AA8B-EC24EEB648CD}">
      <dgm:prSet/>
      <dgm:spPr/>
      <dgm:t>
        <a:bodyPr/>
        <a:lstStyle/>
        <a:p>
          <a:r>
            <a:rPr lang="en-US" dirty="0"/>
            <a:t>Alternate – left out columns of candidate </a:t>
          </a:r>
        </a:p>
      </dgm:t>
    </dgm:pt>
    <dgm:pt modelId="{49011863-AB23-4B71-984B-52EBDD60EE0E}" type="parTrans" cxnId="{0C711753-A646-41DC-A1C3-922CC471C1A9}">
      <dgm:prSet/>
      <dgm:spPr/>
      <dgm:t>
        <a:bodyPr/>
        <a:lstStyle/>
        <a:p>
          <a:endParaRPr lang="en-US"/>
        </a:p>
      </dgm:t>
    </dgm:pt>
    <dgm:pt modelId="{4DE89742-C8EC-4E2F-A83F-308BDE3DD46A}" type="sibTrans" cxnId="{0C711753-A646-41DC-A1C3-922CC471C1A9}">
      <dgm:prSet/>
      <dgm:spPr/>
      <dgm:t>
        <a:bodyPr/>
        <a:lstStyle/>
        <a:p>
          <a:endParaRPr lang="en-US"/>
        </a:p>
      </dgm:t>
    </dgm:pt>
    <dgm:pt modelId="{7130048A-5986-4F3D-8F53-DFB077B53463}">
      <dgm:prSet/>
      <dgm:spPr/>
      <dgm:t>
        <a:bodyPr/>
        <a:lstStyle/>
        <a:p>
          <a:r>
            <a:rPr lang="en-US" dirty="0"/>
            <a:t>Composite-- primary key made up of more than one column</a:t>
          </a:r>
        </a:p>
      </dgm:t>
    </dgm:pt>
    <dgm:pt modelId="{9403CB44-5A01-43BA-881E-DA9896D47B3C}" type="parTrans" cxnId="{3CE5770C-C8B1-44D9-A543-6D4A27A5FB6E}">
      <dgm:prSet/>
      <dgm:spPr/>
      <dgm:t>
        <a:bodyPr/>
        <a:lstStyle/>
        <a:p>
          <a:endParaRPr lang="en-US"/>
        </a:p>
      </dgm:t>
    </dgm:pt>
    <dgm:pt modelId="{5C88836E-56BE-4A5D-A69E-C37908030210}" type="sibTrans" cxnId="{3CE5770C-C8B1-44D9-A543-6D4A27A5FB6E}">
      <dgm:prSet/>
      <dgm:spPr/>
      <dgm:t>
        <a:bodyPr/>
        <a:lstStyle/>
        <a:p>
          <a:endParaRPr lang="en-US"/>
        </a:p>
      </dgm:t>
    </dgm:pt>
    <dgm:pt modelId="{381BAB91-E015-4A5D-8775-F17056E0009E}" type="pres">
      <dgm:prSet presAssocID="{6B34BDDF-438B-4A86-90CB-9A660184D9C3}" presName="root" presStyleCnt="0">
        <dgm:presLayoutVars>
          <dgm:dir/>
          <dgm:resizeHandles val="exact"/>
        </dgm:presLayoutVars>
      </dgm:prSet>
      <dgm:spPr/>
    </dgm:pt>
    <dgm:pt modelId="{15379C13-8304-496B-81A3-E0B993F2B8DA}" type="pres">
      <dgm:prSet presAssocID="{9B311500-0F36-4A94-B22C-454BC07931E2}" presName="compNode" presStyleCnt="0"/>
      <dgm:spPr/>
    </dgm:pt>
    <dgm:pt modelId="{40AD9F99-B497-403C-B935-ECF70BAD5051}" type="pres">
      <dgm:prSet presAssocID="{9B311500-0F36-4A94-B22C-454BC07931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oster"/>
        </a:ext>
      </dgm:extLst>
    </dgm:pt>
    <dgm:pt modelId="{A7AB4169-9921-412C-87EA-D37D41DEB55E}" type="pres">
      <dgm:prSet presAssocID="{9B311500-0F36-4A94-B22C-454BC07931E2}" presName="iconSpace" presStyleCnt="0"/>
      <dgm:spPr/>
    </dgm:pt>
    <dgm:pt modelId="{5B19484A-86A4-4B48-9C18-AD2FB731C394}" type="pres">
      <dgm:prSet presAssocID="{9B311500-0F36-4A94-B22C-454BC07931E2}" presName="parTx" presStyleLbl="revTx" presStyleIdx="0" presStyleCnt="4">
        <dgm:presLayoutVars>
          <dgm:chMax val="0"/>
          <dgm:chPref val="0"/>
        </dgm:presLayoutVars>
      </dgm:prSet>
      <dgm:spPr/>
    </dgm:pt>
    <dgm:pt modelId="{4D48C9E8-81D1-401D-9021-691D20187F91}" type="pres">
      <dgm:prSet presAssocID="{9B311500-0F36-4A94-B22C-454BC07931E2}" presName="txSpace" presStyleCnt="0"/>
      <dgm:spPr/>
    </dgm:pt>
    <dgm:pt modelId="{5858FC08-E61E-4DDF-8AD1-A41024F45F2A}" type="pres">
      <dgm:prSet presAssocID="{9B311500-0F36-4A94-B22C-454BC07931E2}" presName="desTx" presStyleLbl="revTx" presStyleIdx="1" presStyleCnt="4">
        <dgm:presLayoutVars/>
      </dgm:prSet>
      <dgm:spPr/>
    </dgm:pt>
    <dgm:pt modelId="{BAF781CF-1CDC-46A3-9B80-042CAD36F557}" type="pres">
      <dgm:prSet presAssocID="{9F13A1DE-E3CF-42F3-B36F-F54B9E2E73CF}" presName="sibTrans" presStyleCnt="0"/>
      <dgm:spPr/>
    </dgm:pt>
    <dgm:pt modelId="{311CB38A-1261-4704-B4F6-1C1F93514690}" type="pres">
      <dgm:prSet presAssocID="{249E4DA9-7276-4A0D-8B27-7E7F5913210C}" presName="compNode" presStyleCnt="0"/>
      <dgm:spPr/>
    </dgm:pt>
    <dgm:pt modelId="{33D7810B-EB37-49B6-BE40-1ACD54FF4DA1}" type="pres">
      <dgm:prSet presAssocID="{249E4DA9-7276-4A0D-8B27-7E7F5913210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C5AE1DBC-0F31-4BD9-B4BE-FF5998630AE8}" type="pres">
      <dgm:prSet presAssocID="{249E4DA9-7276-4A0D-8B27-7E7F5913210C}" presName="iconSpace" presStyleCnt="0"/>
      <dgm:spPr/>
    </dgm:pt>
    <dgm:pt modelId="{DA9BF2B5-C509-4383-A1B8-A53C60C78461}" type="pres">
      <dgm:prSet presAssocID="{249E4DA9-7276-4A0D-8B27-7E7F5913210C}" presName="parTx" presStyleLbl="revTx" presStyleIdx="2" presStyleCnt="4">
        <dgm:presLayoutVars>
          <dgm:chMax val="0"/>
          <dgm:chPref val="0"/>
        </dgm:presLayoutVars>
      </dgm:prSet>
      <dgm:spPr/>
    </dgm:pt>
    <dgm:pt modelId="{29CF015A-5878-43BE-9DBA-37C3CBD0CBA8}" type="pres">
      <dgm:prSet presAssocID="{249E4DA9-7276-4A0D-8B27-7E7F5913210C}" presName="txSpace" presStyleCnt="0"/>
      <dgm:spPr/>
    </dgm:pt>
    <dgm:pt modelId="{B61AC6FE-D39F-4F18-A755-29B1E5575588}" type="pres">
      <dgm:prSet presAssocID="{249E4DA9-7276-4A0D-8B27-7E7F5913210C}" presName="desTx" presStyleLbl="revTx" presStyleIdx="3" presStyleCnt="4">
        <dgm:presLayoutVars/>
      </dgm:prSet>
      <dgm:spPr/>
    </dgm:pt>
  </dgm:ptLst>
  <dgm:cxnLst>
    <dgm:cxn modelId="{3BEB3801-0F12-48A0-9DF7-1E461B4D921D}" type="presOf" srcId="{B961D0FD-75BC-4101-91D5-F17F6437FF20}" destId="{B61AC6FE-D39F-4F18-A755-29B1E5575588}" srcOrd="0" destOrd="1" presId="urn:microsoft.com/office/officeart/2018/2/layout/IconLabelDescriptionList"/>
    <dgm:cxn modelId="{07376B05-5309-4580-9986-FF5DABBC1C9C}" srcId="{249E4DA9-7276-4A0D-8B27-7E7F5913210C}" destId="{9C74299A-5F03-44CE-92DD-0B64BDE05179}" srcOrd="0" destOrd="0" parTransId="{5516991A-9425-4CF6-81E4-CFBC8C2E1DDC}" sibTransId="{C2528103-4421-47AD-B6E0-4642B5B2ED18}"/>
    <dgm:cxn modelId="{3CE5770C-C8B1-44D9-A543-6D4A27A5FB6E}" srcId="{B961D0FD-75BC-4101-91D5-F17F6437FF20}" destId="{7130048A-5986-4F3D-8F53-DFB077B53463}" srcOrd="4" destOrd="0" parTransId="{9403CB44-5A01-43BA-881E-DA9896D47B3C}" sibTransId="{5C88836E-56BE-4A5D-A69E-C37908030210}"/>
    <dgm:cxn modelId="{28B6320E-CEEC-4753-9778-40B70AC7410A}" srcId="{249E4DA9-7276-4A0D-8B27-7E7F5913210C}" destId="{B961D0FD-75BC-4101-91D5-F17F6437FF20}" srcOrd="1" destOrd="0" parTransId="{104F7DF7-D1EF-4C51-B359-565D32C33C5B}" sibTransId="{EE30DA94-4368-4B4D-BCC3-C15AE525E88B}"/>
    <dgm:cxn modelId="{6C890E12-C63C-4EB4-AA15-FE43914B3CBB}" type="presOf" srcId="{985F10AA-2B07-4D69-ACAC-EE3BE4BC3899}" destId="{5858FC08-E61E-4DDF-8AD1-A41024F45F2A}" srcOrd="0" destOrd="1" presId="urn:microsoft.com/office/officeart/2018/2/layout/IconLabelDescriptionList"/>
    <dgm:cxn modelId="{6C786D2D-713D-42E1-9D15-AF1C12E5E1C8}" srcId="{B961D0FD-75BC-4101-91D5-F17F6437FF20}" destId="{FB1A66B1-81FF-40B6-B2D2-E15E1ED9FF2A}" srcOrd="0" destOrd="0" parTransId="{A26FFAA1-5A01-4D10-834E-2524CEAA260C}" sibTransId="{C4415559-CCB9-486C-8537-D84D68A52D99}"/>
    <dgm:cxn modelId="{9D255F34-A929-43D6-82B7-3E244BABF7FB}" type="presOf" srcId="{6B34BDDF-438B-4A86-90CB-9A660184D9C3}" destId="{381BAB91-E015-4A5D-8775-F17056E0009E}" srcOrd="0" destOrd="0" presId="urn:microsoft.com/office/officeart/2018/2/layout/IconLabelDescriptionList"/>
    <dgm:cxn modelId="{D4FFB838-ECA9-4300-88F1-BA9F020E25A9}" type="presOf" srcId="{A7FE104B-7DD4-4A53-9B2A-76EBFAC419D9}" destId="{5858FC08-E61E-4DDF-8AD1-A41024F45F2A}" srcOrd="0" destOrd="0" presId="urn:microsoft.com/office/officeart/2018/2/layout/IconLabelDescriptionList"/>
    <dgm:cxn modelId="{B2AFA83C-85B6-4FDC-8C57-9712DFBE7DC5}" srcId="{B961D0FD-75BC-4101-91D5-F17F6437FF20}" destId="{1C18C5E3-EB2E-47C6-BA23-7F44860FCCD7}" srcOrd="2" destOrd="0" parTransId="{FF52593C-0904-43C0-B301-8EA536445133}" sibTransId="{40FCF898-6D16-4512-B0B4-17E0811E898B}"/>
    <dgm:cxn modelId="{76789161-CB95-4747-BADD-F9FF5560FC90}" type="presOf" srcId="{94D2C4C6-7BF9-46EA-90F5-AD9E2FCD1AB6}" destId="{5858FC08-E61E-4DDF-8AD1-A41024F45F2A}" srcOrd="0" destOrd="4" presId="urn:microsoft.com/office/officeart/2018/2/layout/IconLabelDescriptionList"/>
    <dgm:cxn modelId="{A608F441-0466-430B-A2A8-3ECB80B9C932}" srcId="{6B34BDDF-438B-4A86-90CB-9A660184D9C3}" destId="{249E4DA9-7276-4A0D-8B27-7E7F5913210C}" srcOrd="1" destOrd="0" parTransId="{54FD9F6C-7BE7-4000-98CA-1F45959C8FF1}" sibTransId="{BDE01674-592A-4A74-827D-71B2531584FB}"/>
    <dgm:cxn modelId="{4AA5444B-EF9D-4CBA-A212-12B20419DE59}" type="presOf" srcId="{9C74299A-5F03-44CE-92DD-0B64BDE05179}" destId="{B61AC6FE-D39F-4F18-A755-29B1E5575588}" srcOrd="0" destOrd="0" presId="urn:microsoft.com/office/officeart/2018/2/layout/IconLabelDescriptionList"/>
    <dgm:cxn modelId="{9E29204E-221E-40C0-99DE-C250170DB9E9}" srcId="{9B311500-0F36-4A94-B22C-454BC07931E2}" destId="{A7FE104B-7DD4-4A53-9B2A-76EBFAC419D9}" srcOrd="0" destOrd="0" parTransId="{554C4054-2FA2-4E21-BC17-FDA42688AAC8}" sibTransId="{609C6B14-AC92-424C-86CC-40699F04EE91}"/>
    <dgm:cxn modelId="{0C711753-A646-41DC-A1C3-922CC471C1A9}" srcId="{B961D0FD-75BC-4101-91D5-F17F6437FF20}" destId="{DE0CCDFF-F768-4134-AA8B-EC24EEB648CD}" srcOrd="3" destOrd="0" parTransId="{49011863-AB23-4B71-984B-52EBDD60EE0E}" sibTransId="{4DE89742-C8EC-4E2F-A83F-308BDE3DD46A}"/>
    <dgm:cxn modelId="{0FDB0857-1BC2-4F80-A8DE-F4091F2284D1}" srcId="{9B311500-0F36-4A94-B22C-454BC07931E2}" destId="{985F10AA-2B07-4D69-ACAC-EE3BE4BC3899}" srcOrd="1" destOrd="0" parTransId="{4C6AE7B8-829A-49AB-BC67-376D2EFB3FB2}" sibTransId="{0FB27DBA-3317-4560-8120-8441162C20F8}"/>
    <dgm:cxn modelId="{FC5DBC7B-0C40-4642-8C55-0302EF1C318C}" srcId="{985F10AA-2B07-4D69-ACAC-EE3BE4BC3899}" destId="{94D2C4C6-7BF9-46EA-90F5-AD9E2FCD1AB6}" srcOrd="2" destOrd="0" parTransId="{F10A9EDB-AFE9-4BA9-B872-83FB87B6AEE9}" sibTransId="{74F0CB4A-9313-474F-AB4B-A01EB7D10310}"/>
    <dgm:cxn modelId="{59808F81-C9DA-4143-9A33-3AC205FB213E}" srcId="{985F10AA-2B07-4D69-ACAC-EE3BE4BC3899}" destId="{E79F70F5-A329-410B-BAFA-8C1EE8C315C3}" srcOrd="0" destOrd="0" parTransId="{B8CF60CB-362D-409C-BD93-E1FEAB3CA23A}" sibTransId="{FFBBA7D6-F8DD-4A90-B3CD-643DE64F466F}"/>
    <dgm:cxn modelId="{F51A2287-0E88-42D8-9D4C-A46BB6FFA5EF}" type="presOf" srcId="{7130048A-5986-4F3D-8F53-DFB077B53463}" destId="{B61AC6FE-D39F-4F18-A755-29B1E5575588}" srcOrd="0" destOrd="6" presId="urn:microsoft.com/office/officeart/2018/2/layout/IconLabelDescriptionList"/>
    <dgm:cxn modelId="{FD165391-4E8A-44F3-B338-D6FC3A4634AF}" type="presOf" srcId="{9B311500-0F36-4A94-B22C-454BC07931E2}" destId="{5B19484A-86A4-4B48-9C18-AD2FB731C394}" srcOrd="0" destOrd="0" presId="urn:microsoft.com/office/officeart/2018/2/layout/IconLabelDescriptionList"/>
    <dgm:cxn modelId="{8EBA439B-7F94-44F5-8510-6E89125525B5}" type="presOf" srcId="{DE0CCDFF-F768-4134-AA8B-EC24EEB648CD}" destId="{B61AC6FE-D39F-4F18-A755-29B1E5575588}" srcOrd="0" destOrd="5" presId="urn:microsoft.com/office/officeart/2018/2/layout/IconLabelDescriptionList"/>
    <dgm:cxn modelId="{1BB2FAA2-5233-45AD-95AF-E727F1BB4CB9}" type="presOf" srcId="{E79F70F5-A329-410B-BAFA-8C1EE8C315C3}" destId="{5858FC08-E61E-4DDF-8AD1-A41024F45F2A}" srcOrd="0" destOrd="2" presId="urn:microsoft.com/office/officeart/2018/2/layout/IconLabelDescriptionList"/>
    <dgm:cxn modelId="{042DE8A4-E78E-486F-847B-D985CC788F8D}" srcId="{6B34BDDF-438B-4A86-90CB-9A660184D9C3}" destId="{9B311500-0F36-4A94-B22C-454BC07931E2}" srcOrd="0" destOrd="0" parTransId="{F70DAFA6-4F05-4A2B-ADAB-C8DB25D5E83D}" sibTransId="{9F13A1DE-E3CF-42F3-B36F-F54B9E2E73CF}"/>
    <dgm:cxn modelId="{CB05E3B1-AE9A-489C-8DE8-6AF651B12974}" type="presOf" srcId="{C970519C-F611-41A8-9955-CE8A63E3D5FB}" destId="{B61AC6FE-D39F-4F18-A755-29B1E5575588}" srcOrd="0" destOrd="3" presId="urn:microsoft.com/office/officeart/2018/2/layout/IconLabelDescriptionList"/>
    <dgm:cxn modelId="{92C9AAC7-F15C-4792-89ED-458F58941E30}" type="presOf" srcId="{249E4DA9-7276-4A0D-8B27-7E7F5913210C}" destId="{DA9BF2B5-C509-4383-A1B8-A53C60C78461}" srcOrd="0" destOrd="0" presId="urn:microsoft.com/office/officeart/2018/2/layout/IconLabelDescriptionList"/>
    <dgm:cxn modelId="{B841A2C9-1F30-4147-A6C1-C053264BF083}" srcId="{985F10AA-2B07-4D69-ACAC-EE3BE4BC3899}" destId="{9F42FD97-AFC6-4CC2-825A-ADFD148D141D}" srcOrd="1" destOrd="0" parTransId="{B54CD6FF-2758-4A11-8F80-4898647F5611}" sibTransId="{71205021-E732-487B-8C93-9F42B6A3ED17}"/>
    <dgm:cxn modelId="{959072D5-0B70-43AC-BCAE-959B9EBF42F0}" type="presOf" srcId="{9F42FD97-AFC6-4CC2-825A-ADFD148D141D}" destId="{5858FC08-E61E-4DDF-8AD1-A41024F45F2A}" srcOrd="0" destOrd="3" presId="urn:microsoft.com/office/officeart/2018/2/layout/IconLabelDescriptionList"/>
    <dgm:cxn modelId="{7BABCCD6-C819-43E6-B5CC-DB09C4698829}" srcId="{B961D0FD-75BC-4101-91D5-F17F6437FF20}" destId="{C970519C-F611-41A8-9955-CE8A63E3D5FB}" srcOrd="1" destOrd="0" parTransId="{F9B56515-DEA8-4A4E-986A-D532B68FC28A}" sibTransId="{770C25A5-71FF-4E79-8AA4-470ECDA08D61}"/>
    <dgm:cxn modelId="{0788B1F4-0A34-4542-9E1A-F55BAF92F4BB}" type="presOf" srcId="{FB1A66B1-81FF-40B6-B2D2-E15E1ED9FF2A}" destId="{B61AC6FE-D39F-4F18-A755-29B1E5575588}" srcOrd="0" destOrd="2" presId="urn:microsoft.com/office/officeart/2018/2/layout/IconLabelDescriptionList"/>
    <dgm:cxn modelId="{3011CCF8-591E-4A30-BD02-F6B43C8691B7}" type="presOf" srcId="{1C18C5E3-EB2E-47C6-BA23-7F44860FCCD7}" destId="{B61AC6FE-D39F-4F18-A755-29B1E5575588}" srcOrd="0" destOrd="4" presId="urn:microsoft.com/office/officeart/2018/2/layout/IconLabelDescriptionList"/>
    <dgm:cxn modelId="{22B52FCE-6F5B-450F-8C60-2220481C7F21}" type="presParOf" srcId="{381BAB91-E015-4A5D-8775-F17056E0009E}" destId="{15379C13-8304-496B-81A3-E0B993F2B8DA}" srcOrd="0" destOrd="0" presId="urn:microsoft.com/office/officeart/2018/2/layout/IconLabelDescriptionList"/>
    <dgm:cxn modelId="{6DE64F86-FF89-46CA-BBCA-02B4190E3D65}" type="presParOf" srcId="{15379C13-8304-496B-81A3-E0B993F2B8DA}" destId="{40AD9F99-B497-403C-B935-ECF70BAD5051}" srcOrd="0" destOrd="0" presId="urn:microsoft.com/office/officeart/2018/2/layout/IconLabelDescriptionList"/>
    <dgm:cxn modelId="{79440A61-4ED7-423E-9052-B98519B1FA85}" type="presParOf" srcId="{15379C13-8304-496B-81A3-E0B993F2B8DA}" destId="{A7AB4169-9921-412C-87EA-D37D41DEB55E}" srcOrd="1" destOrd="0" presId="urn:microsoft.com/office/officeart/2018/2/layout/IconLabelDescriptionList"/>
    <dgm:cxn modelId="{E43E2F27-2654-4F70-BE98-C4A7C988DFFA}" type="presParOf" srcId="{15379C13-8304-496B-81A3-E0B993F2B8DA}" destId="{5B19484A-86A4-4B48-9C18-AD2FB731C394}" srcOrd="2" destOrd="0" presId="urn:microsoft.com/office/officeart/2018/2/layout/IconLabelDescriptionList"/>
    <dgm:cxn modelId="{A21D1E2F-3EFC-4BB8-83A8-7F93C4341325}" type="presParOf" srcId="{15379C13-8304-496B-81A3-E0B993F2B8DA}" destId="{4D48C9E8-81D1-401D-9021-691D20187F91}" srcOrd="3" destOrd="0" presId="urn:microsoft.com/office/officeart/2018/2/layout/IconLabelDescriptionList"/>
    <dgm:cxn modelId="{1CA5C20F-D80C-475A-8FB4-15CFABFCA6D6}" type="presParOf" srcId="{15379C13-8304-496B-81A3-E0B993F2B8DA}" destId="{5858FC08-E61E-4DDF-8AD1-A41024F45F2A}" srcOrd="4" destOrd="0" presId="urn:microsoft.com/office/officeart/2018/2/layout/IconLabelDescriptionList"/>
    <dgm:cxn modelId="{91074CE0-67E3-4364-BD18-E1963310814F}" type="presParOf" srcId="{381BAB91-E015-4A5D-8775-F17056E0009E}" destId="{BAF781CF-1CDC-46A3-9B80-042CAD36F557}" srcOrd="1" destOrd="0" presId="urn:microsoft.com/office/officeart/2018/2/layout/IconLabelDescriptionList"/>
    <dgm:cxn modelId="{CA6DDAAE-C937-4075-AF48-53492DDBEB61}" type="presParOf" srcId="{381BAB91-E015-4A5D-8775-F17056E0009E}" destId="{311CB38A-1261-4704-B4F6-1C1F93514690}" srcOrd="2" destOrd="0" presId="urn:microsoft.com/office/officeart/2018/2/layout/IconLabelDescriptionList"/>
    <dgm:cxn modelId="{BB8EC17B-DF56-4AB5-B2D5-9B6184A8667A}" type="presParOf" srcId="{311CB38A-1261-4704-B4F6-1C1F93514690}" destId="{33D7810B-EB37-49B6-BE40-1ACD54FF4DA1}" srcOrd="0" destOrd="0" presId="urn:microsoft.com/office/officeart/2018/2/layout/IconLabelDescriptionList"/>
    <dgm:cxn modelId="{E7C2B1A1-A8A6-4F68-BD41-4C109CAE7556}" type="presParOf" srcId="{311CB38A-1261-4704-B4F6-1C1F93514690}" destId="{C5AE1DBC-0F31-4BD9-B4BE-FF5998630AE8}" srcOrd="1" destOrd="0" presId="urn:microsoft.com/office/officeart/2018/2/layout/IconLabelDescriptionList"/>
    <dgm:cxn modelId="{FE83E972-2C66-47D1-AAD1-DB56B265061C}" type="presParOf" srcId="{311CB38A-1261-4704-B4F6-1C1F93514690}" destId="{DA9BF2B5-C509-4383-A1B8-A53C60C78461}" srcOrd="2" destOrd="0" presId="urn:microsoft.com/office/officeart/2018/2/layout/IconLabelDescriptionList"/>
    <dgm:cxn modelId="{F58A5A0A-CC03-4AE2-89FD-69F45F637679}" type="presParOf" srcId="{311CB38A-1261-4704-B4F6-1C1F93514690}" destId="{29CF015A-5878-43BE-9DBA-37C3CBD0CBA8}" srcOrd="3" destOrd="0" presId="urn:microsoft.com/office/officeart/2018/2/layout/IconLabelDescriptionList"/>
    <dgm:cxn modelId="{D79185C4-DF2E-45FC-8B87-21C2C8763302}" type="presParOf" srcId="{311CB38A-1261-4704-B4F6-1C1F93514690}" destId="{B61AC6FE-D39F-4F18-A755-29B1E5575588}"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B8555B-CB7C-4722-B784-589C6A109C7D}" type="doc">
      <dgm:prSet loTypeId="urn:microsoft.com/office/officeart/2005/8/layout/matrix3" loCatId="matrix" qsTypeId="urn:microsoft.com/office/officeart/2005/8/quickstyle/simple4" qsCatId="simple" csTypeId="urn:microsoft.com/office/officeart/2005/8/colors/colorful5" csCatId="colorful"/>
      <dgm:spPr/>
      <dgm:t>
        <a:bodyPr/>
        <a:lstStyle/>
        <a:p>
          <a:endParaRPr lang="en-US"/>
        </a:p>
      </dgm:t>
    </dgm:pt>
    <dgm:pt modelId="{ED3FC891-FD19-4692-9E04-CF4B68F73971}">
      <dgm:prSet/>
      <dgm:spPr/>
      <dgm:t>
        <a:bodyPr/>
        <a:lstStyle/>
        <a:p>
          <a:r>
            <a:rPr lang="en-US"/>
            <a:t>Any attribute (or set of attributes) that uniquely identifies a row in a table is a candidate for the primary key.</a:t>
          </a:r>
        </a:p>
      </dgm:t>
    </dgm:pt>
    <dgm:pt modelId="{5AAE8405-2D0E-4F28-BF83-713DE9A64D13}" type="parTrans" cxnId="{F25A995B-2254-4259-BE07-D3ABE95334B1}">
      <dgm:prSet/>
      <dgm:spPr/>
      <dgm:t>
        <a:bodyPr/>
        <a:lstStyle/>
        <a:p>
          <a:endParaRPr lang="en-US"/>
        </a:p>
      </dgm:t>
    </dgm:pt>
    <dgm:pt modelId="{7F4908A6-D3AC-407F-9E16-C9786B5F7F0B}" type="sibTrans" cxnId="{F25A995B-2254-4259-BE07-D3ABE95334B1}">
      <dgm:prSet/>
      <dgm:spPr/>
      <dgm:t>
        <a:bodyPr/>
        <a:lstStyle/>
        <a:p>
          <a:endParaRPr lang="en-US"/>
        </a:p>
      </dgm:t>
    </dgm:pt>
    <dgm:pt modelId="{C2DDDCBB-5ABB-4068-8E05-52D58839855C}">
      <dgm:prSet/>
      <dgm:spPr/>
      <dgm:t>
        <a:bodyPr/>
        <a:lstStyle/>
        <a:p>
          <a:r>
            <a:rPr lang="en-US"/>
            <a:t>Such an attribute is called a candidate key.</a:t>
          </a:r>
        </a:p>
      </dgm:t>
    </dgm:pt>
    <dgm:pt modelId="{02BD4320-3AD1-4E41-A102-407369E35F28}" type="parTrans" cxnId="{B43BD90D-9999-4CDE-80D1-FE27A0F5DA67}">
      <dgm:prSet/>
      <dgm:spPr/>
      <dgm:t>
        <a:bodyPr/>
        <a:lstStyle/>
        <a:p>
          <a:endParaRPr lang="en-US"/>
        </a:p>
      </dgm:t>
    </dgm:pt>
    <dgm:pt modelId="{D1C39BB1-D994-404D-9A0B-0D4B70B4F1A5}" type="sibTrans" cxnId="{B43BD90D-9999-4CDE-80D1-FE27A0F5DA67}">
      <dgm:prSet/>
      <dgm:spPr/>
      <dgm:t>
        <a:bodyPr/>
        <a:lstStyle/>
        <a:p>
          <a:endParaRPr lang="en-US"/>
        </a:p>
      </dgm:t>
    </dgm:pt>
    <dgm:pt modelId="{9B5A8A36-F9E5-4107-AAAE-BB24EA57913A}">
      <dgm:prSet/>
      <dgm:spPr/>
      <dgm:t>
        <a:bodyPr/>
        <a:lstStyle/>
        <a:p>
          <a:r>
            <a:rPr lang="en-US"/>
            <a:t>Any attribute that is a candidate for the primary key but is not the primary key is called the alternate key.</a:t>
          </a:r>
        </a:p>
      </dgm:t>
    </dgm:pt>
    <dgm:pt modelId="{A6F6688A-7D49-46ED-AEC1-7262620F1EAC}" type="parTrans" cxnId="{9393031E-2919-460F-BC6F-149CA40D09F5}">
      <dgm:prSet/>
      <dgm:spPr/>
      <dgm:t>
        <a:bodyPr/>
        <a:lstStyle/>
        <a:p>
          <a:endParaRPr lang="en-US"/>
        </a:p>
      </dgm:t>
    </dgm:pt>
    <dgm:pt modelId="{E15D4598-AB4C-4E3F-B7AF-65077999513B}" type="sibTrans" cxnId="{9393031E-2919-460F-BC6F-149CA40D09F5}">
      <dgm:prSet/>
      <dgm:spPr/>
      <dgm:t>
        <a:bodyPr/>
        <a:lstStyle/>
        <a:p>
          <a:endParaRPr lang="en-US"/>
        </a:p>
      </dgm:t>
    </dgm:pt>
    <dgm:pt modelId="{AD89B23B-2430-4232-90A5-3C4F8E488622}">
      <dgm:prSet/>
      <dgm:spPr/>
      <dgm:t>
        <a:bodyPr/>
        <a:lstStyle/>
        <a:p>
          <a:r>
            <a:rPr lang="en-US"/>
            <a:t>Keys can be simple or composite:</a:t>
          </a:r>
        </a:p>
      </dgm:t>
    </dgm:pt>
    <dgm:pt modelId="{3D58C621-1FD1-4EBC-8130-62ADF733724B}" type="parTrans" cxnId="{9AF37157-02A2-42C6-AF83-13C731DB25FF}">
      <dgm:prSet/>
      <dgm:spPr/>
      <dgm:t>
        <a:bodyPr/>
        <a:lstStyle/>
        <a:p>
          <a:endParaRPr lang="en-US"/>
        </a:p>
      </dgm:t>
    </dgm:pt>
    <dgm:pt modelId="{D98938FA-429B-41E1-8C3C-D27187158D10}" type="sibTrans" cxnId="{9AF37157-02A2-42C6-AF83-13C731DB25FF}">
      <dgm:prSet/>
      <dgm:spPr/>
      <dgm:t>
        <a:bodyPr/>
        <a:lstStyle/>
        <a:p>
          <a:endParaRPr lang="en-US"/>
        </a:p>
      </dgm:t>
    </dgm:pt>
    <dgm:pt modelId="{C7562E90-F43B-45AD-B7C7-A94556D2F64B}">
      <dgm:prSet/>
      <dgm:spPr/>
      <dgm:t>
        <a:bodyPr/>
        <a:lstStyle/>
        <a:p>
          <a:r>
            <a:rPr lang="en-US"/>
            <a:t>A simple key is composed of a single attribute.</a:t>
          </a:r>
        </a:p>
      </dgm:t>
    </dgm:pt>
    <dgm:pt modelId="{A83286FE-97C1-4FE8-A3DE-1CB6B2E79BDB}" type="parTrans" cxnId="{70890280-5AA3-4AE0-A187-CF474EA30C24}">
      <dgm:prSet/>
      <dgm:spPr/>
      <dgm:t>
        <a:bodyPr/>
        <a:lstStyle/>
        <a:p>
          <a:endParaRPr lang="en-US"/>
        </a:p>
      </dgm:t>
    </dgm:pt>
    <dgm:pt modelId="{74CB75FC-590A-448B-9017-ACDB36EA0F51}" type="sibTrans" cxnId="{70890280-5AA3-4AE0-A187-CF474EA30C24}">
      <dgm:prSet/>
      <dgm:spPr/>
      <dgm:t>
        <a:bodyPr/>
        <a:lstStyle/>
        <a:p>
          <a:endParaRPr lang="en-US"/>
        </a:p>
      </dgm:t>
    </dgm:pt>
    <dgm:pt modelId="{1AD1182F-C705-4995-AFC8-978B0720002A}">
      <dgm:prSet/>
      <dgm:spPr/>
      <dgm:t>
        <a:bodyPr/>
        <a:lstStyle/>
        <a:p>
          <a:r>
            <a:rPr lang="en-US"/>
            <a:t>A composite key, on the other hand, comprises two or more attributes.</a:t>
          </a:r>
        </a:p>
      </dgm:t>
    </dgm:pt>
    <dgm:pt modelId="{2EDF24AB-005F-4F4E-88C0-D3E678E5366D}" type="parTrans" cxnId="{36C884E5-DA2C-43BA-9987-61E89AA45936}">
      <dgm:prSet/>
      <dgm:spPr/>
      <dgm:t>
        <a:bodyPr/>
        <a:lstStyle/>
        <a:p>
          <a:endParaRPr lang="en-US"/>
        </a:p>
      </dgm:t>
    </dgm:pt>
    <dgm:pt modelId="{3E5CDE97-D8E7-4CB3-95ED-93465D7B35AA}" type="sibTrans" cxnId="{36C884E5-DA2C-43BA-9987-61E89AA45936}">
      <dgm:prSet/>
      <dgm:spPr/>
      <dgm:t>
        <a:bodyPr/>
        <a:lstStyle/>
        <a:p>
          <a:endParaRPr lang="en-US"/>
        </a:p>
      </dgm:t>
    </dgm:pt>
    <dgm:pt modelId="{4E7C0E51-1572-4B56-AF67-308EBB579C17}" type="pres">
      <dgm:prSet presAssocID="{5BB8555B-CB7C-4722-B784-589C6A109C7D}" presName="matrix" presStyleCnt="0">
        <dgm:presLayoutVars>
          <dgm:chMax val="1"/>
          <dgm:dir/>
          <dgm:resizeHandles val="exact"/>
        </dgm:presLayoutVars>
      </dgm:prSet>
      <dgm:spPr/>
    </dgm:pt>
    <dgm:pt modelId="{C9BE2EEC-DCC8-4722-903F-D84DB2032877}" type="pres">
      <dgm:prSet presAssocID="{5BB8555B-CB7C-4722-B784-589C6A109C7D}" presName="diamond" presStyleLbl="bgShp" presStyleIdx="0" presStyleCnt="1"/>
      <dgm:spPr/>
    </dgm:pt>
    <dgm:pt modelId="{AED3FC98-3056-4B73-B649-7977CFB749DE}" type="pres">
      <dgm:prSet presAssocID="{5BB8555B-CB7C-4722-B784-589C6A109C7D}" presName="quad1" presStyleLbl="node1" presStyleIdx="0" presStyleCnt="4">
        <dgm:presLayoutVars>
          <dgm:chMax val="0"/>
          <dgm:chPref val="0"/>
          <dgm:bulletEnabled val="1"/>
        </dgm:presLayoutVars>
      </dgm:prSet>
      <dgm:spPr/>
    </dgm:pt>
    <dgm:pt modelId="{61092F58-D147-40D1-87AE-CE3C3EBB4294}" type="pres">
      <dgm:prSet presAssocID="{5BB8555B-CB7C-4722-B784-589C6A109C7D}" presName="quad2" presStyleLbl="node1" presStyleIdx="1" presStyleCnt="4">
        <dgm:presLayoutVars>
          <dgm:chMax val="0"/>
          <dgm:chPref val="0"/>
          <dgm:bulletEnabled val="1"/>
        </dgm:presLayoutVars>
      </dgm:prSet>
      <dgm:spPr/>
    </dgm:pt>
    <dgm:pt modelId="{94299176-7652-43C1-AA19-5B5873C42071}" type="pres">
      <dgm:prSet presAssocID="{5BB8555B-CB7C-4722-B784-589C6A109C7D}" presName="quad3" presStyleLbl="node1" presStyleIdx="2" presStyleCnt="4">
        <dgm:presLayoutVars>
          <dgm:chMax val="0"/>
          <dgm:chPref val="0"/>
          <dgm:bulletEnabled val="1"/>
        </dgm:presLayoutVars>
      </dgm:prSet>
      <dgm:spPr/>
    </dgm:pt>
    <dgm:pt modelId="{4165798D-6CD8-45FA-85B1-AF2D052ED940}" type="pres">
      <dgm:prSet presAssocID="{5BB8555B-CB7C-4722-B784-589C6A109C7D}" presName="quad4" presStyleLbl="node1" presStyleIdx="3" presStyleCnt="4">
        <dgm:presLayoutVars>
          <dgm:chMax val="0"/>
          <dgm:chPref val="0"/>
          <dgm:bulletEnabled val="1"/>
        </dgm:presLayoutVars>
      </dgm:prSet>
      <dgm:spPr/>
    </dgm:pt>
  </dgm:ptLst>
  <dgm:cxnLst>
    <dgm:cxn modelId="{B43BD90D-9999-4CDE-80D1-FE27A0F5DA67}" srcId="{5BB8555B-CB7C-4722-B784-589C6A109C7D}" destId="{C2DDDCBB-5ABB-4068-8E05-52D58839855C}" srcOrd="1" destOrd="0" parTransId="{02BD4320-3AD1-4E41-A102-407369E35F28}" sibTransId="{D1C39BB1-D994-404D-9A0B-0D4B70B4F1A5}"/>
    <dgm:cxn modelId="{9393031E-2919-460F-BC6F-149CA40D09F5}" srcId="{5BB8555B-CB7C-4722-B784-589C6A109C7D}" destId="{9B5A8A36-F9E5-4107-AAAE-BB24EA57913A}" srcOrd="2" destOrd="0" parTransId="{A6F6688A-7D49-46ED-AEC1-7262620F1EAC}" sibTransId="{E15D4598-AB4C-4E3F-B7AF-65077999513B}"/>
    <dgm:cxn modelId="{4DD24420-4290-4240-8960-0C13F690AE1E}" type="presOf" srcId="{ED3FC891-FD19-4692-9E04-CF4B68F73971}" destId="{AED3FC98-3056-4B73-B649-7977CFB749DE}" srcOrd="0" destOrd="0" presId="urn:microsoft.com/office/officeart/2005/8/layout/matrix3"/>
    <dgm:cxn modelId="{DB542823-FC67-4BC8-8690-8915C92B28EB}" type="presOf" srcId="{1AD1182F-C705-4995-AFC8-978B0720002A}" destId="{4165798D-6CD8-45FA-85B1-AF2D052ED940}" srcOrd="0" destOrd="2" presId="urn:microsoft.com/office/officeart/2005/8/layout/matrix3"/>
    <dgm:cxn modelId="{F25A995B-2254-4259-BE07-D3ABE95334B1}" srcId="{5BB8555B-CB7C-4722-B784-589C6A109C7D}" destId="{ED3FC891-FD19-4692-9E04-CF4B68F73971}" srcOrd="0" destOrd="0" parTransId="{5AAE8405-2D0E-4F28-BF83-713DE9A64D13}" sibTransId="{7F4908A6-D3AC-407F-9E16-C9786B5F7F0B}"/>
    <dgm:cxn modelId="{F9D2B274-F64C-416E-A107-2C2A5E3D43E4}" type="presOf" srcId="{AD89B23B-2430-4232-90A5-3C4F8E488622}" destId="{4165798D-6CD8-45FA-85B1-AF2D052ED940}" srcOrd="0" destOrd="0" presId="urn:microsoft.com/office/officeart/2005/8/layout/matrix3"/>
    <dgm:cxn modelId="{9AF37157-02A2-42C6-AF83-13C731DB25FF}" srcId="{5BB8555B-CB7C-4722-B784-589C6A109C7D}" destId="{AD89B23B-2430-4232-90A5-3C4F8E488622}" srcOrd="3" destOrd="0" parTransId="{3D58C621-1FD1-4EBC-8130-62ADF733724B}" sibTransId="{D98938FA-429B-41E1-8C3C-D27187158D10}"/>
    <dgm:cxn modelId="{70890280-5AA3-4AE0-A187-CF474EA30C24}" srcId="{AD89B23B-2430-4232-90A5-3C4F8E488622}" destId="{C7562E90-F43B-45AD-B7C7-A94556D2F64B}" srcOrd="0" destOrd="0" parTransId="{A83286FE-97C1-4FE8-A3DE-1CB6B2E79BDB}" sibTransId="{74CB75FC-590A-448B-9017-ACDB36EA0F51}"/>
    <dgm:cxn modelId="{3AEBA49A-2C8F-499E-B53E-CFB6327CE09C}" type="presOf" srcId="{5BB8555B-CB7C-4722-B784-589C6A109C7D}" destId="{4E7C0E51-1572-4B56-AF67-308EBB579C17}" srcOrd="0" destOrd="0" presId="urn:microsoft.com/office/officeart/2005/8/layout/matrix3"/>
    <dgm:cxn modelId="{C4CDBCAA-63DB-4C3F-94FA-DEA9B0053612}" type="presOf" srcId="{9B5A8A36-F9E5-4107-AAAE-BB24EA57913A}" destId="{94299176-7652-43C1-AA19-5B5873C42071}" srcOrd="0" destOrd="0" presId="urn:microsoft.com/office/officeart/2005/8/layout/matrix3"/>
    <dgm:cxn modelId="{36C884E5-DA2C-43BA-9987-61E89AA45936}" srcId="{AD89B23B-2430-4232-90A5-3C4F8E488622}" destId="{1AD1182F-C705-4995-AFC8-978B0720002A}" srcOrd="1" destOrd="0" parTransId="{2EDF24AB-005F-4F4E-88C0-D3E678E5366D}" sibTransId="{3E5CDE97-D8E7-4CB3-95ED-93465D7B35AA}"/>
    <dgm:cxn modelId="{365C01F2-BD03-4AFA-BDE8-E6CB7C957295}" type="presOf" srcId="{C2DDDCBB-5ABB-4068-8E05-52D58839855C}" destId="{61092F58-D147-40D1-87AE-CE3C3EBB4294}" srcOrd="0" destOrd="0" presId="urn:microsoft.com/office/officeart/2005/8/layout/matrix3"/>
    <dgm:cxn modelId="{283794F7-3C05-46F7-ABEE-A89909500DC4}" type="presOf" srcId="{C7562E90-F43B-45AD-B7C7-A94556D2F64B}" destId="{4165798D-6CD8-45FA-85B1-AF2D052ED940}" srcOrd="0" destOrd="1" presId="urn:microsoft.com/office/officeart/2005/8/layout/matrix3"/>
    <dgm:cxn modelId="{04C7115D-45D2-4901-874D-F0A56A263ED6}" type="presParOf" srcId="{4E7C0E51-1572-4B56-AF67-308EBB579C17}" destId="{C9BE2EEC-DCC8-4722-903F-D84DB2032877}" srcOrd="0" destOrd="0" presId="urn:microsoft.com/office/officeart/2005/8/layout/matrix3"/>
    <dgm:cxn modelId="{D146C512-2175-4343-A6E4-EDFA760A1396}" type="presParOf" srcId="{4E7C0E51-1572-4B56-AF67-308EBB579C17}" destId="{AED3FC98-3056-4B73-B649-7977CFB749DE}" srcOrd="1" destOrd="0" presId="urn:microsoft.com/office/officeart/2005/8/layout/matrix3"/>
    <dgm:cxn modelId="{D859F70F-679C-4B7A-A520-884D75F6FD7C}" type="presParOf" srcId="{4E7C0E51-1572-4B56-AF67-308EBB579C17}" destId="{61092F58-D147-40D1-87AE-CE3C3EBB4294}" srcOrd="2" destOrd="0" presId="urn:microsoft.com/office/officeart/2005/8/layout/matrix3"/>
    <dgm:cxn modelId="{3DF72B67-1E95-45BB-959D-0B465F0C7DDD}" type="presParOf" srcId="{4E7C0E51-1572-4B56-AF67-308EBB579C17}" destId="{94299176-7652-43C1-AA19-5B5873C42071}" srcOrd="3" destOrd="0" presId="urn:microsoft.com/office/officeart/2005/8/layout/matrix3"/>
    <dgm:cxn modelId="{54FA62FE-EA81-4978-8D6C-26CB8BCBB4E7}" type="presParOf" srcId="{4E7C0E51-1572-4B56-AF67-308EBB579C17}" destId="{4165798D-6CD8-45FA-85B1-AF2D052ED940}"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89E3EC0-22E0-4A95-8B14-F7B571C3CFB5}"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080F90-3BD8-4238-A8EE-1549E18C94F5}">
      <dgm:prSet/>
      <dgm:spPr/>
      <dgm:t>
        <a:bodyPr/>
        <a:lstStyle/>
        <a:p>
          <a:pPr>
            <a:defRPr b="1"/>
          </a:pPr>
          <a:r>
            <a:rPr lang="en-US"/>
            <a:t>Entities:</a:t>
          </a:r>
        </a:p>
      </dgm:t>
    </dgm:pt>
    <dgm:pt modelId="{5EDD1A35-0781-4489-9D53-0BDAB98D4942}" type="parTrans" cxnId="{7816821E-6DDA-470C-8494-D48C2D5028BC}">
      <dgm:prSet/>
      <dgm:spPr/>
      <dgm:t>
        <a:bodyPr/>
        <a:lstStyle/>
        <a:p>
          <a:endParaRPr lang="en-US"/>
        </a:p>
      </dgm:t>
    </dgm:pt>
    <dgm:pt modelId="{A4BE04C2-DEE0-48FB-B581-D52FDB876301}" type="sibTrans" cxnId="{7816821E-6DDA-470C-8494-D48C2D5028BC}">
      <dgm:prSet/>
      <dgm:spPr/>
      <dgm:t>
        <a:bodyPr/>
        <a:lstStyle/>
        <a:p>
          <a:endParaRPr lang="en-US"/>
        </a:p>
      </dgm:t>
    </dgm:pt>
    <dgm:pt modelId="{0BEEB85C-E208-483E-BE1B-361A468C9F67}">
      <dgm:prSet/>
      <dgm:spPr/>
      <dgm:t>
        <a:bodyPr/>
        <a:lstStyle/>
        <a:p>
          <a:r>
            <a:rPr lang="en-US"/>
            <a:t>Some attributes may acquire further attributes during database design and become entities.</a:t>
          </a:r>
        </a:p>
      </dgm:t>
    </dgm:pt>
    <dgm:pt modelId="{9835C5B0-FB38-439E-BAE9-1794AA7C55B9}" type="parTrans" cxnId="{239C9EEA-068F-4D29-81B2-4996E379E172}">
      <dgm:prSet/>
      <dgm:spPr/>
      <dgm:t>
        <a:bodyPr/>
        <a:lstStyle/>
        <a:p>
          <a:endParaRPr lang="en-US"/>
        </a:p>
      </dgm:t>
    </dgm:pt>
    <dgm:pt modelId="{E66E88A7-8BF3-41A0-BEBC-E3A4CA8A04CB}" type="sibTrans" cxnId="{239C9EEA-068F-4D29-81B2-4996E379E172}">
      <dgm:prSet/>
      <dgm:spPr/>
      <dgm:t>
        <a:bodyPr/>
        <a:lstStyle/>
        <a:p>
          <a:endParaRPr lang="en-US"/>
        </a:p>
      </dgm:t>
    </dgm:pt>
    <dgm:pt modelId="{30664F75-A8F5-4906-AF7C-F9D1C795968F}">
      <dgm:prSet/>
      <dgm:spPr/>
      <dgm:t>
        <a:bodyPr/>
        <a:lstStyle/>
        <a:p>
          <a:pPr>
            <a:defRPr b="1"/>
          </a:pPr>
          <a:r>
            <a:rPr lang="en-US"/>
            <a:t>Subentities:</a:t>
          </a:r>
        </a:p>
      </dgm:t>
    </dgm:pt>
    <dgm:pt modelId="{1E0A8627-64D0-4A08-84F8-5734E8857DA8}" type="parTrans" cxnId="{80A6CDAE-A723-491C-B557-EB88A889F14E}">
      <dgm:prSet/>
      <dgm:spPr/>
      <dgm:t>
        <a:bodyPr/>
        <a:lstStyle/>
        <a:p>
          <a:endParaRPr lang="en-US"/>
        </a:p>
      </dgm:t>
    </dgm:pt>
    <dgm:pt modelId="{2366965A-0B36-4FC6-A71C-AB1C676DCFBD}" type="sibTrans" cxnId="{80A6CDAE-A723-491C-B557-EB88A889F14E}">
      <dgm:prSet/>
      <dgm:spPr/>
      <dgm:t>
        <a:bodyPr/>
        <a:lstStyle/>
        <a:p>
          <a:endParaRPr lang="en-US"/>
        </a:p>
      </dgm:t>
    </dgm:pt>
    <dgm:pt modelId="{34603DA1-E0E6-4750-97FC-334CAB49A3F9}">
      <dgm:prSet/>
      <dgm:spPr/>
      <dgm:t>
        <a:bodyPr/>
        <a:lstStyle/>
        <a:p>
          <a:r>
            <a:rPr lang="en-US"/>
            <a:t>Replace optional attributes of an entity with subentities. This is called specialization.</a:t>
          </a:r>
        </a:p>
      </dgm:t>
    </dgm:pt>
    <dgm:pt modelId="{973AF30D-EB78-49B5-A5D4-E51DAD9D9EE0}" type="parTrans" cxnId="{7836DCAE-3DD3-4EAA-8072-6251EB86C0B5}">
      <dgm:prSet/>
      <dgm:spPr/>
      <dgm:t>
        <a:bodyPr/>
        <a:lstStyle/>
        <a:p>
          <a:endParaRPr lang="en-US"/>
        </a:p>
      </dgm:t>
    </dgm:pt>
    <dgm:pt modelId="{EB8EE33D-0B49-45BE-9340-252A0CCF1124}" type="sibTrans" cxnId="{7836DCAE-3DD3-4EAA-8072-6251EB86C0B5}">
      <dgm:prSet/>
      <dgm:spPr/>
      <dgm:t>
        <a:bodyPr/>
        <a:lstStyle/>
        <a:p>
          <a:endParaRPr lang="en-US"/>
        </a:p>
      </dgm:t>
    </dgm:pt>
    <dgm:pt modelId="{87C73F09-6004-413D-AAF3-FF31442F0302}">
      <dgm:prSet/>
      <dgm:spPr/>
      <dgm:t>
        <a:bodyPr/>
        <a:lstStyle/>
        <a:p>
          <a:r>
            <a:rPr lang="en-US"/>
            <a:t>Specialization is the result of taking a subset of a higher-level entity set to form a lower-level entity set.</a:t>
          </a:r>
        </a:p>
      </dgm:t>
    </dgm:pt>
    <dgm:pt modelId="{538434AD-4800-4B47-9D05-EE4E7145EF0A}" type="parTrans" cxnId="{259A108D-1B0F-46A1-B467-B04D1E1C93BF}">
      <dgm:prSet/>
      <dgm:spPr/>
      <dgm:t>
        <a:bodyPr/>
        <a:lstStyle/>
        <a:p>
          <a:endParaRPr lang="en-US"/>
        </a:p>
      </dgm:t>
    </dgm:pt>
    <dgm:pt modelId="{56D81AAA-B4ED-42CB-A247-20C5D51FF925}" type="sibTrans" cxnId="{259A108D-1B0F-46A1-B467-B04D1E1C93BF}">
      <dgm:prSet/>
      <dgm:spPr/>
      <dgm:t>
        <a:bodyPr/>
        <a:lstStyle/>
        <a:p>
          <a:endParaRPr lang="en-US"/>
        </a:p>
      </dgm:t>
    </dgm:pt>
    <dgm:pt modelId="{1632BF14-7396-4A2D-958E-55B9833CE069}">
      <dgm:prSet/>
      <dgm:spPr/>
      <dgm:t>
        <a:bodyPr/>
        <a:lstStyle/>
        <a:p>
          <a:r>
            <a:rPr lang="en-US"/>
            <a:t>Generalization is the result of taking the union of two or more lower-level entity sets to produce a higher‑level entity set.</a:t>
          </a:r>
        </a:p>
      </dgm:t>
    </dgm:pt>
    <dgm:pt modelId="{8E8CD585-CC6B-490D-AAB6-B09B16017F6B}" type="parTrans" cxnId="{AFC70C49-A4BE-4418-94CD-0F25238D8671}">
      <dgm:prSet/>
      <dgm:spPr/>
      <dgm:t>
        <a:bodyPr/>
        <a:lstStyle/>
        <a:p>
          <a:endParaRPr lang="en-US"/>
        </a:p>
      </dgm:t>
    </dgm:pt>
    <dgm:pt modelId="{1EEAF536-0649-4EE9-9157-74327187717A}" type="sibTrans" cxnId="{AFC70C49-A4BE-4418-94CD-0F25238D8671}">
      <dgm:prSet/>
      <dgm:spPr/>
      <dgm:t>
        <a:bodyPr/>
        <a:lstStyle/>
        <a:p>
          <a:endParaRPr lang="en-US"/>
        </a:p>
      </dgm:t>
    </dgm:pt>
    <dgm:pt modelId="{5C8728A6-9D05-4274-B1E8-16BAD453926A}" type="pres">
      <dgm:prSet presAssocID="{289E3EC0-22E0-4A95-8B14-F7B571C3CFB5}" presName="root" presStyleCnt="0">
        <dgm:presLayoutVars>
          <dgm:dir/>
          <dgm:resizeHandles val="exact"/>
        </dgm:presLayoutVars>
      </dgm:prSet>
      <dgm:spPr/>
    </dgm:pt>
    <dgm:pt modelId="{5F745F5A-5B76-4CF6-BFD8-14D9026EAF66}" type="pres">
      <dgm:prSet presAssocID="{9A080F90-3BD8-4238-A8EE-1549E18C94F5}" presName="compNode" presStyleCnt="0"/>
      <dgm:spPr/>
    </dgm:pt>
    <dgm:pt modelId="{BA869A78-D7E9-4BE4-867D-A6B5186B957E}" type="pres">
      <dgm:prSet presAssocID="{9A080F90-3BD8-4238-A8EE-1549E18C94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17AEACD-A35A-407A-826C-363B0886BB9D}" type="pres">
      <dgm:prSet presAssocID="{9A080F90-3BD8-4238-A8EE-1549E18C94F5}" presName="iconSpace" presStyleCnt="0"/>
      <dgm:spPr/>
    </dgm:pt>
    <dgm:pt modelId="{2BEB70EC-A6A3-4371-A674-D97B4AB95894}" type="pres">
      <dgm:prSet presAssocID="{9A080F90-3BD8-4238-A8EE-1549E18C94F5}" presName="parTx" presStyleLbl="revTx" presStyleIdx="0" presStyleCnt="4">
        <dgm:presLayoutVars>
          <dgm:chMax val="0"/>
          <dgm:chPref val="0"/>
        </dgm:presLayoutVars>
      </dgm:prSet>
      <dgm:spPr/>
    </dgm:pt>
    <dgm:pt modelId="{BF01195C-1831-49EE-92F3-E8A02CCF6B01}" type="pres">
      <dgm:prSet presAssocID="{9A080F90-3BD8-4238-A8EE-1549E18C94F5}" presName="txSpace" presStyleCnt="0"/>
      <dgm:spPr/>
    </dgm:pt>
    <dgm:pt modelId="{45938B4F-33F9-4D12-80A0-4C069ED22D18}" type="pres">
      <dgm:prSet presAssocID="{9A080F90-3BD8-4238-A8EE-1549E18C94F5}" presName="desTx" presStyleLbl="revTx" presStyleIdx="1" presStyleCnt="4">
        <dgm:presLayoutVars/>
      </dgm:prSet>
      <dgm:spPr/>
    </dgm:pt>
    <dgm:pt modelId="{5C5CEB65-FE6B-4771-9808-70AA4DA59B82}" type="pres">
      <dgm:prSet presAssocID="{A4BE04C2-DEE0-48FB-B581-D52FDB876301}" presName="sibTrans" presStyleCnt="0"/>
      <dgm:spPr/>
    </dgm:pt>
    <dgm:pt modelId="{2C3914D3-C94F-40D3-9964-0A1FA153E572}" type="pres">
      <dgm:prSet presAssocID="{30664F75-A8F5-4906-AF7C-F9D1C795968F}" presName="compNode" presStyleCnt="0"/>
      <dgm:spPr/>
    </dgm:pt>
    <dgm:pt modelId="{19A4B5B2-3514-40BE-A0E8-4E2840B292F9}" type="pres">
      <dgm:prSet presAssocID="{30664F75-A8F5-4906-AF7C-F9D1C79596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DE60E178-1898-49CA-821D-98B0B1B11D2F}" type="pres">
      <dgm:prSet presAssocID="{30664F75-A8F5-4906-AF7C-F9D1C795968F}" presName="iconSpace" presStyleCnt="0"/>
      <dgm:spPr/>
    </dgm:pt>
    <dgm:pt modelId="{9081FE03-D7D6-4CB9-9BED-8997D29C4816}" type="pres">
      <dgm:prSet presAssocID="{30664F75-A8F5-4906-AF7C-F9D1C795968F}" presName="parTx" presStyleLbl="revTx" presStyleIdx="2" presStyleCnt="4">
        <dgm:presLayoutVars>
          <dgm:chMax val="0"/>
          <dgm:chPref val="0"/>
        </dgm:presLayoutVars>
      </dgm:prSet>
      <dgm:spPr/>
    </dgm:pt>
    <dgm:pt modelId="{AFC726C3-6120-4BE2-9C5E-D32DB7FBB7A0}" type="pres">
      <dgm:prSet presAssocID="{30664F75-A8F5-4906-AF7C-F9D1C795968F}" presName="txSpace" presStyleCnt="0"/>
      <dgm:spPr/>
    </dgm:pt>
    <dgm:pt modelId="{361DE308-A8CA-4C0F-82AB-5301C65F790A}" type="pres">
      <dgm:prSet presAssocID="{30664F75-A8F5-4906-AF7C-F9D1C795968F}" presName="desTx" presStyleLbl="revTx" presStyleIdx="3" presStyleCnt="4">
        <dgm:presLayoutVars/>
      </dgm:prSet>
      <dgm:spPr/>
    </dgm:pt>
  </dgm:ptLst>
  <dgm:cxnLst>
    <dgm:cxn modelId="{7816821E-6DDA-470C-8494-D48C2D5028BC}" srcId="{289E3EC0-22E0-4A95-8B14-F7B571C3CFB5}" destId="{9A080F90-3BD8-4238-A8EE-1549E18C94F5}" srcOrd="0" destOrd="0" parTransId="{5EDD1A35-0781-4489-9D53-0BDAB98D4942}" sibTransId="{A4BE04C2-DEE0-48FB-B581-D52FDB876301}"/>
    <dgm:cxn modelId="{5C633830-86B1-4C7E-B375-4238A2081F30}" type="presOf" srcId="{1632BF14-7396-4A2D-958E-55B9833CE069}" destId="{361DE308-A8CA-4C0F-82AB-5301C65F790A}" srcOrd="0" destOrd="2" presId="urn:microsoft.com/office/officeart/2018/2/layout/IconLabelDescriptionList"/>
    <dgm:cxn modelId="{A8D81E66-7F9F-4CE5-A23C-1B116D52D3AE}" type="presOf" srcId="{30664F75-A8F5-4906-AF7C-F9D1C795968F}" destId="{9081FE03-D7D6-4CB9-9BED-8997D29C4816}" srcOrd="0" destOrd="0" presId="urn:microsoft.com/office/officeart/2018/2/layout/IconLabelDescriptionList"/>
    <dgm:cxn modelId="{AFC70C49-A4BE-4418-94CD-0F25238D8671}" srcId="{30664F75-A8F5-4906-AF7C-F9D1C795968F}" destId="{1632BF14-7396-4A2D-958E-55B9833CE069}" srcOrd="2" destOrd="0" parTransId="{8E8CD585-CC6B-490D-AAB6-B09B16017F6B}" sibTransId="{1EEAF536-0649-4EE9-9157-74327187717A}"/>
    <dgm:cxn modelId="{21936F59-FC36-4462-BE6D-448D93EB1E60}" type="presOf" srcId="{34603DA1-E0E6-4750-97FC-334CAB49A3F9}" destId="{361DE308-A8CA-4C0F-82AB-5301C65F790A}" srcOrd="0" destOrd="0" presId="urn:microsoft.com/office/officeart/2018/2/layout/IconLabelDescriptionList"/>
    <dgm:cxn modelId="{259A108D-1B0F-46A1-B467-B04D1E1C93BF}" srcId="{30664F75-A8F5-4906-AF7C-F9D1C795968F}" destId="{87C73F09-6004-413D-AAF3-FF31442F0302}" srcOrd="1" destOrd="0" parTransId="{538434AD-4800-4B47-9D05-EE4E7145EF0A}" sibTransId="{56D81AAA-B4ED-42CB-A247-20C5D51FF925}"/>
    <dgm:cxn modelId="{C936238D-4F66-4033-BDA0-2888076AC2C1}" type="presOf" srcId="{0BEEB85C-E208-483E-BE1B-361A468C9F67}" destId="{45938B4F-33F9-4D12-80A0-4C069ED22D18}" srcOrd="0" destOrd="0" presId="urn:microsoft.com/office/officeart/2018/2/layout/IconLabelDescriptionList"/>
    <dgm:cxn modelId="{77268C9A-1CC3-48FA-9416-021B1A1818C1}" type="presOf" srcId="{9A080F90-3BD8-4238-A8EE-1549E18C94F5}" destId="{2BEB70EC-A6A3-4371-A674-D97B4AB95894}" srcOrd="0" destOrd="0" presId="urn:microsoft.com/office/officeart/2018/2/layout/IconLabelDescriptionList"/>
    <dgm:cxn modelId="{80A6CDAE-A723-491C-B557-EB88A889F14E}" srcId="{289E3EC0-22E0-4A95-8B14-F7B571C3CFB5}" destId="{30664F75-A8F5-4906-AF7C-F9D1C795968F}" srcOrd="1" destOrd="0" parTransId="{1E0A8627-64D0-4A08-84F8-5734E8857DA8}" sibTransId="{2366965A-0B36-4FC6-A71C-AB1C676DCFBD}"/>
    <dgm:cxn modelId="{7836DCAE-3DD3-4EAA-8072-6251EB86C0B5}" srcId="{30664F75-A8F5-4906-AF7C-F9D1C795968F}" destId="{34603DA1-E0E6-4750-97FC-334CAB49A3F9}" srcOrd="0" destOrd="0" parTransId="{973AF30D-EB78-49B5-A5D4-E51DAD9D9EE0}" sibTransId="{EB8EE33D-0B49-45BE-9340-252A0CCF1124}"/>
    <dgm:cxn modelId="{B4CEAABF-C5CD-4361-8C24-08860B0BED99}" type="presOf" srcId="{289E3EC0-22E0-4A95-8B14-F7B571C3CFB5}" destId="{5C8728A6-9D05-4274-B1E8-16BAD453926A}" srcOrd="0" destOrd="0" presId="urn:microsoft.com/office/officeart/2018/2/layout/IconLabelDescriptionList"/>
    <dgm:cxn modelId="{239C9EEA-068F-4D29-81B2-4996E379E172}" srcId="{9A080F90-3BD8-4238-A8EE-1549E18C94F5}" destId="{0BEEB85C-E208-483E-BE1B-361A468C9F67}" srcOrd="0" destOrd="0" parTransId="{9835C5B0-FB38-439E-BAE9-1794AA7C55B9}" sibTransId="{E66E88A7-8BF3-41A0-BEBC-E3A4CA8A04CB}"/>
    <dgm:cxn modelId="{FF079DF5-9F54-46F7-A8C9-430423E54C18}" type="presOf" srcId="{87C73F09-6004-413D-AAF3-FF31442F0302}" destId="{361DE308-A8CA-4C0F-82AB-5301C65F790A}" srcOrd="0" destOrd="1" presId="urn:microsoft.com/office/officeart/2018/2/layout/IconLabelDescriptionList"/>
    <dgm:cxn modelId="{F4BF9E5C-0F1D-4991-82AF-4857F928C80E}" type="presParOf" srcId="{5C8728A6-9D05-4274-B1E8-16BAD453926A}" destId="{5F745F5A-5B76-4CF6-BFD8-14D9026EAF66}" srcOrd="0" destOrd="0" presId="urn:microsoft.com/office/officeart/2018/2/layout/IconLabelDescriptionList"/>
    <dgm:cxn modelId="{9AA701F1-27DE-425F-B0AD-BBF4ECCF9AA5}" type="presParOf" srcId="{5F745F5A-5B76-4CF6-BFD8-14D9026EAF66}" destId="{BA869A78-D7E9-4BE4-867D-A6B5186B957E}" srcOrd="0" destOrd="0" presId="urn:microsoft.com/office/officeart/2018/2/layout/IconLabelDescriptionList"/>
    <dgm:cxn modelId="{A34E2F75-9DD5-49BF-9858-63310907AB35}" type="presParOf" srcId="{5F745F5A-5B76-4CF6-BFD8-14D9026EAF66}" destId="{A17AEACD-A35A-407A-826C-363B0886BB9D}" srcOrd="1" destOrd="0" presId="urn:microsoft.com/office/officeart/2018/2/layout/IconLabelDescriptionList"/>
    <dgm:cxn modelId="{EB1150CF-3BBC-4379-A4A8-4F33000B6BA9}" type="presParOf" srcId="{5F745F5A-5B76-4CF6-BFD8-14D9026EAF66}" destId="{2BEB70EC-A6A3-4371-A674-D97B4AB95894}" srcOrd="2" destOrd="0" presId="urn:microsoft.com/office/officeart/2018/2/layout/IconLabelDescriptionList"/>
    <dgm:cxn modelId="{0D217896-FFBE-49A7-964F-21B85DD7FFA9}" type="presParOf" srcId="{5F745F5A-5B76-4CF6-BFD8-14D9026EAF66}" destId="{BF01195C-1831-49EE-92F3-E8A02CCF6B01}" srcOrd="3" destOrd="0" presId="urn:microsoft.com/office/officeart/2018/2/layout/IconLabelDescriptionList"/>
    <dgm:cxn modelId="{D3BE06CC-0526-49DD-9582-2E915966B10B}" type="presParOf" srcId="{5F745F5A-5B76-4CF6-BFD8-14D9026EAF66}" destId="{45938B4F-33F9-4D12-80A0-4C069ED22D18}" srcOrd="4" destOrd="0" presId="urn:microsoft.com/office/officeart/2018/2/layout/IconLabelDescriptionList"/>
    <dgm:cxn modelId="{1082F3AA-31E8-4439-B146-E1798DB423E9}" type="presParOf" srcId="{5C8728A6-9D05-4274-B1E8-16BAD453926A}" destId="{5C5CEB65-FE6B-4771-9808-70AA4DA59B82}" srcOrd="1" destOrd="0" presId="urn:microsoft.com/office/officeart/2018/2/layout/IconLabelDescriptionList"/>
    <dgm:cxn modelId="{35D41CB3-8588-4C0F-9217-BE9517CFB5B7}" type="presParOf" srcId="{5C8728A6-9D05-4274-B1E8-16BAD453926A}" destId="{2C3914D3-C94F-40D3-9964-0A1FA153E572}" srcOrd="2" destOrd="0" presId="urn:microsoft.com/office/officeart/2018/2/layout/IconLabelDescriptionList"/>
    <dgm:cxn modelId="{08E95106-3801-4C86-9001-00EDB9BAB47B}" type="presParOf" srcId="{2C3914D3-C94F-40D3-9964-0A1FA153E572}" destId="{19A4B5B2-3514-40BE-A0E8-4E2840B292F9}" srcOrd="0" destOrd="0" presId="urn:microsoft.com/office/officeart/2018/2/layout/IconLabelDescriptionList"/>
    <dgm:cxn modelId="{4BEB442C-AEDB-4CC7-9F15-FBBC2E241D89}" type="presParOf" srcId="{2C3914D3-C94F-40D3-9964-0A1FA153E572}" destId="{DE60E178-1898-49CA-821D-98B0B1B11D2F}" srcOrd="1" destOrd="0" presId="urn:microsoft.com/office/officeart/2018/2/layout/IconLabelDescriptionList"/>
    <dgm:cxn modelId="{0BD1C745-2346-4DD8-8EE2-B175E2391C5D}" type="presParOf" srcId="{2C3914D3-C94F-40D3-9964-0A1FA153E572}" destId="{9081FE03-D7D6-4CB9-9BED-8997D29C4816}" srcOrd="2" destOrd="0" presId="urn:microsoft.com/office/officeart/2018/2/layout/IconLabelDescriptionList"/>
    <dgm:cxn modelId="{83AFC9AE-9F24-4383-8079-AC56C87BD896}" type="presParOf" srcId="{2C3914D3-C94F-40D3-9964-0A1FA153E572}" destId="{AFC726C3-6120-4BE2-9C5E-D32DB7FBB7A0}" srcOrd="3" destOrd="0" presId="urn:microsoft.com/office/officeart/2018/2/layout/IconLabelDescriptionList"/>
    <dgm:cxn modelId="{73554428-ED3C-40FF-88DC-1AAFE00DD0A6}" type="presParOf" srcId="{2C3914D3-C94F-40D3-9964-0A1FA153E572}" destId="{361DE308-A8CA-4C0F-82AB-5301C65F790A}"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AC561-2DE3-4F34-8B56-1E244F79E974}">
      <dsp:nvSpPr>
        <dsp:cNvPr id="0" name=""/>
        <dsp:cNvSpPr/>
      </dsp:nvSpPr>
      <dsp:spPr>
        <a:xfrm>
          <a:off x="0" y="0"/>
          <a:ext cx="6131560" cy="12280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Reflects entities and their relationships, based on the data processing needs of an organization</a:t>
          </a:r>
        </a:p>
      </dsp:txBody>
      <dsp:txXfrm>
        <a:off x="35968" y="35968"/>
        <a:ext cx="4806404" cy="1156108"/>
      </dsp:txXfrm>
    </dsp:sp>
    <dsp:sp modelId="{D7F012D3-1F3E-467A-AD0A-8B5A1036B35B}">
      <dsp:nvSpPr>
        <dsp:cNvPr id="0" name=""/>
        <dsp:cNvSpPr/>
      </dsp:nvSpPr>
      <dsp:spPr>
        <a:xfrm>
          <a:off x="541019" y="1432718"/>
          <a:ext cx="6131560" cy="1228044"/>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Can be mapped to a relational, hierarchical, or network model</a:t>
          </a:r>
        </a:p>
      </dsp:txBody>
      <dsp:txXfrm>
        <a:off x="576987" y="1468686"/>
        <a:ext cx="4720375" cy="1156108"/>
      </dsp:txXfrm>
    </dsp:sp>
    <dsp:sp modelId="{FC2A6238-D632-440D-805C-BA7ADAC19019}">
      <dsp:nvSpPr>
        <dsp:cNvPr id="0" name=""/>
        <dsp:cNvSpPr/>
      </dsp:nvSpPr>
      <dsp:spPr>
        <a:xfrm>
          <a:off x="1082039" y="2865437"/>
          <a:ext cx="6131560" cy="1228044"/>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Is independent of individual applications, database management systems, hardware, and physical storage of data</a:t>
          </a:r>
        </a:p>
      </dsp:txBody>
      <dsp:txXfrm>
        <a:off x="1118007" y="2901405"/>
        <a:ext cx="4720375" cy="1156108"/>
      </dsp:txXfrm>
    </dsp:sp>
    <dsp:sp modelId="{EAC18DB7-37B3-45B7-8CE7-0714A16A7DFE}">
      <dsp:nvSpPr>
        <dsp:cNvPr id="0" name=""/>
        <dsp:cNvSpPr/>
      </dsp:nvSpPr>
      <dsp:spPr>
        <a:xfrm>
          <a:off x="5333331"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512932" y="931267"/>
        <a:ext cx="439026" cy="600667"/>
      </dsp:txXfrm>
    </dsp:sp>
    <dsp:sp modelId="{BC9876D8-D59B-43A7-826E-A4C9F2FADDD6}">
      <dsp:nvSpPr>
        <dsp:cNvPr id="0" name=""/>
        <dsp:cNvSpPr/>
      </dsp:nvSpPr>
      <dsp:spPr>
        <a:xfrm>
          <a:off x="5874351" y="2355798"/>
          <a:ext cx="798228" cy="798228"/>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53952" y="2355798"/>
        <a:ext cx="439026" cy="600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7AA1-95B9-4FB3-BEDF-459404086C00}">
      <dsp:nvSpPr>
        <dsp:cNvPr id="0" name=""/>
        <dsp:cNvSpPr/>
      </dsp:nvSpPr>
      <dsp:spPr>
        <a:xfrm>
          <a:off x="0" y="2470633"/>
          <a:ext cx="7213600" cy="162100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The mapping of ER diagrams to tables can be discussed in relation to the following:</a:t>
          </a:r>
        </a:p>
      </dsp:txBody>
      <dsp:txXfrm>
        <a:off x="0" y="2470633"/>
        <a:ext cx="7213600" cy="875341"/>
      </dsp:txXfrm>
    </dsp:sp>
    <dsp:sp modelId="{419D7630-FE47-4A97-B7D9-4E147F2AA39F}">
      <dsp:nvSpPr>
        <dsp:cNvPr id="0" name=""/>
        <dsp:cNvSpPr/>
      </dsp:nvSpPr>
      <dsp:spPr>
        <a:xfrm>
          <a:off x="880" y="3313554"/>
          <a:ext cx="1442367" cy="74566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Regular entities </a:t>
          </a:r>
        </a:p>
      </dsp:txBody>
      <dsp:txXfrm>
        <a:off x="880" y="3313554"/>
        <a:ext cx="1442367" cy="745661"/>
      </dsp:txXfrm>
    </dsp:sp>
    <dsp:sp modelId="{4D0B373E-E79C-4487-8B34-6FB26E718573}">
      <dsp:nvSpPr>
        <dsp:cNvPr id="0" name=""/>
        <dsp:cNvSpPr/>
      </dsp:nvSpPr>
      <dsp:spPr>
        <a:xfrm>
          <a:off x="1443248" y="3313554"/>
          <a:ext cx="1442367" cy="745661"/>
        </a:xfrm>
        <a:prstGeom prst="rect">
          <a:avLst/>
        </a:prstGeom>
        <a:solidFill>
          <a:schemeClr val="accent2">
            <a:tint val="40000"/>
            <a:alpha val="90000"/>
            <a:hueOff val="-1022960"/>
            <a:satOff val="11277"/>
            <a:lumOff val="1074"/>
            <a:alphaOff val="0"/>
          </a:schemeClr>
        </a:solidFill>
        <a:ln w="19050" cap="rnd" cmpd="sng" algn="ctr">
          <a:solidFill>
            <a:schemeClr val="accent2">
              <a:tint val="40000"/>
              <a:alpha val="90000"/>
              <a:hueOff val="-1022960"/>
              <a:satOff val="11277"/>
              <a:lumOff val="10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Attributes </a:t>
          </a:r>
        </a:p>
      </dsp:txBody>
      <dsp:txXfrm>
        <a:off x="1443248" y="3313554"/>
        <a:ext cx="1442367" cy="745661"/>
      </dsp:txXfrm>
    </dsp:sp>
    <dsp:sp modelId="{BBCACC25-E0F1-4412-B1BC-07890534CED4}">
      <dsp:nvSpPr>
        <dsp:cNvPr id="0" name=""/>
        <dsp:cNvSpPr/>
      </dsp:nvSpPr>
      <dsp:spPr>
        <a:xfrm>
          <a:off x="2885616" y="3313554"/>
          <a:ext cx="1442367" cy="745661"/>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Relationships </a:t>
          </a:r>
        </a:p>
      </dsp:txBody>
      <dsp:txXfrm>
        <a:off x="2885616" y="3313554"/>
        <a:ext cx="1442367" cy="745661"/>
      </dsp:txXfrm>
    </dsp:sp>
    <dsp:sp modelId="{BE92B3D3-EB9E-439C-887B-431198844E6B}">
      <dsp:nvSpPr>
        <dsp:cNvPr id="0" name=""/>
        <dsp:cNvSpPr/>
      </dsp:nvSpPr>
      <dsp:spPr>
        <a:xfrm>
          <a:off x="4327983" y="3313554"/>
          <a:ext cx="1442367" cy="745661"/>
        </a:xfrm>
        <a:prstGeom prst="rect">
          <a:avLst/>
        </a:prstGeom>
        <a:solidFill>
          <a:schemeClr val="accent2">
            <a:tint val="40000"/>
            <a:alpha val="90000"/>
            <a:hueOff val="-3068879"/>
            <a:satOff val="33830"/>
            <a:lumOff val="3222"/>
            <a:alphaOff val="0"/>
          </a:schemeClr>
        </a:solidFill>
        <a:ln w="19050" cap="rnd" cmpd="sng" algn="ctr">
          <a:solidFill>
            <a:schemeClr val="accent2">
              <a:tint val="40000"/>
              <a:alpha val="90000"/>
              <a:hueOff val="-3068879"/>
              <a:satOff val="33830"/>
              <a:lumOff val="32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Weak entities </a:t>
          </a:r>
        </a:p>
      </dsp:txBody>
      <dsp:txXfrm>
        <a:off x="4327983" y="3313554"/>
        <a:ext cx="1442367" cy="745661"/>
      </dsp:txXfrm>
    </dsp:sp>
    <dsp:sp modelId="{4D24C519-813B-4178-A994-68787A8B9FD3}">
      <dsp:nvSpPr>
        <dsp:cNvPr id="0" name=""/>
        <dsp:cNvSpPr/>
      </dsp:nvSpPr>
      <dsp:spPr>
        <a:xfrm>
          <a:off x="5770351" y="3313554"/>
          <a:ext cx="1442367" cy="745661"/>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Subtypes and Supertypes </a:t>
          </a:r>
        </a:p>
      </dsp:txBody>
      <dsp:txXfrm>
        <a:off x="5770351" y="3313554"/>
        <a:ext cx="1442367" cy="745661"/>
      </dsp:txXfrm>
    </dsp:sp>
    <dsp:sp modelId="{28EFE367-4751-4EDD-A0DD-BC81FB312DCA}">
      <dsp:nvSpPr>
        <dsp:cNvPr id="0" name=""/>
        <dsp:cNvSpPr/>
      </dsp:nvSpPr>
      <dsp:spPr>
        <a:xfrm rot="10800000">
          <a:off x="0" y="1845"/>
          <a:ext cx="7213600" cy="2493102"/>
        </a:xfrm>
        <a:prstGeom prst="upArrowCallou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A database that conforms to an ER diagram can be represented by a collection of tables in the relational system.</a:t>
          </a:r>
        </a:p>
      </dsp:txBody>
      <dsp:txXfrm rot="10800000">
        <a:off x="0" y="1845"/>
        <a:ext cx="7213600" cy="1619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AA1F2-1C23-4E44-9EA3-01D8017D67C7}">
      <dsp:nvSpPr>
        <dsp:cNvPr id="0" name=""/>
        <dsp:cNvSpPr/>
      </dsp:nvSpPr>
      <dsp:spPr>
        <a:xfrm>
          <a:off x="0" y="3081380"/>
          <a:ext cx="7213600" cy="101137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Each regular entity maps to a table.</a:t>
          </a:r>
        </a:p>
      </dsp:txBody>
      <dsp:txXfrm>
        <a:off x="0" y="3081380"/>
        <a:ext cx="7213600" cy="1011377"/>
      </dsp:txXfrm>
    </dsp:sp>
    <dsp:sp modelId="{A318A8DF-B8FB-47C5-BAF1-6B9992BE8C47}">
      <dsp:nvSpPr>
        <dsp:cNvPr id="0" name=""/>
        <dsp:cNvSpPr/>
      </dsp:nvSpPr>
      <dsp:spPr>
        <a:xfrm rot="10800000">
          <a:off x="0" y="1541052"/>
          <a:ext cx="7213600" cy="1555499"/>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They are the “building blocks” of the database.</a:t>
          </a:r>
        </a:p>
      </dsp:txBody>
      <dsp:txXfrm rot="10800000">
        <a:off x="0" y="1541052"/>
        <a:ext cx="7213600" cy="1010717"/>
      </dsp:txXfrm>
    </dsp:sp>
    <dsp:sp modelId="{4776975E-548D-42B4-8DAC-A538F696AF6B}">
      <dsp:nvSpPr>
        <dsp:cNvPr id="0" name=""/>
        <dsp:cNvSpPr/>
      </dsp:nvSpPr>
      <dsp:spPr>
        <a:xfrm rot="10800000">
          <a:off x="0" y="723"/>
          <a:ext cx="7213600" cy="1555499"/>
        </a:xfrm>
        <a:prstGeom prst="upArrowCallou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They can exist in isolation, independent of any other entity.</a:t>
          </a:r>
        </a:p>
      </dsp:txBody>
      <dsp:txXfrm rot="10800000">
        <a:off x="0" y="723"/>
        <a:ext cx="7213600" cy="10107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C8B70-6176-4835-B7B4-ADB803F6D42A}">
      <dsp:nvSpPr>
        <dsp:cNvPr id="0" name=""/>
        <dsp:cNvSpPr/>
      </dsp:nvSpPr>
      <dsp:spPr>
        <a:xfrm>
          <a:off x="0" y="64290"/>
          <a:ext cx="4971603" cy="23750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 weak entity is an entity whose existence depends on some other entity.</a:t>
          </a:r>
        </a:p>
      </dsp:txBody>
      <dsp:txXfrm>
        <a:off x="115943" y="180233"/>
        <a:ext cx="4739717" cy="2143213"/>
      </dsp:txXfrm>
    </dsp:sp>
    <dsp:sp modelId="{C2AA2610-0E42-4030-A434-53CE15B350C5}">
      <dsp:nvSpPr>
        <dsp:cNvPr id="0" name=""/>
        <dsp:cNvSpPr/>
      </dsp:nvSpPr>
      <dsp:spPr>
        <a:xfrm>
          <a:off x="0" y="2540190"/>
          <a:ext cx="4971603" cy="23750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It cannot exist if the entity on which it depends does not exist.</a:t>
          </a:r>
        </a:p>
      </dsp:txBody>
      <dsp:txXfrm>
        <a:off x="115943" y="2656133"/>
        <a:ext cx="4739717" cy="21432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8F052-995F-40C8-A677-FDFA41693C0E}">
      <dsp:nvSpPr>
        <dsp:cNvPr id="0" name=""/>
        <dsp:cNvSpPr/>
      </dsp:nvSpPr>
      <dsp:spPr>
        <a:xfrm>
          <a:off x="0" y="2470633"/>
          <a:ext cx="7213600" cy="162100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The primary key of the supertype is the foreign key of the subtype:</a:t>
          </a:r>
        </a:p>
      </dsp:txBody>
      <dsp:txXfrm>
        <a:off x="0" y="2470633"/>
        <a:ext cx="7213600" cy="875341"/>
      </dsp:txXfrm>
    </dsp:sp>
    <dsp:sp modelId="{5121D2FA-DBF6-48FB-8835-8252FA8356C0}">
      <dsp:nvSpPr>
        <dsp:cNvPr id="0" name=""/>
        <dsp:cNvSpPr/>
      </dsp:nvSpPr>
      <dsp:spPr>
        <a:xfrm>
          <a:off x="0" y="3313554"/>
          <a:ext cx="3606799" cy="74566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It creates a link between the two.</a:t>
          </a:r>
        </a:p>
      </dsp:txBody>
      <dsp:txXfrm>
        <a:off x="0" y="3313554"/>
        <a:ext cx="3606799" cy="745661"/>
      </dsp:txXfrm>
    </dsp:sp>
    <dsp:sp modelId="{AE2AE635-77B0-4B09-BC54-82C22BF56BD3}">
      <dsp:nvSpPr>
        <dsp:cNvPr id="0" name=""/>
        <dsp:cNvSpPr/>
      </dsp:nvSpPr>
      <dsp:spPr>
        <a:xfrm>
          <a:off x="3606800" y="3313554"/>
          <a:ext cx="3606799" cy="745661"/>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The foreign key of the subtype is also its primary key.</a:t>
          </a:r>
        </a:p>
      </dsp:txBody>
      <dsp:txXfrm>
        <a:off x="3606800" y="3313554"/>
        <a:ext cx="3606799" cy="745661"/>
      </dsp:txXfrm>
    </dsp:sp>
    <dsp:sp modelId="{980364A8-34A6-48F9-A196-EF9302E192BD}">
      <dsp:nvSpPr>
        <dsp:cNvPr id="0" name=""/>
        <dsp:cNvSpPr/>
      </dsp:nvSpPr>
      <dsp:spPr>
        <a:xfrm rot="10800000">
          <a:off x="0" y="1845"/>
          <a:ext cx="7213600" cy="2493102"/>
        </a:xfrm>
        <a:prstGeom prst="upArrowCallou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Each entity type (subtypes and supertypes) maps to a separate table.</a:t>
          </a:r>
        </a:p>
      </dsp:txBody>
      <dsp:txXfrm rot="10800000">
        <a:off x="0" y="1845"/>
        <a:ext cx="7213600" cy="16199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D9F99-B497-403C-B935-ECF70BAD5051}">
      <dsp:nvSpPr>
        <dsp:cNvPr id="0" name=""/>
        <dsp:cNvSpPr/>
      </dsp:nvSpPr>
      <dsp:spPr>
        <a:xfrm>
          <a:off x="3066" y="130408"/>
          <a:ext cx="1260984" cy="1260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19484A-86A4-4B48-9C18-AD2FB731C394}">
      <dsp:nvSpPr>
        <dsp:cNvPr id="0" name=""/>
        <dsp:cNvSpPr/>
      </dsp:nvSpPr>
      <dsp:spPr>
        <a:xfrm>
          <a:off x="3066" y="1614012"/>
          <a:ext cx="3602812" cy="540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Attributes:</a:t>
          </a:r>
        </a:p>
      </dsp:txBody>
      <dsp:txXfrm>
        <a:off x="3066" y="1614012"/>
        <a:ext cx="3602812" cy="540421"/>
      </dsp:txXfrm>
    </dsp:sp>
    <dsp:sp modelId="{5858FC08-E61E-4DDF-8AD1-A41024F45F2A}">
      <dsp:nvSpPr>
        <dsp:cNvPr id="0" name=""/>
        <dsp:cNvSpPr/>
      </dsp:nvSpPr>
      <dsp:spPr>
        <a:xfrm>
          <a:off x="3066" y="2257978"/>
          <a:ext cx="3602812" cy="3049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Do not introduce any unnecessary attributes.</a:t>
          </a:r>
        </a:p>
        <a:p>
          <a:pPr marL="0" lvl="0" indent="0" algn="l" defTabSz="755650">
            <a:lnSpc>
              <a:spcPct val="90000"/>
            </a:lnSpc>
            <a:spcBef>
              <a:spcPct val="0"/>
            </a:spcBef>
            <a:spcAft>
              <a:spcPct val="35000"/>
            </a:spcAft>
            <a:buNone/>
          </a:pPr>
          <a:r>
            <a:rPr lang="en-US" sz="1700" kern="1200"/>
            <a:t>An attribute serves three purposes:</a:t>
          </a:r>
        </a:p>
        <a:p>
          <a:pPr marL="171450" lvl="1" indent="-171450" algn="l" defTabSz="755650">
            <a:lnSpc>
              <a:spcPct val="90000"/>
            </a:lnSpc>
            <a:spcBef>
              <a:spcPct val="0"/>
            </a:spcBef>
            <a:spcAft>
              <a:spcPct val="15000"/>
            </a:spcAft>
            <a:buChar char="•"/>
          </a:pPr>
          <a:r>
            <a:rPr lang="en-US" sz="1700" kern="1200"/>
            <a:t>To identify its owner entity</a:t>
          </a:r>
        </a:p>
        <a:p>
          <a:pPr marL="171450" lvl="1" indent="-171450" algn="l" defTabSz="755650">
            <a:lnSpc>
              <a:spcPct val="90000"/>
            </a:lnSpc>
            <a:spcBef>
              <a:spcPct val="0"/>
            </a:spcBef>
            <a:spcAft>
              <a:spcPct val="15000"/>
            </a:spcAft>
            <a:buChar char="•"/>
          </a:pPr>
          <a:r>
            <a:rPr lang="en-US" sz="1700" kern="1200"/>
            <a:t>To refer to another entity</a:t>
          </a:r>
        </a:p>
        <a:p>
          <a:pPr marL="171450" lvl="1" indent="-171450" algn="l" defTabSz="755650">
            <a:lnSpc>
              <a:spcPct val="90000"/>
            </a:lnSpc>
            <a:spcBef>
              <a:spcPct val="0"/>
            </a:spcBef>
            <a:spcAft>
              <a:spcPct val="15000"/>
            </a:spcAft>
            <a:buChar char="•"/>
          </a:pPr>
          <a:r>
            <a:rPr lang="en-US" sz="1700" kern="1200"/>
            <a:t>To simplify the description of an entity</a:t>
          </a:r>
        </a:p>
      </dsp:txBody>
      <dsp:txXfrm>
        <a:off x="3066" y="2257978"/>
        <a:ext cx="3602812" cy="3049637"/>
      </dsp:txXfrm>
    </dsp:sp>
    <dsp:sp modelId="{33D7810B-EB37-49B6-BE40-1ACD54FF4DA1}">
      <dsp:nvSpPr>
        <dsp:cNvPr id="0" name=""/>
        <dsp:cNvSpPr/>
      </dsp:nvSpPr>
      <dsp:spPr>
        <a:xfrm>
          <a:off x="4236371" y="130408"/>
          <a:ext cx="1260984" cy="1260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9BF2B5-C509-4383-A1B8-A53C60C78461}">
      <dsp:nvSpPr>
        <dsp:cNvPr id="0" name=""/>
        <dsp:cNvSpPr/>
      </dsp:nvSpPr>
      <dsp:spPr>
        <a:xfrm>
          <a:off x="4236371" y="1614012"/>
          <a:ext cx="3602812" cy="540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Keys:</a:t>
          </a:r>
        </a:p>
      </dsp:txBody>
      <dsp:txXfrm>
        <a:off x="4236371" y="1614012"/>
        <a:ext cx="3602812" cy="540421"/>
      </dsp:txXfrm>
    </dsp:sp>
    <dsp:sp modelId="{B61AC6FE-D39F-4F18-A755-29B1E5575588}">
      <dsp:nvSpPr>
        <dsp:cNvPr id="0" name=""/>
        <dsp:cNvSpPr/>
      </dsp:nvSpPr>
      <dsp:spPr>
        <a:xfrm>
          <a:off x="4236371" y="2257978"/>
          <a:ext cx="3602812" cy="3049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Relational systems require keys that uniquely identify the rows of a table.</a:t>
          </a:r>
        </a:p>
        <a:p>
          <a:pPr marL="0" lvl="0" indent="0" algn="l" defTabSz="755650">
            <a:lnSpc>
              <a:spcPct val="90000"/>
            </a:lnSpc>
            <a:spcBef>
              <a:spcPct val="0"/>
            </a:spcBef>
            <a:spcAft>
              <a:spcPct val="35000"/>
            </a:spcAft>
            <a:buNone/>
          </a:pPr>
          <a:r>
            <a:rPr lang="en-US" sz="1700" kern="1200"/>
            <a:t>There are various types of keys:</a:t>
          </a:r>
        </a:p>
        <a:p>
          <a:pPr marL="171450" lvl="1" indent="-171450" algn="l" defTabSz="755650">
            <a:lnSpc>
              <a:spcPct val="90000"/>
            </a:lnSpc>
            <a:spcBef>
              <a:spcPct val="0"/>
            </a:spcBef>
            <a:spcAft>
              <a:spcPct val="15000"/>
            </a:spcAft>
            <a:buChar char="•"/>
          </a:pPr>
          <a:r>
            <a:rPr lang="en-US" sz="1700" kern="1200"/>
            <a:t>Primary </a:t>
          </a:r>
        </a:p>
        <a:p>
          <a:pPr marL="171450" lvl="1" indent="-171450" algn="l" defTabSz="755650">
            <a:lnSpc>
              <a:spcPct val="90000"/>
            </a:lnSpc>
            <a:spcBef>
              <a:spcPct val="0"/>
            </a:spcBef>
            <a:spcAft>
              <a:spcPct val="15000"/>
            </a:spcAft>
            <a:buChar char="•"/>
          </a:pPr>
          <a:r>
            <a:rPr lang="en-US" sz="1700" kern="1200"/>
            <a:t>Foreign</a:t>
          </a:r>
        </a:p>
        <a:p>
          <a:pPr marL="171450" lvl="1" indent="-171450" algn="l" defTabSz="755650">
            <a:lnSpc>
              <a:spcPct val="90000"/>
            </a:lnSpc>
            <a:spcBef>
              <a:spcPct val="0"/>
            </a:spcBef>
            <a:spcAft>
              <a:spcPct val="15000"/>
            </a:spcAft>
            <a:buChar char="•"/>
          </a:pPr>
          <a:r>
            <a:rPr lang="en-US" sz="1700" kern="1200" dirty="0"/>
            <a:t>Candidate—anything which is eligible to act like primary key.</a:t>
          </a:r>
        </a:p>
        <a:p>
          <a:pPr marL="171450" lvl="1" indent="-171450" algn="l" defTabSz="755650">
            <a:lnSpc>
              <a:spcPct val="90000"/>
            </a:lnSpc>
            <a:spcBef>
              <a:spcPct val="0"/>
            </a:spcBef>
            <a:spcAft>
              <a:spcPct val="15000"/>
            </a:spcAft>
            <a:buChar char="•"/>
          </a:pPr>
          <a:r>
            <a:rPr lang="en-US" sz="1700" kern="1200" dirty="0"/>
            <a:t>Alternate – left out columns of candidate </a:t>
          </a:r>
        </a:p>
        <a:p>
          <a:pPr marL="171450" lvl="1" indent="-171450" algn="l" defTabSz="755650">
            <a:lnSpc>
              <a:spcPct val="90000"/>
            </a:lnSpc>
            <a:spcBef>
              <a:spcPct val="0"/>
            </a:spcBef>
            <a:spcAft>
              <a:spcPct val="15000"/>
            </a:spcAft>
            <a:buChar char="•"/>
          </a:pPr>
          <a:r>
            <a:rPr lang="en-US" sz="1700" kern="1200" dirty="0"/>
            <a:t>Composite-- primary key made up of more than one column</a:t>
          </a:r>
        </a:p>
      </dsp:txBody>
      <dsp:txXfrm>
        <a:off x="4236371" y="2257978"/>
        <a:ext cx="3602812" cy="30496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E2EEC-DCC8-4722-903F-D84DB2032877}">
      <dsp:nvSpPr>
        <dsp:cNvPr id="0" name=""/>
        <dsp:cNvSpPr/>
      </dsp:nvSpPr>
      <dsp:spPr>
        <a:xfrm>
          <a:off x="0" y="3988"/>
          <a:ext cx="4971603" cy="4971603"/>
        </a:xfrm>
        <a:prstGeom prst="diamond">
          <a:avLst/>
        </a:prstGeom>
        <a:solidFill>
          <a:schemeClr val="accent5">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ED3FC98-3056-4B73-B649-7977CFB749DE}">
      <dsp:nvSpPr>
        <dsp:cNvPr id="0" name=""/>
        <dsp:cNvSpPr/>
      </dsp:nvSpPr>
      <dsp:spPr>
        <a:xfrm>
          <a:off x="472302" y="476291"/>
          <a:ext cx="1938925" cy="1938925"/>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Any attribute (or set of attributes) that uniquely identifies a row in a table is a candidate for the primary key.</a:t>
          </a:r>
        </a:p>
      </dsp:txBody>
      <dsp:txXfrm>
        <a:off x="566953" y="570942"/>
        <a:ext cx="1749623" cy="1749623"/>
      </dsp:txXfrm>
    </dsp:sp>
    <dsp:sp modelId="{61092F58-D147-40D1-87AE-CE3C3EBB4294}">
      <dsp:nvSpPr>
        <dsp:cNvPr id="0" name=""/>
        <dsp:cNvSpPr/>
      </dsp:nvSpPr>
      <dsp:spPr>
        <a:xfrm>
          <a:off x="2560375" y="476291"/>
          <a:ext cx="1938925" cy="1938925"/>
        </a:xfrm>
        <a:prstGeom prst="roundRect">
          <a:avLst/>
        </a:prstGeom>
        <a:gradFill rotWithShape="0">
          <a:gsLst>
            <a:gs pos="0">
              <a:schemeClr val="accent5">
                <a:hueOff val="831752"/>
                <a:satOff val="-16830"/>
                <a:lumOff val="523"/>
                <a:alphaOff val="0"/>
                <a:tint val="96000"/>
                <a:lumMod val="100000"/>
              </a:schemeClr>
            </a:gs>
            <a:gs pos="78000">
              <a:schemeClr val="accent5">
                <a:hueOff val="831752"/>
                <a:satOff val="-16830"/>
                <a:lumOff val="52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Such an attribute is called a candidate key.</a:t>
          </a:r>
        </a:p>
      </dsp:txBody>
      <dsp:txXfrm>
        <a:off x="2655026" y="570942"/>
        <a:ext cx="1749623" cy="1749623"/>
      </dsp:txXfrm>
    </dsp:sp>
    <dsp:sp modelId="{94299176-7652-43C1-AA19-5B5873C42071}">
      <dsp:nvSpPr>
        <dsp:cNvPr id="0" name=""/>
        <dsp:cNvSpPr/>
      </dsp:nvSpPr>
      <dsp:spPr>
        <a:xfrm>
          <a:off x="472302" y="2564364"/>
          <a:ext cx="1938925" cy="1938925"/>
        </a:xfrm>
        <a:prstGeom prst="roundRect">
          <a:avLst/>
        </a:prstGeom>
        <a:gradFill rotWithShape="0">
          <a:gsLst>
            <a:gs pos="0">
              <a:schemeClr val="accent5">
                <a:hueOff val="1663504"/>
                <a:satOff val="-33659"/>
                <a:lumOff val="1046"/>
                <a:alphaOff val="0"/>
                <a:tint val="96000"/>
                <a:lumMod val="100000"/>
              </a:schemeClr>
            </a:gs>
            <a:gs pos="78000">
              <a:schemeClr val="accent5">
                <a:hueOff val="1663504"/>
                <a:satOff val="-33659"/>
                <a:lumOff val="1046"/>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Any attribute that is a candidate for the primary key but is not the primary key is called the alternate key.</a:t>
          </a:r>
        </a:p>
      </dsp:txBody>
      <dsp:txXfrm>
        <a:off x="566953" y="2659015"/>
        <a:ext cx="1749623" cy="1749623"/>
      </dsp:txXfrm>
    </dsp:sp>
    <dsp:sp modelId="{4165798D-6CD8-45FA-85B1-AF2D052ED940}">
      <dsp:nvSpPr>
        <dsp:cNvPr id="0" name=""/>
        <dsp:cNvSpPr/>
      </dsp:nvSpPr>
      <dsp:spPr>
        <a:xfrm>
          <a:off x="2560375" y="2564364"/>
          <a:ext cx="1938925" cy="1938925"/>
        </a:xfrm>
        <a:prstGeom prst="roundRect">
          <a:avLst/>
        </a:prstGeom>
        <a:gradFill rotWithShape="0">
          <a:gsLst>
            <a:gs pos="0">
              <a:schemeClr val="accent5">
                <a:hueOff val="2495256"/>
                <a:satOff val="-50489"/>
                <a:lumOff val="1569"/>
                <a:alphaOff val="0"/>
                <a:tint val="96000"/>
                <a:lumMod val="100000"/>
              </a:schemeClr>
            </a:gs>
            <a:gs pos="78000">
              <a:schemeClr val="accent5">
                <a:hueOff val="2495256"/>
                <a:satOff val="-50489"/>
                <a:lumOff val="1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Keys can be simple or composite:</a:t>
          </a:r>
        </a:p>
        <a:p>
          <a:pPr marL="114300" lvl="1" indent="-114300" algn="l" defTabSz="533400">
            <a:lnSpc>
              <a:spcPct val="90000"/>
            </a:lnSpc>
            <a:spcBef>
              <a:spcPct val="0"/>
            </a:spcBef>
            <a:spcAft>
              <a:spcPct val="15000"/>
            </a:spcAft>
            <a:buChar char="•"/>
          </a:pPr>
          <a:r>
            <a:rPr lang="en-US" sz="1200" kern="1200"/>
            <a:t>A simple key is composed of a single attribute.</a:t>
          </a:r>
        </a:p>
        <a:p>
          <a:pPr marL="114300" lvl="1" indent="-114300" algn="l" defTabSz="533400">
            <a:lnSpc>
              <a:spcPct val="90000"/>
            </a:lnSpc>
            <a:spcBef>
              <a:spcPct val="0"/>
            </a:spcBef>
            <a:spcAft>
              <a:spcPct val="15000"/>
            </a:spcAft>
            <a:buChar char="•"/>
          </a:pPr>
          <a:r>
            <a:rPr lang="en-US" sz="1200" kern="1200"/>
            <a:t>A composite key, on the other hand, comprises two or more attributes.</a:t>
          </a:r>
        </a:p>
      </dsp:txBody>
      <dsp:txXfrm>
        <a:off x="2655026" y="2659015"/>
        <a:ext cx="1749623" cy="17496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69A78-D7E9-4BE4-867D-A6B5186B957E}">
      <dsp:nvSpPr>
        <dsp:cNvPr id="0" name=""/>
        <dsp:cNvSpPr/>
      </dsp:nvSpPr>
      <dsp:spPr>
        <a:xfrm>
          <a:off x="4239" y="240408"/>
          <a:ext cx="1159444" cy="1023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EB70EC-A6A3-4371-A674-D97B4AB95894}">
      <dsp:nvSpPr>
        <dsp:cNvPr id="0" name=""/>
        <dsp:cNvSpPr/>
      </dsp:nvSpPr>
      <dsp:spPr>
        <a:xfrm>
          <a:off x="4239" y="1419010"/>
          <a:ext cx="3312699" cy="438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66850">
            <a:lnSpc>
              <a:spcPct val="90000"/>
            </a:lnSpc>
            <a:spcBef>
              <a:spcPct val="0"/>
            </a:spcBef>
            <a:spcAft>
              <a:spcPct val="35000"/>
            </a:spcAft>
            <a:buNone/>
            <a:defRPr b="1"/>
          </a:pPr>
          <a:r>
            <a:rPr lang="en-US" sz="3300" kern="1200"/>
            <a:t>Entities:</a:t>
          </a:r>
        </a:p>
      </dsp:txBody>
      <dsp:txXfrm>
        <a:off x="4239" y="1419010"/>
        <a:ext cx="3312699" cy="438538"/>
      </dsp:txXfrm>
    </dsp:sp>
    <dsp:sp modelId="{45938B4F-33F9-4D12-80A0-4C069ED22D18}">
      <dsp:nvSpPr>
        <dsp:cNvPr id="0" name=""/>
        <dsp:cNvSpPr/>
      </dsp:nvSpPr>
      <dsp:spPr>
        <a:xfrm>
          <a:off x="4239" y="1929802"/>
          <a:ext cx="3312699" cy="1923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Some attributes may acquire further attributes during database design and become entities.</a:t>
          </a:r>
        </a:p>
      </dsp:txBody>
      <dsp:txXfrm>
        <a:off x="4239" y="1929802"/>
        <a:ext cx="3312699" cy="1923270"/>
      </dsp:txXfrm>
    </dsp:sp>
    <dsp:sp modelId="{19A4B5B2-3514-40BE-A0E8-4E2840B292F9}">
      <dsp:nvSpPr>
        <dsp:cNvPr id="0" name=""/>
        <dsp:cNvSpPr/>
      </dsp:nvSpPr>
      <dsp:spPr>
        <a:xfrm>
          <a:off x="3896661" y="240408"/>
          <a:ext cx="1159444" cy="1023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81FE03-D7D6-4CB9-9BED-8997D29C4816}">
      <dsp:nvSpPr>
        <dsp:cNvPr id="0" name=""/>
        <dsp:cNvSpPr/>
      </dsp:nvSpPr>
      <dsp:spPr>
        <a:xfrm>
          <a:off x="3896661" y="1419010"/>
          <a:ext cx="3312699" cy="438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66850">
            <a:lnSpc>
              <a:spcPct val="90000"/>
            </a:lnSpc>
            <a:spcBef>
              <a:spcPct val="0"/>
            </a:spcBef>
            <a:spcAft>
              <a:spcPct val="35000"/>
            </a:spcAft>
            <a:buNone/>
            <a:defRPr b="1"/>
          </a:pPr>
          <a:r>
            <a:rPr lang="en-US" sz="3300" kern="1200"/>
            <a:t>Subentities:</a:t>
          </a:r>
        </a:p>
      </dsp:txBody>
      <dsp:txXfrm>
        <a:off x="3896661" y="1419010"/>
        <a:ext cx="3312699" cy="438538"/>
      </dsp:txXfrm>
    </dsp:sp>
    <dsp:sp modelId="{361DE308-A8CA-4C0F-82AB-5301C65F790A}">
      <dsp:nvSpPr>
        <dsp:cNvPr id="0" name=""/>
        <dsp:cNvSpPr/>
      </dsp:nvSpPr>
      <dsp:spPr>
        <a:xfrm>
          <a:off x="3896661" y="1929802"/>
          <a:ext cx="3312699" cy="1923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Replace optional attributes of an entity with subentities. This is called specialization.</a:t>
          </a:r>
        </a:p>
        <a:p>
          <a:pPr marL="0" lvl="0" indent="0" algn="l" defTabSz="755650">
            <a:lnSpc>
              <a:spcPct val="90000"/>
            </a:lnSpc>
            <a:spcBef>
              <a:spcPct val="0"/>
            </a:spcBef>
            <a:spcAft>
              <a:spcPct val="35000"/>
            </a:spcAft>
            <a:buNone/>
          </a:pPr>
          <a:r>
            <a:rPr lang="en-US" sz="1700" kern="1200"/>
            <a:t>Specialization is the result of taking a subset of a higher-level entity set to form a lower-level entity set.</a:t>
          </a:r>
        </a:p>
        <a:p>
          <a:pPr marL="0" lvl="0" indent="0" algn="l" defTabSz="755650">
            <a:lnSpc>
              <a:spcPct val="90000"/>
            </a:lnSpc>
            <a:spcBef>
              <a:spcPct val="0"/>
            </a:spcBef>
            <a:spcAft>
              <a:spcPct val="35000"/>
            </a:spcAft>
            <a:buNone/>
          </a:pPr>
          <a:r>
            <a:rPr lang="en-US" sz="1700" kern="1200"/>
            <a:t>Generalization is the result of taking the union of two or more lower-level entity sets to produce a higher‑level entity set.</a:t>
          </a:r>
        </a:p>
      </dsp:txBody>
      <dsp:txXfrm>
        <a:off x="3896661" y="1929802"/>
        <a:ext cx="3312699" cy="192327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775A5-B326-42A2-AB83-1CEA539C70A9}" type="datetimeFigureOut">
              <a:rPr lang="en-IN" smtClean="0"/>
              <a:t>18-01-2024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C0E2D-29D1-4CF8-9EC9-E3D26F8ED3FC}" type="slidenum">
              <a:rPr lang="en-IN" smtClean="0"/>
              <a:t>‹#›</a:t>
            </a:fld>
            <a:endParaRPr lang="en-IN"/>
          </a:p>
        </p:txBody>
      </p:sp>
    </p:spTree>
    <p:extLst>
      <p:ext uri="{BB962C8B-B14F-4D97-AF65-F5344CB8AC3E}">
        <p14:creationId xmlns:p14="http://schemas.microsoft.com/office/powerpoint/2010/main" val="264134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24F34134-4CCF-4BB8-AA24-3728FACD9EBB}" type="slidenum">
              <a:rPr lang="en-US"/>
              <a:pPr/>
              <a:t>1</a:t>
            </a:fld>
            <a:endParaRPr lang="en-US"/>
          </a:p>
        </p:txBody>
      </p:sp>
      <p:sp>
        <p:nvSpPr>
          <p:cNvPr id="123906" name="Rectangle 3074"/>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3907" name="Rectangle 3075"/>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marL="228600" indent="-228600"/>
            <a:r>
              <a:rPr lang="en-US"/>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r>
              <a:rPr lang="en-US"/>
              <a:t>Students already know about different types of dimension tables. Therefore, you can start the session by recapitulating the concepts. Initiate the class by asking the following questions:</a:t>
            </a:r>
          </a:p>
          <a:p>
            <a:pPr marL="228600" indent="-228600"/>
            <a:r>
              <a:rPr lang="en-US"/>
              <a:t>1. What are the different types of dimensions?</a:t>
            </a:r>
          </a:p>
          <a:p>
            <a:pPr marL="228600" indent="-228600"/>
            <a:r>
              <a:rPr lang="en-US"/>
              <a:t>2. Define flat dimension.</a:t>
            </a:r>
          </a:p>
          <a:p>
            <a:pPr marL="228600" indent="-228600"/>
            <a:r>
              <a:rPr lang="en-US"/>
              <a:t>3. What are conformed dimension?</a:t>
            </a:r>
          </a:p>
          <a:p>
            <a:pPr marL="228600" indent="-228600"/>
            <a:r>
              <a:rPr lang="en-US"/>
              <a:t>4. Define large dimension.</a:t>
            </a:r>
          </a:p>
          <a:p>
            <a:pPr marL="228600" indent="-228600"/>
            <a:r>
              <a:rPr lang="en-US"/>
              <a:t>5. Define small dimension.</a:t>
            </a:r>
          </a:p>
          <a:p>
            <a:pPr marL="228600" indent="-228600"/>
            <a:r>
              <a:rPr lang="en-US"/>
              <a:t>6. What is the importance of surrogate key in a dimension table? </a:t>
            </a:r>
          </a:p>
          <a:p>
            <a:pPr marL="228600" indent="-228600"/>
            <a:r>
              <a:rPr lang="en-US"/>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18CFFD65-36A2-46E3-AA40-3F170617A573}" type="slidenum">
              <a:rPr lang="en-US"/>
              <a:pPr/>
              <a:t>10</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999FF3A8-1AB8-4FE9-9A6F-9A79D697B2C0}" type="slidenum">
              <a:rPr lang="en-US"/>
              <a:pPr/>
              <a:t>11</a:t>
            </a:fld>
            <a:endParaRPr lang="en-US"/>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30D92D66-9999-4B69-ABA4-D651EC77B1DB}" type="slidenum">
              <a:rPr lang="en-US"/>
              <a:pPr/>
              <a:t>12</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E5A655B7-2148-45BE-AFC4-F285AF860FE5}" type="slidenum">
              <a:rPr lang="en-US"/>
              <a:pPr/>
              <a:t>13</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pPr marL="228600" indent="-228600"/>
            <a:r>
              <a:rPr lang="en-US"/>
              <a:t>Student already have learnt about type 2 SCDs in Module I. Therefore, you can start this topic by asking the following questions to students:</a:t>
            </a:r>
          </a:p>
          <a:p>
            <a:pPr marL="228600" indent="-228600">
              <a:buFontTx/>
              <a:buAutoNum type="arabicPeriod"/>
            </a:pPr>
            <a:r>
              <a:rPr lang="en-US"/>
              <a:t>What are type 2 SCDs?</a:t>
            </a:r>
          </a:p>
          <a:p>
            <a:pPr marL="228600" indent="-228600">
              <a:buFontTx/>
              <a:buAutoNum type="arabicPeriod"/>
            </a:pPr>
            <a:r>
              <a:rPr lang="en-US"/>
              <a:t>Given an example to explain type 2 SCDs.</a:t>
            </a:r>
          </a:p>
          <a:p>
            <a:pPr marL="228600" indent="-228600"/>
            <a:r>
              <a:rPr lang="en-US"/>
              <a:t>This will recapitulate what they have learnt about type 2 SCD in Module 1. </a:t>
            </a:r>
          </a:p>
          <a:p>
            <a:pPr marL="228600" indent="-228600"/>
            <a:r>
              <a:rPr lang="en-US"/>
              <a:t>Now explain the strategy to update the data into these dimension tables with help the example given in SG.</a:t>
            </a:r>
          </a:p>
          <a:p>
            <a:pPr marL="228600" indent="-228600"/>
            <a:r>
              <a:rPr lang="en-US"/>
              <a:t>After explaining the examples, you can ask students to think of an example of a type 2 SCD and then tell the strategy to update the data into this dimension table.</a:t>
            </a:r>
          </a:p>
          <a:p>
            <a:pPr marL="228600" indent="-228600"/>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2DEF376A-082F-4E0D-BCF1-702F405B8B67}" type="slidenum">
              <a:rPr lang="en-US"/>
              <a:pPr/>
              <a:t>14</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1DE05D69-AEE0-4977-9B50-BC99693B3E6B}" type="slidenum">
              <a:rPr lang="en-US"/>
              <a:pPr/>
              <a:t>15</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1C30A1EB-6CF6-4B16-BB31-24F6CB6E1FB4}" type="slidenum">
              <a:rPr lang="en-US"/>
              <a:pPr/>
              <a:t>16</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17E05CE8-9C91-4638-8F27-6DAD2D6AFEEC}" type="slidenum">
              <a:rPr lang="en-US"/>
              <a:pPr/>
              <a:t>2</a:t>
            </a:fld>
            <a:endParaRPr lang="en-US"/>
          </a:p>
        </p:txBody>
      </p:sp>
      <p:sp>
        <p:nvSpPr>
          <p:cNvPr id="202754" name="Rectangle 1026"/>
          <p:cNvSpPr>
            <a:spLocks noGrp="1" noRot="1" noChangeAspect="1" noChangeArrowheads="1" noTextEdit="1"/>
          </p:cNvSpPr>
          <p:nvPr>
            <p:ph type="sldImg"/>
          </p:nvPr>
        </p:nvSpPr>
        <p:spPr>
          <a:ln/>
        </p:spPr>
      </p:sp>
      <p:sp>
        <p:nvSpPr>
          <p:cNvPr id="202755" name="Rectangle 1027"/>
          <p:cNvSpPr>
            <a:spLocks noGrp="1" noChangeArrowheads="1"/>
          </p:cNvSpPr>
          <p:nvPr>
            <p:ph type="body" idx="1"/>
          </p:nvPr>
        </p:nvSpPr>
        <p:spPr/>
        <p:txBody>
          <a:bodyPr/>
          <a:lstStyle/>
          <a:p>
            <a:r>
              <a:rPr lang="en-US"/>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78AFD982-1662-4768-A018-D593370210F3}" type="slidenum">
              <a:rPr lang="en-US"/>
              <a:pPr/>
              <a:t>3</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pPr marL="228600" indent="-228600"/>
            <a:r>
              <a:rPr lang="en-US"/>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r>
              <a:rPr lang="en-US"/>
              <a:t>Students already know about different types of dimension tables. Therefore, you can start the session by recapitulating the concepts. Initiate the class by asking the following questions:</a:t>
            </a:r>
          </a:p>
          <a:p>
            <a:pPr marL="228600" indent="-228600"/>
            <a:r>
              <a:rPr lang="en-US"/>
              <a:t>1. What are the different types of dimensions?</a:t>
            </a:r>
          </a:p>
          <a:p>
            <a:pPr marL="228600" indent="-228600"/>
            <a:r>
              <a:rPr lang="en-US"/>
              <a:t>2. Define flat dimension.</a:t>
            </a:r>
          </a:p>
          <a:p>
            <a:pPr marL="228600" indent="-228600"/>
            <a:r>
              <a:rPr lang="en-US"/>
              <a:t>3. What are conformed dimension?</a:t>
            </a:r>
          </a:p>
          <a:p>
            <a:pPr marL="228600" indent="-228600"/>
            <a:r>
              <a:rPr lang="en-US"/>
              <a:t>4. Define large dimension.</a:t>
            </a:r>
          </a:p>
          <a:p>
            <a:pPr marL="228600" indent="-228600"/>
            <a:r>
              <a:rPr lang="en-US"/>
              <a:t>5. Define small dimension.</a:t>
            </a:r>
          </a:p>
          <a:p>
            <a:pPr marL="228600" indent="-228600"/>
            <a:r>
              <a:rPr lang="en-US"/>
              <a:t>6. What is the importance of surrogate key in a dimension table? </a:t>
            </a:r>
          </a:p>
          <a:p>
            <a:pPr marL="228600" indent="-228600"/>
            <a:r>
              <a:rPr lang="en-US"/>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CE49C175-D532-4B15-912D-1C324E1A7AF4}" type="slidenum">
              <a:rPr lang="en-US"/>
              <a:pPr/>
              <a:t>4</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a:t> Students know what is the structure of Flat dimension. You can initiate the session by asking the following questions:</a:t>
            </a:r>
          </a:p>
          <a:p>
            <a:r>
              <a:rPr lang="en-US"/>
              <a:t>1. What are flat dimension tables? </a:t>
            </a:r>
          </a:p>
          <a:p>
            <a:r>
              <a:rPr lang="en-US"/>
              <a:t>2. What is the structure of flat dimension?</a:t>
            </a:r>
          </a:p>
          <a:p>
            <a:r>
              <a:rPr lang="en-US"/>
              <a:t>3. Given examples of a flat dimension?</a:t>
            </a:r>
          </a:p>
          <a:p>
            <a:r>
              <a:rPr lang="en-US"/>
              <a:t>Next, tell the strategy to load the data into the flat dimension table. You can explain the loading strategy with the help of the example given in SG.</a:t>
            </a:r>
          </a:p>
          <a:p>
            <a:r>
              <a:rPr lang="en-US"/>
              <a:t>Continue this session by asking the following questions:</a:t>
            </a:r>
          </a:p>
          <a:p>
            <a:r>
              <a:rPr lang="en-US"/>
              <a:t>4. What are large flat dimension tables?</a:t>
            </a:r>
          </a:p>
          <a:p>
            <a:r>
              <a:rPr lang="en-US"/>
              <a:t>5. Give examples of large flat dimensions?</a:t>
            </a:r>
          </a:p>
          <a:p>
            <a:r>
              <a:rPr lang="en-US"/>
              <a:t>Then, explain the strategy to load data into the large flat dimension table.</a:t>
            </a:r>
          </a:p>
          <a:p>
            <a:r>
              <a:rPr lang="en-US"/>
              <a:t>Before explaining the strategy to load data into the small dimension table ask the following questions and the tell the strategy to load the data into the dimension table.</a:t>
            </a:r>
          </a:p>
          <a:p>
            <a:r>
              <a:rPr lang="en-US"/>
              <a:t>6. What are small flat dimension tables?</a:t>
            </a:r>
          </a:p>
          <a:p>
            <a:r>
              <a:rPr lang="en-US"/>
              <a:t>7. Give examples of small flat dimension tables.</a:t>
            </a:r>
          </a:p>
          <a:p>
            <a:endParaRPr lang="en-US"/>
          </a:p>
          <a:p>
            <a:r>
              <a:rPr lang="en-US"/>
              <a:t>With the help of these questions, students will be able to recall about flat dimensions, they have learnt in Module I. </a:t>
            </a:r>
          </a:p>
          <a:p>
            <a:endParaRPr lang="en-US"/>
          </a:p>
          <a:p>
            <a:endParaRPr lang="en-US"/>
          </a:p>
          <a:p>
            <a:r>
              <a:rPr lang="en-US"/>
              <a:t>Explain this topic with the help of an example given in SG.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D29A5261-B06D-4344-9FE8-4A61D1B275EE}" type="slidenum">
              <a:rPr lang="en-US"/>
              <a:pPr/>
              <a:t>5</a:t>
            </a:fld>
            <a:endParaRPr lang="en-US"/>
          </a:p>
        </p:txBody>
      </p:sp>
      <p:sp>
        <p:nvSpPr>
          <p:cNvPr id="206850" name="Rectangle 1026"/>
          <p:cNvSpPr>
            <a:spLocks noGrp="1" noRot="1" noChangeAspect="1" noChangeArrowheads="1" noTextEdit="1"/>
          </p:cNvSpPr>
          <p:nvPr>
            <p:ph type="sldImg"/>
          </p:nvPr>
        </p:nvSpPr>
        <p:spPr>
          <a:ln/>
        </p:spPr>
      </p:sp>
      <p:sp>
        <p:nvSpPr>
          <p:cNvPr id="206851" name="Rectangle 1027"/>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96859712-BF97-4C7C-B514-73B7682FE3AD}" type="slidenum">
              <a:rPr lang="en-US"/>
              <a:pPr/>
              <a:t>6</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55ED95E3-ADCD-4637-B26C-1B86E00124A2}" type="slidenum">
              <a:rPr lang="en-US"/>
              <a:pPr/>
              <a:t>7</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B4B1C62A-727E-4B9B-9655-C41C49005E11}" type="slidenum">
              <a:rPr lang="en-US"/>
              <a:pPr/>
              <a:t>8</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0DC00D2F-9217-42F0-A62D-557ABCDF87EC}" type="slidenum">
              <a:rPr lang="en-US"/>
              <a:pPr/>
              <a:t>9</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Tree>
    <p:extLst>
      <p:ext uri="{BB962C8B-B14F-4D97-AF65-F5344CB8AC3E}">
        <p14:creationId xmlns:p14="http://schemas.microsoft.com/office/powerpoint/2010/main" val="155798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Tree>
    <p:extLst>
      <p:ext uri="{BB962C8B-B14F-4D97-AF65-F5344CB8AC3E}">
        <p14:creationId xmlns:p14="http://schemas.microsoft.com/office/powerpoint/2010/main" val="506940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1656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Tree>
    <p:extLst>
      <p:ext uri="{BB962C8B-B14F-4D97-AF65-F5344CB8AC3E}">
        <p14:creationId xmlns:p14="http://schemas.microsoft.com/office/powerpoint/2010/main" val="3392134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8737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Tree>
    <p:extLst>
      <p:ext uri="{BB962C8B-B14F-4D97-AF65-F5344CB8AC3E}">
        <p14:creationId xmlns:p14="http://schemas.microsoft.com/office/powerpoint/2010/main" val="1726268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Tree>
    <p:extLst>
      <p:ext uri="{BB962C8B-B14F-4D97-AF65-F5344CB8AC3E}">
        <p14:creationId xmlns:p14="http://schemas.microsoft.com/office/powerpoint/2010/main" val="3767330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Tree>
    <p:extLst>
      <p:ext uri="{BB962C8B-B14F-4D97-AF65-F5344CB8AC3E}">
        <p14:creationId xmlns:p14="http://schemas.microsoft.com/office/powerpoint/2010/main" val="66757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Tree>
    <p:extLst>
      <p:ext uri="{BB962C8B-B14F-4D97-AF65-F5344CB8AC3E}">
        <p14:creationId xmlns:p14="http://schemas.microsoft.com/office/powerpoint/2010/main" val="3924926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080C2-6D0C-44BB-AF35-4A7ACBDB5A19}"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03F1D-A9A7-4ABF-8805-661E038C5076}" type="slidenum">
              <a:rPr lang="en-IN" smtClean="0"/>
              <a:t>‹#›</a:t>
            </a:fld>
            <a:endParaRPr lang="en-IN"/>
          </a:p>
        </p:txBody>
      </p:sp>
    </p:spTree>
    <p:extLst>
      <p:ext uri="{BB962C8B-B14F-4D97-AF65-F5344CB8AC3E}">
        <p14:creationId xmlns:p14="http://schemas.microsoft.com/office/powerpoint/2010/main" val="3898215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2080C2-6D0C-44BB-AF35-4A7ACBDB5A19}"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03F1D-A9A7-4ABF-8805-661E038C5076}" type="slidenum">
              <a:rPr lang="en-IN" smtClean="0"/>
              <a:t>‹#›</a:t>
            </a:fld>
            <a:endParaRPr lang="en-IN"/>
          </a:p>
        </p:txBody>
      </p:sp>
    </p:spTree>
    <p:extLst>
      <p:ext uri="{BB962C8B-B14F-4D97-AF65-F5344CB8AC3E}">
        <p14:creationId xmlns:p14="http://schemas.microsoft.com/office/powerpoint/2010/main" val="65504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2080C2-6D0C-44BB-AF35-4A7ACBDB5A19}"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C03F1D-A9A7-4ABF-8805-661E038C5076}" type="slidenum">
              <a:rPr lang="en-IN" smtClean="0"/>
              <a:t>‹#›</a:t>
            </a:fld>
            <a:endParaRPr lang="en-IN"/>
          </a:p>
        </p:txBody>
      </p:sp>
    </p:spTree>
    <p:extLst>
      <p:ext uri="{BB962C8B-B14F-4D97-AF65-F5344CB8AC3E}">
        <p14:creationId xmlns:p14="http://schemas.microsoft.com/office/powerpoint/2010/main" val="540773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2080C2-6D0C-44BB-AF35-4A7ACBDB5A19}"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C03F1D-A9A7-4ABF-8805-661E038C5076}" type="slidenum">
              <a:rPr lang="en-IN" smtClean="0"/>
              <a:t>‹#›</a:t>
            </a:fld>
            <a:endParaRPr lang="en-IN"/>
          </a:p>
        </p:txBody>
      </p:sp>
    </p:spTree>
    <p:extLst>
      <p:ext uri="{BB962C8B-B14F-4D97-AF65-F5344CB8AC3E}">
        <p14:creationId xmlns:p14="http://schemas.microsoft.com/office/powerpoint/2010/main" val="220976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080C2-6D0C-44BB-AF35-4A7ACBDB5A19}"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C03F1D-A9A7-4ABF-8805-661E038C5076}" type="slidenum">
              <a:rPr lang="en-IN" smtClean="0"/>
              <a:t>‹#›</a:t>
            </a:fld>
            <a:endParaRPr lang="en-IN"/>
          </a:p>
        </p:txBody>
      </p:sp>
    </p:spTree>
    <p:extLst>
      <p:ext uri="{BB962C8B-B14F-4D97-AF65-F5344CB8AC3E}">
        <p14:creationId xmlns:p14="http://schemas.microsoft.com/office/powerpoint/2010/main" val="596072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F2080C2-6D0C-44BB-AF35-4A7ACBDB5A19}"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03F1D-A9A7-4ABF-8805-661E038C5076}" type="slidenum">
              <a:rPr lang="en-IN" smtClean="0"/>
              <a:t>‹#›</a:t>
            </a:fld>
            <a:endParaRPr lang="en-IN"/>
          </a:p>
        </p:txBody>
      </p:sp>
    </p:spTree>
    <p:extLst>
      <p:ext uri="{BB962C8B-B14F-4D97-AF65-F5344CB8AC3E}">
        <p14:creationId xmlns:p14="http://schemas.microsoft.com/office/powerpoint/2010/main" val="313890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2080C2-6D0C-44BB-AF35-4A7ACBDB5A19}"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03F1D-A9A7-4ABF-8805-661E038C5076}" type="slidenum">
              <a:rPr lang="en-IN" smtClean="0"/>
              <a:t>‹#›</a:t>
            </a:fld>
            <a:endParaRPr lang="en-IN"/>
          </a:p>
        </p:txBody>
      </p:sp>
    </p:spTree>
    <p:extLst>
      <p:ext uri="{BB962C8B-B14F-4D97-AF65-F5344CB8AC3E}">
        <p14:creationId xmlns:p14="http://schemas.microsoft.com/office/powerpoint/2010/main" val="407086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2080C2-6D0C-44BB-AF35-4A7ACBDB5A19}" type="datetimeFigureOut">
              <a:rPr lang="en-IN" smtClean="0"/>
              <a:t>18-01-2024</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1C03F1D-A9A7-4ABF-8805-661E038C5076}" type="slidenum">
              <a:rPr lang="en-IN" smtClean="0"/>
              <a:t>‹#›</a:t>
            </a:fld>
            <a:endParaRPr lang="en-IN"/>
          </a:p>
        </p:txBody>
      </p:sp>
    </p:spTree>
    <p:extLst>
      <p:ext uri="{BB962C8B-B14F-4D97-AF65-F5344CB8AC3E}">
        <p14:creationId xmlns:p14="http://schemas.microsoft.com/office/powerpoint/2010/main" val="40241783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888" name="Rectangle 12288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82" name="Rectangle 2"/>
          <p:cNvSpPr>
            <a:spLocks noGrp="1" noChangeArrowheads="1"/>
          </p:cNvSpPr>
          <p:nvPr>
            <p:ph idx="1"/>
          </p:nvPr>
        </p:nvSpPr>
        <p:spPr bwMode="auto">
          <a:xfrm>
            <a:off x="508000" y="1253067"/>
            <a:ext cx="4616450" cy="435186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p>
            <a:r>
              <a:rPr lang="en-US"/>
              <a:t>In this session, you will learn to:</a:t>
            </a:r>
          </a:p>
          <a:p>
            <a:pPr lvl="1"/>
            <a:r>
              <a:rPr lang="en-US"/>
              <a:t>Map an ER diagram to a table</a:t>
            </a:r>
          </a:p>
        </p:txBody>
      </p:sp>
      <p:sp>
        <p:nvSpPr>
          <p:cNvPr id="122890" name="Rectangle 12288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2" y="0"/>
            <a:ext cx="3493008"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2892" name="Straight Connector 12289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942659" y="0"/>
            <a:ext cx="794940"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2894" name="Straight Connector 12289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91200" y="3721395"/>
            <a:ext cx="325917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2289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89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900" name="Isosceles Triangle 12289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90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90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90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908" name="Isosceles Triangle 12290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883" name="Text Box 3"/>
          <p:cNvSpPr txBox="1">
            <a:spLocks noChangeArrowheads="1"/>
          </p:cNvSpPr>
          <p:nvPr/>
        </p:nvSpPr>
        <p:spPr bwMode="auto">
          <a:xfrm>
            <a:off x="5872243" y="1253067"/>
            <a:ext cx="2528807" cy="4351866"/>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spcBef>
                <a:spcPct val="0"/>
              </a:spcBef>
              <a:spcAft>
                <a:spcPts val="600"/>
              </a:spcAft>
            </a:pPr>
            <a:r>
              <a:rPr lang="en-US" sz="3600" b="1">
                <a:solidFill>
                  <a:schemeClr val="bg1"/>
                </a:solidFill>
                <a:latin typeface="+mj-lt"/>
                <a:ea typeface="+mj-ea"/>
                <a:cs typeface="+mj-cs"/>
              </a:rPr>
              <a:t> Objectives</a:t>
            </a:r>
          </a:p>
        </p:txBody>
      </p:sp>
    </p:spTree>
    <p:extLst>
      <p:ext uri="{BB962C8B-B14F-4D97-AF65-F5344CB8AC3E}">
        <p14:creationId xmlns:p14="http://schemas.microsoft.com/office/powerpoint/2010/main" val="3092316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9385" name="Rectangle 229384">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379" name="Text Box 3"/>
          <p:cNvSpPr txBox="1">
            <a:spLocks noChangeArrowheads="1"/>
          </p:cNvSpPr>
          <p:nvPr/>
        </p:nvSpPr>
        <p:spPr bwMode="auto">
          <a:xfrm>
            <a:off x="489360" y="1382486"/>
            <a:ext cx="2660686" cy="4093028"/>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spcBef>
                <a:spcPct val="0"/>
              </a:spcBef>
              <a:spcAft>
                <a:spcPts val="600"/>
              </a:spcAft>
            </a:pPr>
            <a:r>
              <a:rPr lang="en-US" sz="3800" b="1">
                <a:solidFill>
                  <a:schemeClr val="accent1"/>
                </a:solidFill>
                <a:latin typeface="+mj-lt"/>
                <a:ea typeface="+mj-ea"/>
                <a:cs typeface="+mj-cs"/>
              </a:rPr>
              <a:t> Tips on Logical Database Design (Contd.)</a:t>
            </a:r>
          </a:p>
        </p:txBody>
      </p:sp>
      <p:grpSp>
        <p:nvGrpSpPr>
          <p:cNvPr id="229387" name="Group 22938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229388" name="Straight Connector 22938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29389" name="Straight Connector 22938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2939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939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9399" name="Isosceles Triangle 22939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940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940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939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9396" name="Isosceles Triangle 22939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9398" name="Rectangle 229397">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9381" name="Rectangle 2">
            <a:extLst>
              <a:ext uri="{FF2B5EF4-FFF2-40B4-BE49-F238E27FC236}">
                <a16:creationId xmlns:a16="http://schemas.microsoft.com/office/drawing/2014/main" id="{E12D4D62-70F8-3469-1B72-85EA42462C8A}"/>
              </a:ext>
            </a:extLst>
          </p:cNvPr>
          <p:cNvGraphicFramePr>
            <a:graphicFrameLocks noGrp="1"/>
          </p:cNvGraphicFramePr>
          <p:nvPr>
            <p:ph idx="1"/>
            <p:extLst>
              <p:ext uri="{D42A27DB-BD31-4B8C-83A1-F6EECF244321}">
                <p14:modId xmlns:p14="http://schemas.microsoft.com/office/powerpoint/2010/main" val="2804638741"/>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554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276509" name="Rectangle 27648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483" name="Rectangle 3"/>
          <p:cNvSpPr>
            <a:spLocks noGrp="1" noChangeArrowheads="1"/>
          </p:cNvSpPr>
          <p:nvPr>
            <p:ph idx="1"/>
          </p:nvPr>
        </p:nvSpPr>
        <p:spPr bwMode="auto">
          <a:xfrm>
            <a:off x="508000" y="1253067"/>
            <a:ext cx="4616450" cy="4351866"/>
          </a:xfrm>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p>
            <a:pPr marL="800100" lvl="1" indent="-342900"/>
            <a:r>
              <a:rPr lang="en-US"/>
              <a:t>Candidate Key -Any attribute (or set of attributes) that uniquely identifies a row in a table is a candidate for the primary key. Such an attribute is called a candidate key.</a:t>
            </a:r>
          </a:p>
          <a:p>
            <a:pPr marL="800100" lvl="1" indent="-342900"/>
            <a:endParaRPr lang="en-US"/>
          </a:p>
          <a:p>
            <a:pPr marL="800100" lvl="1" indent="-342900"/>
            <a:r>
              <a:rPr lang="en-US"/>
              <a:t>Alternate Key -Any attribute that is a candidate for the primary key but is not the primary key is called the alternate key.</a:t>
            </a:r>
          </a:p>
          <a:p>
            <a:pPr marL="800100" lvl="1" indent="-342900"/>
            <a:endParaRPr lang="en-US"/>
          </a:p>
        </p:txBody>
      </p:sp>
      <p:sp>
        <p:nvSpPr>
          <p:cNvPr id="276510" name="Rectangle 27648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2" y="0"/>
            <a:ext cx="3493008"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76511" name="Straight Connector 27649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942659" y="0"/>
            <a:ext cx="794940"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76512" name="Straight Connector 27649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91200" y="3721395"/>
            <a:ext cx="325917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76513"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6514"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6515" name="Isosceles Triangle 27649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6516"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6517"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6518"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6508" name="Isosceles Triangle 27650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6482" name="Text Box 2"/>
          <p:cNvSpPr txBox="1">
            <a:spLocks noChangeArrowheads="1"/>
          </p:cNvSpPr>
          <p:nvPr/>
        </p:nvSpPr>
        <p:spPr bwMode="auto">
          <a:xfrm>
            <a:off x="5872243" y="1253067"/>
            <a:ext cx="2528807" cy="4351866"/>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spcBef>
                <a:spcPct val="0"/>
              </a:spcBef>
              <a:spcAft>
                <a:spcPts val="600"/>
              </a:spcAft>
            </a:pPr>
            <a:r>
              <a:rPr lang="en-US" sz="3600" b="1">
                <a:solidFill>
                  <a:schemeClr val="bg1"/>
                </a:solidFill>
                <a:latin typeface="+mj-lt"/>
                <a:ea typeface="+mj-ea"/>
                <a:cs typeface="+mj-cs"/>
              </a:rPr>
              <a:t>Just a minute </a:t>
            </a:r>
          </a:p>
        </p:txBody>
      </p:sp>
    </p:spTree>
    <p:extLst>
      <p:ext uri="{BB962C8B-B14F-4D97-AF65-F5344CB8AC3E}">
        <p14:creationId xmlns:p14="http://schemas.microsoft.com/office/powerpoint/2010/main" val="94159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6159" name="Rectangle 17615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131" name="Text Box 3"/>
          <p:cNvSpPr txBox="1">
            <a:spLocks noChangeArrowheads="1"/>
          </p:cNvSpPr>
          <p:nvPr/>
        </p:nvSpPr>
        <p:spPr bwMode="auto">
          <a:xfrm>
            <a:off x="965199" y="609600"/>
            <a:ext cx="7648121" cy="109945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t">
            <a:normAutofit/>
          </a:bodyPr>
          <a:lstStyle/>
          <a:p>
            <a:pPr>
              <a:lnSpc>
                <a:spcPct val="90000"/>
              </a:lnSpc>
              <a:spcBef>
                <a:spcPct val="0"/>
              </a:spcBef>
              <a:spcAft>
                <a:spcPts val="600"/>
              </a:spcAft>
            </a:pPr>
            <a:r>
              <a:rPr lang="en-US" sz="3600" b="1">
                <a:solidFill>
                  <a:schemeClr val="accent1"/>
                </a:solidFill>
                <a:latin typeface="+mj-lt"/>
                <a:ea typeface="+mj-ea"/>
                <a:cs typeface="+mj-cs"/>
              </a:rPr>
              <a:t>Tips on Logical Database Design (Contd.)</a:t>
            </a:r>
          </a:p>
        </p:txBody>
      </p:sp>
      <p:sp>
        <p:nvSpPr>
          <p:cNvPr id="176161" name="Isosceles Triangle 17616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6163" name="Isosceles Triangle 17616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76155" name="Rectangle 25">
            <a:extLst>
              <a:ext uri="{FF2B5EF4-FFF2-40B4-BE49-F238E27FC236}">
                <a16:creationId xmlns:a16="http://schemas.microsoft.com/office/drawing/2014/main" id="{1432EA8F-393F-3C3F-BAAE-F82858897971}"/>
              </a:ext>
            </a:extLst>
          </p:cNvPr>
          <p:cNvGraphicFramePr>
            <a:graphicFrameLocks noGrp="1"/>
          </p:cNvGraphicFramePr>
          <p:nvPr>
            <p:ph idx="1"/>
            <p:extLst>
              <p:ext uri="{D42A27DB-BD31-4B8C-83A1-F6EECF244321}">
                <p14:modId xmlns:p14="http://schemas.microsoft.com/office/powerpoint/2010/main" val="4180209217"/>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8148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902" name="Rectangle 207879">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875" name="Text Box 3"/>
          <p:cNvSpPr txBox="1">
            <a:spLocks noChangeArrowheads="1"/>
          </p:cNvSpPr>
          <p:nvPr/>
        </p:nvSpPr>
        <p:spPr bwMode="auto">
          <a:xfrm>
            <a:off x="782962" y="1179151"/>
            <a:ext cx="2475485" cy="4463889"/>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spcBef>
                <a:spcPct val="0"/>
              </a:spcBef>
              <a:spcAft>
                <a:spcPts val="600"/>
              </a:spcAft>
            </a:pPr>
            <a:r>
              <a:rPr lang="en-US" sz="3600" b="1">
                <a:solidFill>
                  <a:schemeClr val="accent1"/>
                </a:solidFill>
                <a:latin typeface="+mj-lt"/>
                <a:ea typeface="+mj-ea"/>
                <a:cs typeface="+mj-cs"/>
              </a:rPr>
              <a:t>Demo: Mapping the ER Diagram to Tables</a:t>
            </a:r>
          </a:p>
        </p:txBody>
      </p:sp>
      <p:sp>
        <p:nvSpPr>
          <p:cNvPr id="207903" name="Isosceles Triangle 207881">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336549"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07904" name="Straight Connector 207883">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2502"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07874" name="Rectangle 2"/>
          <p:cNvSpPr>
            <a:spLocks noGrp="1" noChangeArrowheads="1"/>
          </p:cNvSpPr>
          <p:nvPr>
            <p:ph idx="1"/>
          </p:nvPr>
        </p:nvSpPr>
        <p:spPr bwMode="auto">
          <a:xfrm>
            <a:off x="3734188" y="1109145"/>
            <a:ext cx="4755762" cy="4603900"/>
          </a:xfrm>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p>
            <a:r>
              <a:rPr lang="en-US"/>
              <a:t>Problem Statement</a:t>
            </a:r>
          </a:p>
          <a:p>
            <a:pPr lvl="1"/>
            <a:r>
              <a:rPr lang="en-US"/>
              <a:t>Map the ER diagram to its corresponding tables.</a:t>
            </a:r>
          </a:p>
        </p:txBody>
      </p:sp>
      <p:sp>
        <p:nvSpPr>
          <p:cNvPr id="207905" name="Isosceles Triangle 207885">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23104" y="0"/>
            <a:ext cx="631947"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9457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buFontTx/>
              <a:buBlip>
                <a:blip r:embed="rId3"/>
              </a:buBlip>
            </a:pPr>
            <a:r>
              <a:rPr lang="en-US" sz="2000">
                <a:solidFill>
                  <a:schemeClr val="accent2"/>
                </a:solidFill>
                <a:latin typeface="Arial" charset="0"/>
                <a:cs typeface="Times New Roman" charset="0"/>
              </a:rPr>
              <a:t>In this session, you learned that:</a:t>
            </a:r>
          </a:p>
          <a:p>
            <a:pPr lvl="1">
              <a:buFontTx/>
              <a:buBlip>
                <a:blip r:embed="rId4"/>
              </a:buBlip>
            </a:pPr>
            <a:r>
              <a:rPr lang="en-US" sz="1800">
                <a:solidFill>
                  <a:schemeClr val="accent2"/>
                </a:solidFill>
                <a:latin typeface="Arial" charset="0"/>
                <a:cs typeface="Times New Roman" charset="0"/>
              </a:rPr>
              <a:t>The conceptual model reflects entities and their relationships. Data analysis helps determine entities and relationships. The conceptual model is independent of the system where it is to be implemented.</a:t>
            </a:r>
          </a:p>
          <a:p>
            <a:pPr lvl="1">
              <a:buFontTx/>
              <a:buBlip>
                <a:blip r:embed="rId4"/>
              </a:buBlip>
            </a:pPr>
            <a:r>
              <a:rPr lang="en-US" sz="1800">
                <a:solidFill>
                  <a:schemeClr val="accent2"/>
                </a:solidFill>
                <a:latin typeface="Arial" charset="0"/>
                <a:cs typeface="Times New Roman" charset="0"/>
              </a:rPr>
              <a:t>Regular entities are not dependent. They can exist in isolation, independent of any other entity.</a:t>
            </a:r>
          </a:p>
          <a:p>
            <a:pPr lvl="1">
              <a:buFontTx/>
              <a:buBlip>
                <a:blip r:embed="rId4"/>
              </a:buBlip>
            </a:pPr>
            <a:r>
              <a:rPr lang="en-US" sz="1800">
                <a:solidFill>
                  <a:schemeClr val="accent2"/>
                </a:solidFill>
                <a:latin typeface="Arial" charset="0"/>
                <a:cs typeface="Times New Roman" charset="0"/>
              </a:rPr>
              <a:t>Each entity maps to a table. Each attribute in an E/R diagram maps to an attribute in a table.</a:t>
            </a:r>
          </a:p>
          <a:p>
            <a:pPr lvl="1">
              <a:buFontTx/>
              <a:buBlip>
                <a:blip r:embed="rId4"/>
              </a:buBlip>
            </a:pPr>
            <a:r>
              <a:rPr lang="en-US" sz="1800">
                <a:solidFill>
                  <a:schemeClr val="accent2"/>
                </a:solidFill>
                <a:latin typeface="Arial" charset="0"/>
                <a:cs typeface="Times New Roman" charset="0"/>
              </a:rPr>
              <a:t>Entities with common attributes should be merged. Attributes may acquire further attributes and become entities.</a:t>
            </a:r>
          </a:p>
          <a:p>
            <a:pPr lvl="1">
              <a:buFontTx/>
              <a:buBlip>
                <a:blip r:embed="rId4"/>
              </a:buBlip>
            </a:pPr>
            <a:r>
              <a:rPr lang="en-US" sz="1800">
                <a:solidFill>
                  <a:schemeClr val="accent2"/>
                </a:solidFill>
                <a:latin typeface="Arial" charset="0"/>
                <a:cs typeface="Times New Roman" charset="0"/>
              </a:rPr>
              <a:t>The mapping of relationships depends on the type of relationship. Each type of relationship maps to tables in a different manner in the relational database management system.</a:t>
            </a:r>
          </a:p>
        </p:txBody>
      </p:sp>
      <p:sp>
        <p:nvSpPr>
          <p:cNvPr id="24579"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a:t>
            </a:r>
          </a:p>
        </p:txBody>
      </p:sp>
    </p:spTree>
    <p:extLst>
      <p:ext uri="{BB962C8B-B14F-4D97-AF65-F5344CB8AC3E}">
        <p14:creationId xmlns:p14="http://schemas.microsoft.com/office/powerpoint/2010/main" val="3227262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a:solidFill>
                  <a:schemeClr val="accent2"/>
                </a:solidFill>
                <a:latin typeface="Arial" charset="0"/>
                <a:cs typeface="Times New Roman" charset="0"/>
              </a:rPr>
              <a:t>In one-to-one relationships, one instance of an entity can relate to only one instance of the related entity. </a:t>
            </a:r>
          </a:p>
          <a:p>
            <a:pPr lvl="1">
              <a:buFontTx/>
              <a:buBlip>
                <a:blip r:embed="rId3"/>
              </a:buBlip>
            </a:pPr>
            <a:r>
              <a:rPr lang="en-US" sz="1800">
                <a:solidFill>
                  <a:schemeClr val="accent2"/>
                </a:solidFill>
                <a:latin typeface="Arial" charset="0"/>
                <a:cs typeface="Times New Roman" charset="0"/>
              </a:rPr>
              <a:t>In a one-to-many relationship, one instance of an entity can relate to more than one instance of the related entity. </a:t>
            </a:r>
          </a:p>
          <a:p>
            <a:pPr lvl="1">
              <a:buFontTx/>
              <a:buBlip>
                <a:blip r:embed="rId3"/>
              </a:buBlip>
            </a:pPr>
            <a:r>
              <a:rPr lang="en-US" sz="1800">
                <a:solidFill>
                  <a:schemeClr val="accent2"/>
                </a:solidFill>
                <a:latin typeface="Arial" charset="0"/>
                <a:cs typeface="Times New Roman" charset="0"/>
              </a:rPr>
              <a:t>Many-to-many relationships map to tables. One-to-one relationships are not very common and may map to foreign keys in tables.</a:t>
            </a:r>
          </a:p>
          <a:p>
            <a:pPr lvl="1">
              <a:buFontTx/>
              <a:buBlip>
                <a:blip r:embed="rId3"/>
              </a:buBlip>
            </a:pPr>
            <a:r>
              <a:rPr lang="en-US" sz="1800">
                <a:solidFill>
                  <a:schemeClr val="accent2"/>
                </a:solidFill>
                <a:latin typeface="Arial" charset="0"/>
                <a:cs typeface="Times New Roman" charset="0"/>
              </a:rPr>
              <a:t>A weak entity is an entity whose existence depends on some other entity.</a:t>
            </a:r>
          </a:p>
          <a:p>
            <a:pPr lvl="1">
              <a:buFontTx/>
              <a:buBlip>
                <a:blip r:embed="rId3"/>
              </a:buBlip>
            </a:pPr>
            <a:r>
              <a:rPr lang="en-US" sz="1800">
                <a:solidFill>
                  <a:schemeClr val="accent2"/>
                </a:solidFill>
                <a:latin typeface="Arial" charset="0"/>
                <a:cs typeface="Times New Roman" charset="0"/>
              </a:rPr>
              <a:t>A subtype is a subset of another entity. A subtype is always dependent on supertype for its existence.</a:t>
            </a:r>
          </a:p>
          <a:p>
            <a:pPr lvl="1">
              <a:buFontTx/>
              <a:buBlip>
                <a:blip r:embed="rId3"/>
              </a:buBlip>
            </a:pPr>
            <a:r>
              <a:rPr lang="en-US" sz="1800">
                <a:solidFill>
                  <a:schemeClr val="accent2"/>
                </a:solidFill>
                <a:latin typeface="Arial" charset="0"/>
                <a:cs typeface="Times New Roman" charset="0"/>
              </a:rPr>
              <a:t>The primary key of the supertype is the foreign key of the subtype. It creates a link between the two.</a:t>
            </a:r>
          </a:p>
        </p:txBody>
      </p:sp>
      <p:sp>
        <p:nvSpPr>
          <p:cNvPr id="272387"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 (Contd.)</a:t>
            </a:r>
          </a:p>
        </p:txBody>
      </p:sp>
    </p:spTree>
    <p:extLst>
      <p:ext uri="{BB962C8B-B14F-4D97-AF65-F5344CB8AC3E}">
        <p14:creationId xmlns:p14="http://schemas.microsoft.com/office/powerpoint/2010/main" val="1739757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a:solidFill>
                  <a:schemeClr val="accent2"/>
                </a:solidFill>
                <a:latin typeface="Arial" charset="0"/>
                <a:cs typeface="Times New Roman" charset="0"/>
              </a:rPr>
              <a:t>A candidate key is a candidate for the primary key. An alternate key is a candidate key that is not a primary key.</a:t>
            </a:r>
          </a:p>
          <a:p>
            <a:pPr lvl="1">
              <a:buFontTx/>
              <a:buBlip>
                <a:blip r:embed="rId3"/>
              </a:buBlip>
            </a:pPr>
            <a:r>
              <a:rPr lang="en-US" sz="1800">
                <a:solidFill>
                  <a:schemeClr val="accent2"/>
                </a:solidFill>
                <a:latin typeface="Arial" charset="0"/>
                <a:cs typeface="Times New Roman" charset="0"/>
              </a:rPr>
              <a:t>Optional attributes should be replaced with subentities; this is also called specialization.</a:t>
            </a:r>
          </a:p>
          <a:p>
            <a:pPr lvl="1">
              <a:buFontTx/>
              <a:buBlip>
                <a:blip r:embed="rId3"/>
              </a:buBlip>
            </a:pPr>
            <a:r>
              <a:rPr lang="en-US" sz="1800">
                <a:solidFill>
                  <a:schemeClr val="accent2"/>
                </a:solidFill>
                <a:latin typeface="Arial" charset="0"/>
                <a:cs typeface="Times New Roman" charset="0"/>
              </a:rPr>
              <a:t>To simplify multiple references, a new superentity should be introduced; this is also called generalization.</a:t>
            </a:r>
          </a:p>
        </p:txBody>
      </p:sp>
      <p:sp>
        <p:nvSpPr>
          <p:cNvPr id="274435"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 (Contd.)</a:t>
            </a:r>
          </a:p>
        </p:txBody>
      </p:sp>
    </p:spTree>
    <p:extLst>
      <p:ext uri="{BB962C8B-B14F-4D97-AF65-F5344CB8AC3E}">
        <p14:creationId xmlns:p14="http://schemas.microsoft.com/office/powerpoint/2010/main" val="410030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737" name="Rectangle 20173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731" name="Text Box 3"/>
          <p:cNvSpPr txBox="1">
            <a:spLocks noChangeArrowheads="1"/>
          </p:cNvSpPr>
          <p:nvPr/>
        </p:nvSpPr>
        <p:spPr bwMode="auto">
          <a:xfrm>
            <a:off x="965199" y="609600"/>
            <a:ext cx="7648121" cy="109945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t">
            <a:normAutofit/>
          </a:bodyPr>
          <a:lstStyle/>
          <a:p>
            <a:pPr>
              <a:spcBef>
                <a:spcPct val="0"/>
              </a:spcBef>
              <a:spcAft>
                <a:spcPts val="600"/>
              </a:spcAft>
            </a:pPr>
            <a:r>
              <a:rPr lang="en-US" sz="3600" b="1">
                <a:solidFill>
                  <a:schemeClr val="accent1"/>
                </a:solidFill>
                <a:latin typeface="+mj-lt"/>
                <a:ea typeface="+mj-ea"/>
                <a:cs typeface="+mj-cs"/>
              </a:rPr>
              <a:t> Conceptual Model</a:t>
            </a:r>
          </a:p>
        </p:txBody>
      </p:sp>
      <p:sp>
        <p:nvSpPr>
          <p:cNvPr id="201739" name="Isosceles Triangle 20173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1741" name="Isosceles Triangle 20174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01733" name="Rectangle 2">
            <a:extLst>
              <a:ext uri="{FF2B5EF4-FFF2-40B4-BE49-F238E27FC236}">
                <a16:creationId xmlns:a16="http://schemas.microsoft.com/office/drawing/2014/main" id="{81EC9106-3820-A933-D1C5-EBAC98D276A0}"/>
              </a:ext>
            </a:extLst>
          </p:cNvPr>
          <p:cNvGraphicFramePr>
            <a:graphicFrameLocks noGrp="1"/>
          </p:cNvGraphicFramePr>
          <p:nvPr>
            <p:ph idx="1"/>
            <p:extLst>
              <p:ext uri="{D42A27DB-BD31-4B8C-83A1-F6EECF244321}">
                <p14:modId xmlns:p14="http://schemas.microsoft.com/office/powerpoint/2010/main" val="3903017339"/>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272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0345" name="Rectangle 27034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339" name="Text Box 3"/>
          <p:cNvSpPr txBox="1">
            <a:spLocks noChangeArrowheads="1"/>
          </p:cNvSpPr>
          <p:nvPr/>
        </p:nvSpPr>
        <p:spPr bwMode="auto">
          <a:xfrm>
            <a:off x="965199" y="609600"/>
            <a:ext cx="7648121" cy="109945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t">
            <a:normAutofit/>
          </a:bodyPr>
          <a:lstStyle/>
          <a:p>
            <a:pPr>
              <a:spcBef>
                <a:spcPct val="0"/>
              </a:spcBef>
              <a:spcAft>
                <a:spcPts val="600"/>
              </a:spcAft>
            </a:pPr>
            <a:r>
              <a:rPr lang="en-US" sz="3600" b="1">
                <a:solidFill>
                  <a:schemeClr val="accent1"/>
                </a:solidFill>
                <a:latin typeface="+mj-lt"/>
                <a:ea typeface="+mj-ea"/>
                <a:cs typeface="+mj-cs"/>
              </a:rPr>
              <a:t> Mapping ERDs to Tables</a:t>
            </a:r>
          </a:p>
        </p:txBody>
      </p:sp>
      <p:sp>
        <p:nvSpPr>
          <p:cNvPr id="270347" name="Isosceles Triangle 27034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0349" name="Isosceles Triangle 27034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70341" name="Rectangle 2">
            <a:extLst>
              <a:ext uri="{FF2B5EF4-FFF2-40B4-BE49-F238E27FC236}">
                <a16:creationId xmlns:a16="http://schemas.microsoft.com/office/drawing/2014/main" id="{94269081-8BAB-85A2-D05B-B0691248EA04}"/>
              </a:ext>
            </a:extLst>
          </p:cNvPr>
          <p:cNvGraphicFramePr>
            <a:graphicFrameLocks noGrp="1"/>
          </p:cNvGraphicFramePr>
          <p:nvPr>
            <p:ph idx="1"/>
            <p:extLst>
              <p:ext uri="{D42A27DB-BD31-4B8C-83A1-F6EECF244321}">
                <p14:modId xmlns:p14="http://schemas.microsoft.com/office/powerpoint/2010/main" val="386089561"/>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619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3785" name="Rectangle 20378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779" name="Text Box 3"/>
          <p:cNvSpPr txBox="1">
            <a:spLocks noChangeArrowheads="1"/>
          </p:cNvSpPr>
          <p:nvPr/>
        </p:nvSpPr>
        <p:spPr bwMode="auto">
          <a:xfrm>
            <a:off x="965199" y="609600"/>
            <a:ext cx="7648121" cy="109945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t">
            <a:normAutofit/>
          </a:bodyPr>
          <a:lstStyle/>
          <a:p>
            <a:pPr>
              <a:spcBef>
                <a:spcPct val="0"/>
              </a:spcBef>
              <a:spcAft>
                <a:spcPts val="600"/>
              </a:spcAft>
            </a:pPr>
            <a:r>
              <a:rPr lang="en-US" sz="3600" b="1">
                <a:solidFill>
                  <a:schemeClr val="accent1"/>
                </a:solidFill>
                <a:latin typeface="+mj-lt"/>
                <a:ea typeface="+mj-ea"/>
                <a:cs typeface="+mj-cs"/>
              </a:rPr>
              <a:t> Regular Entities</a:t>
            </a:r>
          </a:p>
        </p:txBody>
      </p:sp>
      <p:sp>
        <p:nvSpPr>
          <p:cNvPr id="203787" name="Isosceles Triangle 20378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3789" name="Isosceles Triangle 20378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03781" name="Rectangle 2">
            <a:extLst>
              <a:ext uri="{FF2B5EF4-FFF2-40B4-BE49-F238E27FC236}">
                <a16:creationId xmlns:a16="http://schemas.microsoft.com/office/drawing/2014/main" id="{55A7C520-1006-7F25-8F8F-D5E5AEE276FC}"/>
              </a:ext>
            </a:extLst>
          </p:cNvPr>
          <p:cNvGraphicFramePr>
            <a:graphicFrameLocks noGrp="1"/>
          </p:cNvGraphicFramePr>
          <p:nvPr>
            <p:ph idx="1"/>
            <p:extLst>
              <p:ext uri="{D42A27DB-BD31-4B8C-83A1-F6EECF244321}">
                <p14:modId xmlns:p14="http://schemas.microsoft.com/office/powerpoint/2010/main" val="3294072610"/>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49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32" name="Rectangle 205831">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27" name="Text Box 3"/>
          <p:cNvSpPr txBox="1">
            <a:spLocks noChangeArrowheads="1"/>
          </p:cNvSpPr>
          <p:nvPr/>
        </p:nvSpPr>
        <p:spPr bwMode="auto">
          <a:xfrm>
            <a:off x="782962" y="1179151"/>
            <a:ext cx="2475485" cy="4463889"/>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spcBef>
                <a:spcPct val="0"/>
              </a:spcBef>
              <a:spcAft>
                <a:spcPts val="600"/>
              </a:spcAft>
            </a:pPr>
            <a:r>
              <a:rPr lang="en-US" sz="3600" b="1">
                <a:solidFill>
                  <a:schemeClr val="accent1"/>
                </a:solidFill>
                <a:latin typeface="+mj-lt"/>
                <a:ea typeface="+mj-ea"/>
                <a:cs typeface="+mj-cs"/>
              </a:rPr>
              <a:t> Attributes</a:t>
            </a:r>
          </a:p>
        </p:txBody>
      </p:sp>
      <p:sp>
        <p:nvSpPr>
          <p:cNvPr id="205834" name="Isosceles Triangle 205833">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336549"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05836" name="Straight Connector 205835">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2502"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05826" name="Rectangle 2"/>
          <p:cNvSpPr>
            <a:spLocks noGrp="1" noChangeArrowheads="1"/>
          </p:cNvSpPr>
          <p:nvPr>
            <p:ph idx="1"/>
          </p:nvPr>
        </p:nvSpPr>
        <p:spPr bwMode="auto">
          <a:xfrm>
            <a:off x="3734188" y="1109145"/>
            <a:ext cx="4755762" cy="4603900"/>
          </a:xfrm>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p>
            <a:r>
              <a:rPr lang="en-US"/>
              <a:t>Each property or attribute shown in the ER diagram maps to a column in the appropriate table.</a:t>
            </a:r>
          </a:p>
        </p:txBody>
      </p:sp>
      <p:sp>
        <p:nvSpPr>
          <p:cNvPr id="205838" name="Isosceles Triangle 205837">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23104" y="0"/>
            <a:ext cx="631947"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7996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Each type of relationship maps to tables in a different manner in the relational database management system.</a:t>
            </a:r>
          </a:p>
          <a:p>
            <a:pPr>
              <a:buFontTx/>
              <a:buBlip>
                <a:blip r:embed="rId3"/>
              </a:buBlip>
            </a:pPr>
            <a:r>
              <a:rPr lang="en-US" sz="2000">
                <a:solidFill>
                  <a:schemeClr val="accent2"/>
                </a:solidFill>
                <a:latin typeface="Arial" charset="0"/>
                <a:cs typeface="Times New Roman" charset="0"/>
              </a:rPr>
              <a:t>The most important principle is to create tables where information from the real world is stored and retrieved in an optimal way; that is, a minimum number of tables with a minimum number of attributes.</a:t>
            </a:r>
          </a:p>
          <a:p>
            <a:pPr>
              <a:buFontTx/>
              <a:buBlip>
                <a:blip r:embed="rId3"/>
              </a:buBlip>
            </a:pPr>
            <a:r>
              <a:rPr lang="en-US" sz="2000">
                <a:solidFill>
                  <a:schemeClr val="accent2"/>
                </a:solidFill>
                <a:latin typeface="Arial" charset="0"/>
                <a:cs typeface="Times New Roman" charset="0"/>
              </a:rPr>
              <a:t>In a relational system, a join operation retrieves all information by combining two or more tables.</a:t>
            </a:r>
          </a:p>
          <a:p>
            <a:pPr>
              <a:buFontTx/>
              <a:buBlip>
                <a:blip r:embed="rId3"/>
              </a:buBlip>
            </a:pPr>
            <a:r>
              <a:rPr lang="en-US" sz="2000">
                <a:solidFill>
                  <a:schemeClr val="accent2"/>
                </a:solidFill>
                <a:latin typeface="Arial" charset="0"/>
                <a:cs typeface="Times New Roman" charset="0"/>
              </a:rPr>
              <a:t>Are of the following types:</a:t>
            </a:r>
          </a:p>
          <a:p>
            <a:pPr lvl="1">
              <a:buFontTx/>
              <a:buBlip>
                <a:blip r:embed="rId4"/>
              </a:buBlip>
            </a:pPr>
            <a:r>
              <a:rPr lang="en-US" sz="1800">
                <a:solidFill>
                  <a:schemeClr val="accent2"/>
                </a:solidFill>
                <a:latin typeface="Arial" charset="0"/>
                <a:cs typeface="Times New Roman" charset="0"/>
              </a:rPr>
              <a:t>One-to-One</a:t>
            </a:r>
          </a:p>
          <a:p>
            <a:pPr lvl="1">
              <a:buFontTx/>
              <a:buBlip>
                <a:blip r:embed="rId4"/>
              </a:buBlip>
            </a:pPr>
            <a:r>
              <a:rPr lang="en-US" sz="1800">
                <a:solidFill>
                  <a:schemeClr val="accent2"/>
                </a:solidFill>
                <a:latin typeface="Arial" charset="0"/>
                <a:cs typeface="Times New Roman" charset="0"/>
              </a:rPr>
              <a:t>One-to-Many</a:t>
            </a:r>
          </a:p>
          <a:p>
            <a:pPr lvl="1">
              <a:buFontTx/>
              <a:buBlip>
                <a:blip r:embed="rId4"/>
              </a:buBlip>
            </a:pPr>
            <a:r>
              <a:rPr lang="en-US" sz="1800">
                <a:solidFill>
                  <a:schemeClr val="accent2"/>
                </a:solidFill>
                <a:latin typeface="Arial" charset="0"/>
                <a:cs typeface="Times New Roman" charset="0"/>
              </a:rPr>
              <a:t>Many-to-Many</a:t>
            </a:r>
          </a:p>
        </p:txBody>
      </p:sp>
      <p:sp>
        <p:nvSpPr>
          <p:cNvPr id="221187"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Relationships</a:t>
            </a:r>
          </a:p>
        </p:txBody>
      </p:sp>
    </p:spTree>
    <p:extLst>
      <p:ext uri="{BB962C8B-B14F-4D97-AF65-F5344CB8AC3E}">
        <p14:creationId xmlns:p14="http://schemas.microsoft.com/office/powerpoint/2010/main" val="286686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289" name="Rectangle 22528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283" name="Text Box 3"/>
          <p:cNvSpPr txBox="1">
            <a:spLocks noChangeArrowheads="1"/>
          </p:cNvSpPr>
          <p:nvPr/>
        </p:nvSpPr>
        <p:spPr bwMode="auto">
          <a:xfrm>
            <a:off x="489360" y="1382486"/>
            <a:ext cx="2660686" cy="4093028"/>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spcBef>
                <a:spcPct val="0"/>
              </a:spcBef>
              <a:spcAft>
                <a:spcPts val="600"/>
              </a:spcAft>
            </a:pPr>
            <a:r>
              <a:rPr lang="en-US" sz="3800" b="1">
                <a:solidFill>
                  <a:schemeClr val="accent1"/>
                </a:solidFill>
                <a:latin typeface="+mj-lt"/>
                <a:ea typeface="+mj-ea"/>
                <a:cs typeface="+mj-cs"/>
              </a:rPr>
              <a:t> Weak Entities</a:t>
            </a:r>
          </a:p>
        </p:txBody>
      </p:sp>
      <p:grpSp>
        <p:nvGrpSpPr>
          <p:cNvPr id="225291" name="Group 22529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225292" name="Straight Connector 22529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25293" name="Straight Connector 22529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2529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529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5296" name="Isosceles Triangle 22529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529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529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529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5300" name="Isosceles Triangle 22529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5302" name="Rectangle 22530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5285" name="Rectangle 2">
            <a:extLst>
              <a:ext uri="{FF2B5EF4-FFF2-40B4-BE49-F238E27FC236}">
                <a16:creationId xmlns:a16="http://schemas.microsoft.com/office/drawing/2014/main" id="{861BC510-CD03-CEF9-C938-A12BB61FB2AD}"/>
              </a:ext>
            </a:extLst>
          </p:cNvPr>
          <p:cNvGraphicFramePr>
            <a:graphicFrameLocks noGrp="1"/>
          </p:cNvGraphicFramePr>
          <p:nvPr>
            <p:ph idx="1"/>
            <p:extLst>
              <p:ext uri="{D42A27DB-BD31-4B8C-83A1-F6EECF244321}">
                <p14:modId xmlns:p14="http://schemas.microsoft.com/office/powerpoint/2010/main" val="645795091"/>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125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7337" name="Rectangle 22733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331" name="Text Box 3"/>
          <p:cNvSpPr txBox="1">
            <a:spLocks noChangeArrowheads="1"/>
          </p:cNvSpPr>
          <p:nvPr/>
        </p:nvSpPr>
        <p:spPr bwMode="auto">
          <a:xfrm>
            <a:off x="965199" y="609600"/>
            <a:ext cx="7648121" cy="109945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t">
            <a:normAutofit/>
          </a:bodyPr>
          <a:lstStyle/>
          <a:p>
            <a:pPr>
              <a:spcBef>
                <a:spcPct val="0"/>
              </a:spcBef>
              <a:spcAft>
                <a:spcPts val="600"/>
              </a:spcAft>
            </a:pPr>
            <a:r>
              <a:rPr lang="en-US" sz="3600" b="1">
                <a:solidFill>
                  <a:schemeClr val="accent1"/>
                </a:solidFill>
                <a:latin typeface="+mj-lt"/>
                <a:ea typeface="+mj-ea"/>
                <a:cs typeface="+mj-cs"/>
              </a:rPr>
              <a:t> Subtypes and Supertypes</a:t>
            </a:r>
          </a:p>
        </p:txBody>
      </p:sp>
      <p:sp>
        <p:nvSpPr>
          <p:cNvPr id="227339" name="Isosceles Triangle 22733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7341" name="Isosceles Triangle 22734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27333" name="Rectangle 2">
            <a:extLst>
              <a:ext uri="{FF2B5EF4-FFF2-40B4-BE49-F238E27FC236}">
                <a16:creationId xmlns:a16="http://schemas.microsoft.com/office/drawing/2014/main" id="{EB8E1E42-4F87-69A0-38E0-C759BD3CC5EF}"/>
              </a:ext>
            </a:extLst>
          </p:cNvPr>
          <p:cNvGraphicFramePr>
            <a:graphicFrameLocks noGrp="1"/>
          </p:cNvGraphicFramePr>
          <p:nvPr>
            <p:ph idx="1"/>
            <p:extLst>
              <p:ext uri="{D42A27DB-BD31-4B8C-83A1-F6EECF244321}">
                <p14:modId xmlns:p14="http://schemas.microsoft.com/office/powerpoint/2010/main" val="990286169"/>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177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3241" name="Rectangle 22324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235" name="Text Box 3"/>
          <p:cNvSpPr txBox="1">
            <a:spLocks noChangeArrowheads="1"/>
          </p:cNvSpPr>
          <p:nvPr/>
        </p:nvSpPr>
        <p:spPr bwMode="auto">
          <a:xfrm>
            <a:off x="965199" y="609600"/>
            <a:ext cx="7648121" cy="109945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t">
            <a:normAutofit/>
          </a:bodyPr>
          <a:lstStyle/>
          <a:p>
            <a:pPr>
              <a:spcBef>
                <a:spcPct val="0"/>
              </a:spcBef>
              <a:spcAft>
                <a:spcPts val="600"/>
              </a:spcAft>
            </a:pPr>
            <a:r>
              <a:rPr lang="en-US" sz="3600" b="1">
                <a:solidFill>
                  <a:schemeClr val="accent1"/>
                </a:solidFill>
                <a:latin typeface="+mj-lt"/>
                <a:ea typeface="+mj-ea"/>
                <a:cs typeface="+mj-cs"/>
              </a:rPr>
              <a:t> Tips on Logical Database Design</a:t>
            </a:r>
          </a:p>
        </p:txBody>
      </p:sp>
      <p:sp>
        <p:nvSpPr>
          <p:cNvPr id="223243" name="Isosceles Triangle 22324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3245" name="Isosceles Triangle 22324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23237" name="Rectangle 2">
            <a:extLst>
              <a:ext uri="{FF2B5EF4-FFF2-40B4-BE49-F238E27FC236}">
                <a16:creationId xmlns:a16="http://schemas.microsoft.com/office/drawing/2014/main" id="{7D82D3E9-16D3-DD26-133C-28133EA79729}"/>
              </a:ext>
            </a:extLst>
          </p:cNvPr>
          <p:cNvGraphicFramePr>
            <a:graphicFrameLocks noGrp="1"/>
          </p:cNvGraphicFramePr>
          <p:nvPr>
            <p:ph idx="1"/>
            <p:extLst>
              <p:ext uri="{D42A27DB-BD31-4B8C-83A1-F6EECF244321}">
                <p14:modId xmlns:p14="http://schemas.microsoft.com/office/powerpoint/2010/main" val="3424782028"/>
              </p:ext>
            </p:extLst>
          </p:nvPr>
        </p:nvGraphicFramePr>
        <p:xfrm>
          <a:off x="1036409" y="1159328"/>
          <a:ext cx="7842251" cy="5438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38597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43</TotalTime>
  <Words>2288</Words>
  <Application>Microsoft Office PowerPoint</Application>
  <PresentationFormat>On-screen Show (4:3)</PresentationFormat>
  <Paragraphs>178</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Tahoma</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Sangahi, Lovely</cp:lastModifiedBy>
  <cp:revision>6</cp:revision>
  <dcterms:created xsi:type="dcterms:W3CDTF">2016-09-19T04:33:30Z</dcterms:created>
  <dcterms:modified xsi:type="dcterms:W3CDTF">2024-01-18T06:02:32Z</dcterms:modified>
</cp:coreProperties>
</file>