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4C4167-A798-4C05-881E-D0C050AB450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F03B33-A1CE-4DE2-8B86-B37FC2AAF973}">
      <dgm:prSet/>
      <dgm:spPr/>
      <dgm:t>
        <a:bodyPr/>
        <a:lstStyle/>
        <a:p>
          <a:r>
            <a:rPr lang="en-US" b="0" i="0"/>
            <a:t>Redundancy means repetition of data.</a:t>
          </a:r>
          <a:endParaRPr lang="en-US"/>
        </a:p>
      </dgm:t>
    </dgm:pt>
    <dgm:pt modelId="{324CB975-3347-4744-A3B5-6B470D1A5C93}" type="parTrans" cxnId="{68DB3CD0-48F9-483A-960D-4F2225439F5C}">
      <dgm:prSet/>
      <dgm:spPr/>
      <dgm:t>
        <a:bodyPr/>
        <a:lstStyle/>
        <a:p>
          <a:endParaRPr lang="en-US"/>
        </a:p>
      </dgm:t>
    </dgm:pt>
    <dgm:pt modelId="{1EB7D2F7-6D3F-4BB2-8550-C58148BF4374}" type="sibTrans" cxnId="{68DB3CD0-48F9-483A-960D-4F2225439F5C}">
      <dgm:prSet/>
      <dgm:spPr/>
      <dgm:t>
        <a:bodyPr/>
        <a:lstStyle/>
        <a:p>
          <a:endParaRPr lang="en-US"/>
        </a:p>
      </dgm:t>
    </dgm:pt>
    <dgm:pt modelId="{CC466DA2-08C8-4619-9A5D-340BE936702E}">
      <dgm:prSet/>
      <dgm:spPr/>
      <dgm:t>
        <a:bodyPr/>
        <a:lstStyle/>
        <a:p>
          <a:r>
            <a:rPr lang="en-US" b="0" i="0"/>
            <a:t>Redundancy increases the time involved in updating, adding, and deleting data.</a:t>
          </a:r>
          <a:endParaRPr lang="en-US"/>
        </a:p>
      </dgm:t>
    </dgm:pt>
    <dgm:pt modelId="{33246A81-C443-481E-8189-9D3CB707CBD0}" type="parTrans" cxnId="{273C419E-53FF-4BDC-88D9-A9EE0DE4730C}">
      <dgm:prSet/>
      <dgm:spPr/>
      <dgm:t>
        <a:bodyPr/>
        <a:lstStyle/>
        <a:p>
          <a:endParaRPr lang="en-US"/>
        </a:p>
      </dgm:t>
    </dgm:pt>
    <dgm:pt modelId="{69A13E11-D54E-40BE-B4A2-6EC7DE55C6A5}" type="sibTrans" cxnId="{273C419E-53FF-4BDC-88D9-A9EE0DE4730C}">
      <dgm:prSet/>
      <dgm:spPr/>
      <dgm:t>
        <a:bodyPr/>
        <a:lstStyle/>
        <a:p>
          <a:endParaRPr lang="en-US"/>
        </a:p>
      </dgm:t>
    </dgm:pt>
    <dgm:pt modelId="{42ED0FA4-691B-4B83-A2C1-D7868F69941A}">
      <dgm:prSet/>
      <dgm:spPr/>
      <dgm:t>
        <a:bodyPr/>
        <a:lstStyle/>
        <a:p>
          <a:r>
            <a:rPr lang="en-US" b="0" i="0"/>
            <a:t>It also increases the utilization of disk space and hence, disk I/O increases.</a:t>
          </a:r>
          <a:endParaRPr lang="en-US"/>
        </a:p>
      </dgm:t>
    </dgm:pt>
    <dgm:pt modelId="{9FEDEEA0-54BE-49C9-BC83-7E9BFCCE21EF}" type="parTrans" cxnId="{7DA0A34C-84DF-4DBB-B2D1-95D198E572BD}">
      <dgm:prSet/>
      <dgm:spPr/>
      <dgm:t>
        <a:bodyPr/>
        <a:lstStyle/>
        <a:p>
          <a:endParaRPr lang="en-US"/>
        </a:p>
      </dgm:t>
    </dgm:pt>
    <dgm:pt modelId="{4714C850-272C-4C6F-80B4-9E92AEA16F25}" type="sibTrans" cxnId="{7DA0A34C-84DF-4DBB-B2D1-95D198E572BD}">
      <dgm:prSet/>
      <dgm:spPr/>
      <dgm:t>
        <a:bodyPr/>
        <a:lstStyle/>
        <a:p>
          <a:endParaRPr lang="en-US"/>
        </a:p>
      </dgm:t>
    </dgm:pt>
    <dgm:pt modelId="{D30575FD-9B3D-4552-B114-F3DA1D268573}">
      <dgm:prSet/>
      <dgm:spPr/>
      <dgm:t>
        <a:bodyPr/>
        <a:lstStyle/>
        <a:p>
          <a:r>
            <a:rPr lang="en-US" b="0" i="0"/>
            <a:t>Redundancy can lead to the following problems:</a:t>
          </a:r>
          <a:endParaRPr lang="en-US"/>
        </a:p>
      </dgm:t>
    </dgm:pt>
    <dgm:pt modelId="{873B2ED3-AF33-4743-ACDC-F5979CBF3363}" type="parTrans" cxnId="{7E7460C6-CD7F-4FE0-8623-A7137058AF4F}">
      <dgm:prSet/>
      <dgm:spPr/>
      <dgm:t>
        <a:bodyPr/>
        <a:lstStyle/>
        <a:p>
          <a:endParaRPr lang="en-US"/>
        </a:p>
      </dgm:t>
    </dgm:pt>
    <dgm:pt modelId="{DEF68AAE-B902-43BD-A10C-557E82CB7428}" type="sibTrans" cxnId="{7E7460C6-CD7F-4FE0-8623-A7137058AF4F}">
      <dgm:prSet/>
      <dgm:spPr/>
      <dgm:t>
        <a:bodyPr/>
        <a:lstStyle/>
        <a:p>
          <a:endParaRPr lang="en-US"/>
        </a:p>
      </dgm:t>
    </dgm:pt>
    <dgm:pt modelId="{C4B33EA5-A1FC-4123-B270-06B9EA6D72B8}">
      <dgm:prSet/>
      <dgm:spPr/>
      <dgm:t>
        <a:bodyPr/>
        <a:lstStyle/>
        <a:p>
          <a:r>
            <a:rPr lang="en-US" b="1" i="1" dirty="0">
              <a:solidFill>
                <a:srgbClr val="C00000"/>
              </a:solidFill>
            </a:rPr>
            <a:t>Inserting, modifying, and deleting data may cause inconsistencies </a:t>
          </a:r>
        </a:p>
      </dgm:t>
    </dgm:pt>
    <dgm:pt modelId="{F97D13E1-9A47-4E53-BCEE-D892CC723323}" type="parTrans" cxnId="{99596137-6728-4FCD-B469-EB69779386E8}">
      <dgm:prSet/>
      <dgm:spPr/>
      <dgm:t>
        <a:bodyPr/>
        <a:lstStyle/>
        <a:p>
          <a:endParaRPr lang="en-US"/>
        </a:p>
      </dgm:t>
    </dgm:pt>
    <dgm:pt modelId="{4834312C-D60C-4E8E-B64B-549BA5F44551}" type="sibTrans" cxnId="{99596137-6728-4FCD-B469-EB69779386E8}">
      <dgm:prSet/>
      <dgm:spPr/>
      <dgm:t>
        <a:bodyPr/>
        <a:lstStyle/>
        <a:p>
          <a:endParaRPr lang="en-US"/>
        </a:p>
      </dgm:t>
    </dgm:pt>
    <dgm:pt modelId="{84EEF29C-C9D3-4F9D-BE8B-57586BDC58AE}">
      <dgm:prSet/>
      <dgm:spPr/>
      <dgm:t>
        <a:bodyPr/>
        <a:lstStyle/>
        <a:p>
          <a:r>
            <a:rPr lang="en-US" b="1" i="1" dirty="0">
              <a:solidFill>
                <a:srgbClr val="C00000"/>
              </a:solidFill>
            </a:rPr>
            <a:t>Errors are more likely to occur when facts are repeated </a:t>
          </a:r>
        </a:p>
      </dgm:t>
    </dgm:pt>
    <dgm:pt modelId="{F78B2B90-9E86-4B3E-8DA0-BB6B75794BB2}" type="parTrans" cxnId="{7C0D2557-21E7-410D-AD00-066B80473003}">
      <dgm:prSet/>
      <dgm:spPr/>
      <dgm:t>
        <a:bodyPr/>
        <a:lstStyle/>
        <a:p>
          <a:endParaRPr lang="en-US"/>
        </a:p>
      </dgm:t>
    </dgm:pt>
    <dgm:pt modelId="{806FB158-3352-49BE-BB32-FF05094AEDA2}" type="sibTrans" cxnId="{7C0D2557-21E7-410D-AD00-066B80473003}">
      <dgm:prSet/>
      <dgm:spPr/>
      <dgm:t>
        <a:bodyPr/>
        <a:lstStyle/>
        <a:p>
          <a:endParaRPr lang="en-US"/>
        </a:p>
      </dgm:t>
    </dgm:pt>
    <dgm:pt modelId="{13AA2926-04FA-4679-BEEA-1B9C85C7C689}">
      <dgm:prSet/>
      <dgm:spPr/>
      <dgm:t>
        <a:bodyPr/>
        <a:lstStyle/>
        <a:p>
          <a:r>
            <a:rPr lang="en-US" b="1" i="1" dirty="0">
              <a:solidFill>
                <a:srgbClr val="C00000"/>
              </a:solidFill>
            </a:rPr>
            <a:t>Unnecessary utilization of extra disk space</a:t>
          </a:r>
        </a:p>
      </dgm:t>
    </dgm:pt>
    <dgm:pt modelId="{66FAB4BF-FB5A-4D6C-BFE1-14FE1A75D0FB}" type="parTrans" cxnId="{0E481D7A-8452-4871-8E2B-7E6F9FA3D448}">
      <dgm:prSet/>
      <dgm:spPr/>
      <dgm:t>
        <a:bodyPr/>
        <a:lstStyle/>
        <a:p>
          <a:endParaRPr lang="en-US"/>
        </a:p>
      </dgm:t>
    </dgm:pt>
    <dgm:pt modelId="{6EB48B6F-9F2C-4DA9-87F2-F1E087F8EC7B}" type="sibTrans" cxnId="{0E481D7A-8452-4871-8E2B-7E6F9FA3D448}">
      <dgm:prSet/>
      <dgm:spPr/>
      <dgm:t>
        <a:bodyPr/>
        <a:lstStyle/>
        <a:p>
          <a:endParaRPr lang="en-US"/>
        </a:p>
      </dgm:t>
    </dgm:pt>
    <dgm:pt modelId="{B2271708-ED9E-4BB0-BDBC-32E2C95D569D}" type="pres">
      <dgm:prSet presAssocID="{A14C4167-A798-4C05-881E-D0C050AB450B}" presName="root" presStyleCnt="0">
        <dgm:presLayoutVars>
          <dgm:dir/>
          <dgm:resizeHandles val="exact"/>
        </dgm:presLayoutVars>
      </dgm:prSet>
      <dgm:spPr/>
    </dgm:pt>
    <dgm:pt modelId="{05E64308-82F6-4282-BCCD-AD4605F594FC}" type="pres">
      <dgm:prSet presAssocID="{DCF03B33-A1CE-4DE2-8B86-B37FC2AAF973}" presName="compNode" presStyleCnt="0"/>
      <dgm:spPr/>
    </dgm:pt>
    <dgm:pt modelId="{A7189D18-03E4-48CC-BE68-75D15AD17D49}" type="pres">
      <dgm:prSet presAssocID="{DCF03B33-A1CE-4DE2-8B86-B37FC2AAF973}" presName="bgRect" presStyleLbl="bgShp" presStyleIdx="0" presStyleCnt="4"/>
      <dgm:spPr/>
    </dgm:pt>
    <dgm:pt modelId="{E1BBF076-5B38-417F-A5DA-7015B62D21CA}" type="pres">
      <dgm:prSet presAssocID="{DCF03B33-A1CE-4DE2-8B86-B37FC2AAF9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55034E3E-9325-418F-8808-C1F87DF34808}" type="pres">
      <dgm:prSet presAssocID="{DCF03B33-A1CE-4DE2-8B86-B37FC2AAF973}" presName="spaceRect" presStyleCnt="0"/>
      <dgm:spPr/>
    </dgm:pt>
    <dgm:pt modelId="{C57387F2-DF4B-47BB-B5F3-8D8AE1B5DB00}" type="pres">
      <dgm:prSet presAssocID="{DCF03B33-A1CE-4DE2-8B86-B37FC2AAF973}" presName="parTx" presStyleLbl="revTx" presStyleIdx="0" presStyleCnt="5">
        <dgm:presLayoutVars>
          <dgm:chMax val="0"/>
          <dgm:chPref val="0"/>
        </dgm:presLayoutVars>
      </dgm:prSet>
      <dgm:spPr/>
    </dgm:pt>
    <dgm:pt modelId="{58BD14FD-8A8D-49E0-AC8F-627D60CE9139}" type="pres">
      <dgm:prSet presAssocID="{1EB7D2F7-6D3F-4BB2-8550-C58148BF4374}" presName="sibTrans" presStyleCnt="0"/>
      <dgm:spPr/>
    </dgm:pt>
    <dgm:pt modelId="{BECDAB65-695C-4594-A413-B405E11B62EA}" type="pres">
      <dgm:prSet presAssocID="{CC466DA2-08C8-4619-9A5D-340BE936702E}" presName="compNode" presStyleCnt="0"/>
      <dgm:spPr/>
    </dgm:pt>
    <dgm:pt modelId="{F804B954-29C4-4FD9-878A-D9741806686F}" type="pres">
      <dgm:prSet presAssocID="{CC466DA2-08C8-4619-9A5D-340BE936702E}" presName="bgRect" presStyleLbl="bgShp" presStyleIdx="1" presStyleCnt="4"/>
      <dgm:spPr/>
    </dgm:pt>
    <dgm:pt modelId="{7F71C0AB-52D5-4C01-85AE-4D3A1CAAC1D3}" type="pres">
      <dgm:prSet presAssocID="{CC466DA2-08C8-4619-9A5D-340BE93670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C29DF99-6DE9-47E1-804C-45D2190523B9}" type="pres">
      <dgm:prSet presAssocID="{CC466DA2-08C8-4619-9A5D-340BE936702E}" presName="spaceRect" presStyleCnt="0"/>
      <dgm:spPr/>
    </dgm:pt>
    <dgm:pt modelId="{DD69FB59-EF1C-4EF9-A8E7-2485142A387B}" type="pres">
      <dgm:prSet presAssocID="{CC466DA2-08C8-4619-9A5D-340BE936702E}" presName="parTx" presStyleLbl="revTx" presStyleIdx="1" presStyleCnt="5">
        <dgm:presLayoutVars>
          <dgm:chMax val="0"/>
          <dgm:chPref val="0"/>
        </dgm:presLayoutVars>
      </dgm:prSet>
      <dgm:spPr/>
    </dgm:pt>
    <dgm:pt modelId="{28174E8B-26B8-495A-BC2E-6F21411E66A8}" type="pres">
      <dgm:prSet presAssocID="{69A13E11-D54E-40BE-B4A2-6EC7DE55C6A5}" presName="sibTrans" presStyleCnt="0"/>
      <dgm:spPr/>
    </dgm:pt>
    <dgm:pt modelId="{5BC3938C-CA8B-4992-AF1A-8AF3F2889003}" type="pres">
      <dgm:prSet presAssocID="{42ED0FA4-691B-4B83-A2C1-D7868F69941A}" presName="compNode" presStyleCnt="0"/>
      <dgm:spPr/>
    </dgm:pt>
    <dgm:pt modelId="{4563610A-A67E-4184-BDAC-FE17AB95C633}" type="pres">
      <dgm:prSet presAssocID="{42ED0FA4-691B-4B83-A2C1-D7868F69941A}" presName="bgRect" presStyleLbl="bgShp" presStyleIdx="2" presStyleCnt="4"/>
      <dgm:spPr/>
    </dgm:pt>
    <dgm:pt modelId="{BF5E49A0-E1AB-4060-9A1C-292B7177606E}" type="pres">
      <dgm:prSet presAssocID="{42ED0FA4-691B-4B83-A2C1-D7868F699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95407207-F57D-46DC-AA96-BA0C1E0F42FA}" type="pres">
      <dgm:prSet presAssocID="{42ED0FA4-691B-4B83-A2C1-D7868F69941A}" presName="spaceRect" presStyleCnt="0"/>
      <dgm:spPr/>
    </dgm:pt>
    <dgm:pt modelId="{63FE3848-7DA6-4F08-A751-A73FE434DA2E}" type="pres">
      <dgm:prSet presAssocID="{42ED0FA4-691B-4B83-A2C1-D7868F69941A}" presName="parTx" presStyleLbl="revTx" presStyleIdx="2" presStyleCnt="5">
        <dgm:presLayoutVars>
          <dgm:chMax val="0"/>
          <dgm:chPref val="0"/>
        </dgm:presLayoutVars>
      </dgm:prSet>
      <dgm:spPr/>
    </dgm:pt>
    <dgm:pt modelId="{76B5108A-117B-49A0-8B5A-123583C4E692}" type="pres">
      <dgm:prSet presAssocID="{4714C850-272C-4C6F-80B4-9E92AEA16F25}" presName="sibTrans" presStyleCnt="0"/>
      <dgm:spPr/>
    </dgm:pt>
    <dgm:pt modelId="{927E0690-1189-4156-BA7D-1B85EDA95474}" type="pres">
      <dgm:prSet presAssocID="{D30575FD-9B3D-4552-B114-F3DA1D268573}" presName="compNode" presStyleCnt="0"/>
      <dgm:spPr/>
    </dgm:pt>
    <dgm:pt modelId="{0D25880F-5231-4BAE-A6E7-D87D7789643F}" type="pres">
      <dgm:prSet presAssocID="{D30575FD-9B3D-4552-B114-F3DA1D268573}" presName="bgRect" presStyleLbl="bgShp" presStyleIdx="3" presStyleCnt="4"/>
      <dgm:spPr/>
    </dgm:pt>
    <dgm:pt modelId="{39C5115D-7D83-4036-BD7D-E3ED6CE574BF}" type="pres">
      <dgm:prSet presAssocID="{D30575FD-9B3D-4552-B114-F3DA1D2685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E7BAB5D3-4210-4C35-BEDF-A69C678CE9DF}" type="pres">
      <dgm:prSet presAssocID="{D30575FD-9B3D-4552-B114-F3DA1D268573}" presName="spaceRect" presStyleCnt="0"/>
      <dgm:spPr/>
    </dgm:pt>
    <dgm:pt modelId="{692B0203-C002-444C-8BCF-345B3EF44A06}" type="pres">
      <dgm:prSet presAssocID="{D30575FD-9B3D-4552-B114-F3DA1D268573}" presName="parTx" presStyleLbl="revTx" presStyleIdx="3" presStyleCnt="5">
        <dgm:presLayoutVars>
          <dgm:chMax val="0"/>
          <dgm:chPref val="0"/>
        </dgm:presLayoutVars>
      </dgm:prSet>
      <dgm:spPr/>
    </dgm:pt>
    <dgm:pt modelId="{BC79A888-427A-42BB-B968-4377A7DB7B3D}" type="pres">
      <dgm:prSet presAssocID="{D30575FD-9B3D-4552-B114-F3DA1D268573}" presName="desTx" presStyleLbl="revTx" presStyleIdx="4" presStyleCnt="5">
        <dgm:presLayoutVars/>
      </dgm:prSet>
      <dgm:spPr/>
    </dgm:pt>
  </dgm:ptLst>
  <dgm:cxnLst>
    <dgm:cxn modelId="{C4E3B50A-A4CA-4E81-BCEB-A943FC813486}" type="presOf" srcId="{CC466DA2-08C8-4619-9A5D-340BE936702E}" destId="{DD69FB59-EF1C-4EF9-A8E7-2485142A387B}" srcOrd="0" destOrd="0" presId="urn:microsoft.com/office/officeart/2018/2/layout/IconVerticalSolidList"/>
    <dgm:cxn modelId="{D8756B2C-6ACA-4E7D-8D20-7F4D04392759}" type="presOf" srcId="{DCF03B33-A1CE-4DE2-8B86-B37FC2AAF973}" destId="{C57387F2-DF4B-47BB-B5F3-8D8AE1B5DB00}" srcOrd="0" destOrd="0" presId="urn:microsoft.com/office/officeart/2018/2/layout/IconVerticalSolidList"/>
    <dgm:cxn modelId="{99596137-6728-4FCD-B469-EB69779386E8}" srcId="{D30575FD-9B3D-4552-B114-F3DA1D268573}" destId="{C4B33EA5-A1FC-4123-B270-06B9EA6D72B8}" srcOrd="0" destOrd="0" parTransId="{F97D13E1-9A47-4E53-BCEE-D892CC723323}" sibTransId="{4834312C-D60C-4E8E-B64B-549BA5F44551}"/>
    <dgm:cxn modelId="{C9C66E40-CECD-4B5F-9345-60BC38E8196E}" type="presOf" srcId="{13AA2926-04FA-4679-BEEA-1B9C85C7C689}" destId="{BC79A888-427A-42BB-B968-4377A7DB7B3D}" srcOrd="0" destOrd="2" presId="urn:microsoft.com/office/officeart/2018/2/layout/IconVerticalSolidList"/>
    <dgm:cxn modelId="{D1672C46-9EEC-42D9-BA52-3EB68F480DC9}" type="presOf" srcId="{42ED0FA4-691B-4B83-A2C1-D7868F69941A}" destId="{63FE3848-7DA6-4F08-A751-A73FE434DA2E}" srcOrd="0" destOrd="0" presId="urn:microsoft.com/office/officeart/2018/2/layout/IconVerticalSolidList"/>
    <dgm:cxn modelId="{7DA0A34C-84DF-4DBB-B2D1-95D198E572BD}" srcId="{A14C4167-A798-4C05-881E-D0C050AB450B}" destId="{42ED0FA4-691B-4B83-A2C1-D7868F69941A}" srcOrd="2" destOrd="0" parTransId="{9FEDEEA0-54BE-49C9-BC83-7E9BFCCE21EF}" sibTransId="{4714C850-272C-4C6F-80B4-9E92AEA16F25}"/>
    <dgm:cxn modelId="{7C0D2557-21E7-410D-AD00-066B80473003}" srcId="{D30575FD-9B3D-4552-B114-F3DA1D268573}" destId="{84EEF29C-C9D3-4F9D-BE8B-57586BDC58AE}" srcOrd="1" destOrd="0" parTransId="{F78B2B90-9E86-4B3E-8DA0-BB6B75794BB2}" sibTransId="{806FB158-3352-49BE-BB32-FF05094AEDA2}"/>
    <dgm:cxn modelId="{557F3878-D827-4BED-BEB8-B1DED27BDCCA}" type="presOf" srcId="{A14C4167-A798-4C05-881E-D0C050AB450B}" destId="{B2271708-ED9E-4BB0-BDBC-32E2C95D569D}" srcOrd="0" destOrd="0" presId="urn:microsoft.com/office/officeart/2018/2/layout/IconVerticalSolidList"/>
    <dgm:cxn modelId="{0E481D7A-8452-4871-8E2B-7E6F9FA3D448}" srcId="{D30575FD-9B3D-4552-B114-F3DA1D268573}" destId="{13AA2926-04FA-4679-BEEA-1B9C85C7C689}" srcOrd="2" destOrd="0" parTransId="{66FAB4BF-FB5A-4D6C-BFE1-14FE1A75D0FB}" sibTransId="{6EB48B6F-9F2C-4DA9-87F2-F1E087F8EC7B}"/>
    <dgm:cxn modelId="{273C419E-53FF-4BDC-88D9-A9EE0DE4730C}" srcId="{A14C4167-A798-4C05-881E-D0C050AB450B}" destId="{CC466DA2-08C8-4619-9A5D-340BE936702E}" srcOrd="1" destOrd="0" parTransId="{33246A81-C443-481E-8189-9D3CB707CBD0}" sibTransId="{69A13E11-D54E-40BE-B4A2-6EC7DE55C6A5}"/>
    <dgm:cxn modelId="{7E7460C6-CD7F-4FE0-8623-A7137058AF4F}" srcId="{A14C4167-A798-4C05-881E-D0C050AB450B}" destId="{D30575FD-9B3D-4552-B114-F3DA1D268573}" srcOrd="3" destOrd="0" parTransId="{873B2ED3-AF33-4743-ACDC-F5979CBF3363}" sibTransId="{DEF68AAE-B902-43BD-A10C-557E82CB7428}"/>
    <dgm:cxn modelId="{E09AF8CE-7F0A-4A9B-93CE-47FEC895048C}" type="presOf" srcId="{84EEF29C-C9D3-4F9D-BE8B-57586BDC58AE}" destId="{BC79A888-427A-42BB-B968-4377A7DB7B3D}" srcOrd="0" destOrd="1" presId="urn:microsoft.com/office/officeart/2018/2/layout/IconVerticalSolidList"/>
    <dgm:cxn modelId="{68DB3CD0-48F9-483A-960D-4F2225439F5C}" srcId="{A14C4167-A798-4C05-881E-D0C050AB450B}" destId="{DCF03B33-A1CE-4DE2-8B86-B37FC2AAF973}" srcOrd="0" destOrd="0" parTransId="{324CB975-3347-4744-A3B5-6B470D1A5C93}" sibTransId="{1EB7D2F7-6D3F-4BB2-8550-C58148BF4374}"/>
    <dgm:cxn modelId="{0E47F0F2-E53D-49D7-8D93-D1FE5F6E5A3D}" type="presOf" srcId="{C4B33EA5-A1FC-4123-B270-06B9EA6D72B8}" destId="{BC79A888-427A-42BB-B968-4377A7DB7B3D}" srcOrd="0" destOrd="0" presId="urn:microsoft.com/office/officeart/2018/2/layout/IconVerticalSolidList"/>
    <dgm:cxn modelId="{FE46B2FC-AD06-46D5-9E5E-998250FF8301}" type="presOf" srcId="{D30575FD-9B3D-4552-B114-F3DA1D268573}" destId="{692B0203-C002-444C-8BCF-345B3EF44A06}" srcOrd="0" destOrd="0" presId="urn:microsoft.com/office/officeart/2018/2/layout/IconVerticalSolidList"/>
    <dgm:cxn modelId="{4A485B26-F28F-4624-93CE-5373DF393174}" type="presParOf" srcId="{B2271708-ED9E-4BB0-BDBC-32E2C95D569D}" destId="{05E64308-82F6-4282-BCCD-AD4605F594FC}" srcOrd="0" destOrd="0" presId="urn:microsoft.com/office/officeart/2018/2/layout/IconVerticalSolidList"/>
    <dgm:cxn modelId="{1CC945A6-F122-4B4F-A92F-E67D6C9B3845}" type="presParOf" srcId="{05E64308-82F6-4282-BCCD-AD4605F594FC}" destId="{A7189D18-03E4-48CC-BE68-75D15AD17D49}" srcOrd="0" destOrd="0" presId="urn:microsoft.com/office/officeart/2018/2/layout/IconVerticalSolidList"/>
    <dgm:cxn modelId="{9E68E46F-78BF-49B1-BCCA-D8A0D889653A}" type="presParOf" srcId="{05E64308-82F6-4282-BCCD-AD4605F594FC}" destId="{E1BBF076-5B38-417F-A5DA-7015B62D21CA}" srcOrd="1" destOrd="0" presId="urn:microsoft.com/office/officeart/2018/2/layout/IconVerticalSolidList"/>
    <dgm:cxn modelId="{0FF9CF48-608C-4ED0-8979-046B91204C45}" type="presParOf" srcId="{05E64308-82F6-4282-BCCD-AD4605F594FC}" destId="{55034E3E-9325-418F-8808-C1F87DF34808}" srcOrd="2" destOrd="0" presId="urn:microsoft.com/office/officeart/2018/2/layout/IconVerticalSolidList"/>
    <dgm:cxn modelId="{337A7A97-6766-4F75-9644-2B735980E32B}" type="presParOf" srcId="{05E64308-82F6-4282-BCCD-AD4605F594FC}" destId="{C57387F2-DF4B-47BB-B5F3-8D8AE1B5DB00}" srcOrd="3" destOrd="0" presId="urn:microsoft.com/office/officeart/2018/2/layout/IconVerticalSolidList"/>
    <dgm:cxn modelId="{0FC4FC0C-E030-4226-9A72-537F8B2D0A0C}" type="presParOf" srcId="{B2271708-ED9E-4BB0-BDBC-32E2C95D569D}" destId="{58BD14FD-8A8D-49E0-AC8F-627D60CE9139}" srcOrd="1" destOrd="0" presId="urn:microsoft.com/office/officeart/2018/2/layout/IconVerticalSolidList"/>
    <dgm:cxn modelId="{896F4D29-04D0-4DD7-8470-4543F3133E6F}" type="presParOf" srcId="{B2271708-ED9E-4BB0-BDBC-32E2C95D569D}" destId="{BECDAB65-695C-4594-A413-B405E11B62EA}" srcOrd="2" destOrd="0" presId="urn:microsoft.com/office/officeart/2018/2/layout/IconVerticalSolidList"/>
    <dgm:cxn modelId="{AB8935D7-C722-4055-B006-8A194BB2DEEF}" type="presParOf" srcId="{BECDAB65-695C-4594-A413-B405E11B62EA}" destId="{F804B954-29C4-4FD9-878A-D9741806686F}" srcOrd="0" destOrd="0" presId="urn:microsoft.com/office/officeart/2018/2/layout/IconVerticalSolidList"/>
    <dgm:cxn modelId="{5618B835-2FBE-41AA-864F-1BF71B8B9B32}" type="presParOf" srcId="{BECDAB65-695C-4594-A413-B405E11B62EA}" destId="{7F71C0AB-52D5-4C01-85AE-4D3A1CAAC1D3}" srcOrd="1" destOrd="0" presId="urn:microsoft.com/office/officeart/2018/2/layout/IconVerticalSolidList"/>
    <dgm:cxn modelId="{BD2B0B09-87AA-4276-A2B7-23ABA0F59E38}" type="presParOf" srcId="{BECDAB65-695C-4594-A413-B405E11B62EA}" destId="{CC29DF99-6DE9-47E1-804C-45D2190523B9}" srcOrd="2" destOrd="0" presId="urn:microsoft.com/office/officeart/2018/2/layout/IconVerticalSolidList"/>
    <dgm:cxn modelId="{C4E10B8C-4860-4CD0-B6F6-775263373D75}" type="presParOf" srcId="{BECDAB65-695C-4594-A413-B405E11B62EA}" destId="{DD69FB59-EF1C-4EF9-A8E7-2485142A387B}" srcOrd="3" destOrd="0" presId="urn:microsoft.com/office/officeart/2018/2/layout/IconVerticalSolidList"/>
    <dgm:cxn modelId="{8F29D6B7-227E-4FAB-9BE7-1B8D0BB35E80}" type="presParOf" srcId="{B2271708-ED9E-4BB0-BDBC-32E2C95D569D}" destId="{28174E8B-26B8-495A-BC2E-6F21411E66A8}" srcOrd="3" destOrd="0" presId="urn:microsoft.com/office/officeart/2018/2/layout/IconVerticalSolidList"/>
    <dgm:cxn modelId="{D175C78F-E39B-496F-8A39-2216D892A768}" type="presParOf" srcId="{B2271708-ED9E-4BB0-BDBC-32E2C95D569D}" destId="{5BC3938C-CA8B-4992-AF1A-8AF3F2889003}" srcOrd="4" destOrd="0" presId="urn:microsoft.com/office/officeart/2018/2/layout/IconVerticalSolidList"/>
    <dgm:cxn modelId="{742CFBC9-AC06-4E30-B0CB-1AC7F1D5F23F}" type="presParOf" srcId="{5BC3938C-CA8B-4992-AF1A-8AF3F2889003}" destId="{4563610A-A67E-4184-BDAC-FE17AB95C633}" srcOrd="0" destOrd="0" presId="urn:microsoft.com/office/officeart/2018/2/layout/IconVerticalSolidList"/>
    <dgm:cxn modelId="{73B315AD-D986-46BA-BABF-7820029CD09A}" type="presParOf" srcId="{5BC3938C-CA8B-4992-AF1A-8AF3F2889003}" destId="{BF5E49A0-E1AB-4060-9A1C-292B7177606E}" srcOrd="1" destOrd="0" presId="urn:microsoft.com/office/officeart/2018/2/layout/IconVerticalSolidList"/>
    <dgm:cxn modelId="{68E0BBE4-07BD-407C-97E7-3C3AFF60F357}" type="presParOf" srcId="{5BC3938C-CA8B-4992-AF1A-8AF3F2889003}" destId="{95407207-F57D-46DC-AA96-BA0C1E0F42FA}" srcOrd="2" destOrd="0" presId="urn:microsoft.com/office/officeart/2018/2/layout/IconVerticalSolidList"/>
    <dgm:cxn modelId="{FECCA06A-D9D6-472D-AB5C-BDF8CC4D834D}" type="presParOf" srcId="{5BC3938C-CA8B-4992-AF1A-8AF3F2889003}" destId="{63FE3848-7DA6-4F08-A751-A73FE434DA2E}" srcOrd="3" destOrd="0" presId="urn:microsoft.com/office/officeart/2018/2/layout/IconVerticalSolidList"/>
    <dgm:cxn modelId="{EA5C167C-B388-4CEE-A689-E295F99B4364}" type="presParOf" srcId="{B2271708-ED9E-4BB0-BDBC-32E2C95D569D}" destId="{76B5108A-117B-49A0-8B5A-123583C4E692}" srcOrd="5" destOrd="0" presId="urn:microsoft.com/office/officeart/2018/2/layout/IconVerticalSolidList"/>
    <dgm:cxn modelId="{10F48A49-9DB5-4557-94B7-F86FC2A2FF6E}" type="presParOf" srcId="{B2271708-ED9E-4BB0-BDBC-32E2C95D569D}" destId="{927E0690-1189-4156-BA7D-1B85EDA95474}" srcOrd="6" destOrd="0" presId="urn:microsoft.com/office/officeart/2018/2/layout/IconVerticalSolidList"/>
    <dgm:cxn modelId="{4948BC0D-1822-4767-970F-554EFD35EEFE}" type="presParOf" srcId="{927E0690-1189-4156-BA7D-1B85EDA95474}" destId="{0D25880F-5231-4BAE-A6E7-D87D7789643F}" srcOrd="0" destOrd="0" presId="urn:microsoft.com/office/officeart/2018/2/layout/IconVerticalSolidList"/>
    <dgm:cxn modelId="{09D0EC4D-CF8C-4A25-A381-C80432576F6A}" type="presParOf" srcId="{927E0690-1189-4156-BA7D-1B85EDA95474}" destId="{39C5115D-7D83-4036-BD7D-E3ED6CE574BF}" srcOrd="1" destOrd="0" presId="urn:microsoft.com/office/officeart/2018/2/layout/IconVerticalSolidList"/>
    <dgm:cxn modelId="{D9DC8B16-979B-427D-A147-C748BB63991F}" type="presParOf" srcId="{927E0690-1189-4156-BA7D-1B85EDA95474}" destId="{E7BAB5D3-4210-4C35-BEDF-A69C678CE9DF}" srcOrd="2" destOrd="0" presId="urn:microsoft.com/office/officeart/2018/2/layout/IconVerticalSolidList"/>
    <dgm:cxn modelId="{2F7605D8-581A-4A08-BFFB-AE71EF3E2448}" type="presParOf" srcId="{927E0690-1189-4156-BA7D-1B85EDA95474}" destId="{692B0203-C002-444C-8BCF-345B3EF44A06}" srcOrd="3" destOrd="0" presId="urn:microsoft.com/office/officeart/2018/2/layout/IconVerticalSolidList"/>
    <dgm:cxn modelId="{E4483B6F-0026-4AD5-87F0-407EB16407C9}" type="presParOf" srcId="{927E0690-1189-4156-BA7D-1B85EDA95474}" destId="{BC79A888-427A-42BB-B968-4377A7DB7B3D}"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94637C-86C6-4D6E-A70F-428BA264B2F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5A37DB2-C4D1-496D-B932-F36CAF7DCD0E}">
      <dgm:prSet/>
      <dgm:spPr/>
      <dgm:t>
        <a:bodyPr/>
        <a:lstStyle/>
        <a:p>
          <a:r>
            <a:rPr lang="en-US" b="0" i="0"/>
            <a:t>A table is said to be in the 1NF when each cell of the table contains precisely one value.</a:t>
          </a:r>
          <a:endParaRPr lang="en-US"/>
        </a:p>
      </dgm:t>
    </dgm:pt>
    <dgm:pt modelId="{E7ADD67F-9130-461D-A94C-5A6BF2D1C399}" type="parTrans" cxnId="{6485D836-DFEA-4AA3-8782-7E261F926C70}">
      <dgm:prSet/>
      <dgm:spPr/>
      <dgm:t>
        <a:bodyPr/>
        <a:lstStyle/>
        <a:p>
          <a:endParaRPr lang="en-US"/>
        </a:p>
      </dgm:t>
    </dgm:pt>
    <dgm:pt modelId="{7DDD88C6-79D8-46D7-8073-F8A1C3D1E32B}" type="sibTrans" cxnId="{6485D836-DFEA-4AA3-8782-7E261F926C70}">
      <dgm:prSet/>
      <dgm:spPr/>
      <dgm:t>
        <a:bodyPr/>
        <a:lstStyle/>
        <a:p>
          <a:endParaRPr lang="en-US"/>
        </a:p>
      </dgm:t>
    </dgm:pt>
    <dgm:pt modelId="{357357EE-A8F9-4FAA-AB55-3DD7F6E03959}">
      <dgm:prSet/>
      <dgm:spPr/>
      <dgm:t>
        <a:bodyPr/>
        <a:lstStyle/>
        <a:p>
          <a:r>
            <a:rPr lang="en-US" b="0" i="0"/>
            <a:t>Functional Dependency:</a:t>
          </a:r>
          <a:endParaRPr lang="en-US"/>
        </a:p>
      </dgm:t>
    </dgm:pt>
    <dgm:pt modelId="{3E7D02F2-EAC4-4A0A-841D-3E9878B5369B}" type="parTrans" cxnId="{65444167-8A96-45CE-86CD-BA8CCC1E88A0}">
      <dgm:prSet/>
      <dgm:spPr/>
      <dgm:t>
        <a:bodyPr/>
        <a:lstStyle/>
        <a:p>
          <a:endParaRPr lang="en-US"/>
        </a:p>
      </dgm:t>
    </dgm:pt>
    <dgm:pt modelId="{A2EBAD40-F7C6-4E6C-9FA4-988D3355399B}" type="sibTrans" cxnId="{65444167-8A96-45CE-86CD-BA8CCC1E88A0}">
      <dgm:prSet/>
      <dgm:spPr/>
      <dgm:t>
        <a:bodyPr/>
        <a:lstStyle/>
        <a:p>
          <a:endParaRPr lang="en-US"/>
        </a:p>
      </dgm:t>
    </dgm:pt>
    <dgm:pt modelId="{7E346541-886D-4EA8-B530-01FFCCE691FA}">
      <dgm:prSet/>
      <dgm:spPr/>
      <dgm:t>
        <a:bodyPr/>
        <a:lstStyle/>
        <a:p>
          <a:r>
            <a:rPr lang="en-US" b="0" i="0"/>
            <a:t>The normalization theory is based on the fundamental notion of functional dependency.</a:t>
          </a:r>
          <a:endParaRPr lang="en-US"/>
        </a:p>
      </dgm:t>
    </dgm:pt>
    <dgm:pt modelId="{7E231A45-95EB-4AE7-B977-235FF4BF6FA8}" type="parTrans" cxnId="{6D4B7CEB-3F56-4F72-A247-5746A6FEE44D}">
      <dgm:prSet/>
      <dgm:spPr/>
      <dgm:t>
        <a:bodyPr/>
        <a:lstStyle/>
        <a:p>
          <a:endParaRPr lang="en-US"/>
        </a:p>
      </dgm:t>
    </dgm:pt>
    <dgm:pt modelId="{88447C46-6C10-4196-94F2-F54B01C3B40C}" type="sibTrans" cxnId="{6D4B7CEB-3F56-4F72-A247-5746A6FEE44D}">
      <dgm:prSet/>
      <dgm:spPr/>
      <dgm:t>
        <a:bodyPr/>
        <a:lstStyle/>
        <a:p>
          <a:endParaRPr lang="en-US"/>
        </a:p>
      </dgm:t>
    </dgm:pt>
    <dgm:pt modelId="{197563BB-71FA-4BA1-941E-BBABA648650F}">
      <dgm:prSet/>
      <dgm:spPr/>
      <dgm:t>
        <a:bodyPr/>
        <a:lstStyle/>
        <a:p>
          <a:r>
            <a:rPr lang="en-US" b="0" i="0"/>
            <a:t>Given a relation R, attribute A is functionally dependent on attribute B if each value of A in R is associated with precisely one value of B.</a:t>
          </a:r>
          <a:endParaRPr lang="en-US"/>
        </a:p>
      </dgm:t>
    </dgm:pt>
    <dgm:pt modelId="{FA2389A7-784D-4AD4-8ADA-E4ADC5F05B66}" type="parTrans" cxnId="{9ADA5D77-FB7A-4173-AC9B-8466634D5666}">
      <dgm:prSet/>
      <dgm:spPr/>
      <dgm:t>
        <a:bodyPr/>
        <a:lstStyle/>
        <a:p>
          <a:endParaRPr lang="en-US"/>
        </a:p>
      </dgm:t>
    </dgm:pt>
    <dgm:pt modelId="{1DB38760-D1D8-4558-9179-9A7191156C28}" type="sibTrans" cxnId="{9ADA5D77-FB7A-4173-AC9B-8466634D5666}">
      <dgm:prSet/>
      <dgm:spPr/>
      <dgm:t>
        <a:bodyPr/>
        <a:lstStyle/>
        <a:p>
          <a:endParaRPr lang="en-US"/>
        </a:p>
      </dgm:t>
    </dgm:pt>
    <dgm:pt modelId="{A180A16C-9449-4724-9565-372CB0B28AC4}" type="pres">
      <dgm:prSet presAssocID="{E794637C-86C6-4D6E-A70F-428BA264B2F7}" presName="linear" presStyleCnt="0">
        <dgm:presLayoutVars>
          <dgm:animLvl val="lvl"/>
          <dgm:resizeHandles val="exact"/>
        </dgm:presLayoutVars>
      </dgm:prSet>
      <dgm:spPr/>
    </dgm:pt>
    <dgm:pt modelId="{C7D3703C-BBF7-4CE2-9E3D-D518F67A868A}" type="pres">
      <dgm:prSet presAssocID="{55A37DB2-C4D1-496D-B932-F36CAF7DCD0E}" presName="parentText" presStyleLbl="node1" presStyleIdx="0" presStyleCnt="2">
        <dgm:presLayoutVars>
          <dgm:chMax val="0"/>
          <dgm:bulletEnabled val="1"/>
        </dgm:presLayoutVars>
      </dgm:prSet>
      <dgm:spPr/>
    </dgm:pt>
    <dgm:pt modelId="{CBD2CE59-2817-4470-AAD1-9765CD6643EF}" type="pres">
      <dgm:prSet presAssocID="{7DDD88C6-79D8-46D7-8073-F8A1C3D1E32B}" presName="spacer" presStyleCnt="0"/>
      <dgm:spPr/>
    </dgm:pt>
    <dgm:pt modelId="{783BEF6A-C755-45C9-B940-E75368AAFD69}" type="pres">
      <dgm:prSet presAssocID="{357357EE-A8F9-4FAA-AB55-3DD7F6E03959}" presName="parentText" presStyleLbl="node1" presStyleIdx="1" presStyleCnt="2">
        <dgm:presLayoutVars>
          <dgm:chMax val="0"/>
          <dgm:bulletEnabled val="1"/>
        </dgm:presLayoutVars>
      </dgm:prSet>
      <dgm:spPr/>
    </dgm:pt>
    <dgm:pt modelId="{E9C3B310-4839-4FAB-B97F-CD1F3CBA74E4}" type="pres">
      <dgm:prSet presAssocID="{357357EE-A8F9-4FAA-AB55-3DD7F6E03959}" presName="childText" presStyleLbl="revTx" presStyleIdx="0" presStyleCnt="1">
        <dgm:presLayoutVars>
          <dgm:bulletEnabled val="1"/>
        </dgm:presLayoutVars>
      </dgm:prSet>
      <dgm:spPr/>
    </dgm:pt>
  </dgm:ptLst>
  <dgm:cxnLst>
    <dgm:cxn modelId="{706C7E02-1FBA-4A33-8E9A-E91AA7E212CC}" type="presOf" srcId="{357357EE-A8F9-4FAA-AB55-3DD7F6E03959}" destId="{783BEF6A-C755-45C9-B940-E75368AAFD69}" srcOrd="0" destOrd="0" presId="urn:microsoft.com/office/officeart/2005/8/layout/vList2"/>
    <dgm:cxn modelId="{AFBFD12F-E324-4C2E-AEB9-A89A2A791081}" type="presOf" srcId="{197563BB-71FA-4BA1-941E-BBABA648650F}" destId="{E9C3B310-4839-4FAB-B97F-CD1F3CBA74E4}" srcOrd="0" destOrd="1" presId="urn:microsoft.com/office/officeart/2005/8/layout/vList2"/>
    <dgm:cxn modelId="{6485D836-DFEA-4AA3-8782-7E261F926C70}" srcId="{E794637C-86C6-4D6E-A70F-428BA264B2F7}" destId="{55A37DB2-C4D1-496D-B932-F36CAF7DCD0E}" srcOrd="0" destOrd="0" parTransId="{E7ADD67F-9130-461D-A94C-5A6BF2D1C399}" sibTransId="{7DDD88C6-79D8-46D7-8073-F8A1C3D1E32B}"/>
    <dgm:cxn modelId="{65444167-8A96-45CE-86CD-BA8CCC1E88A0}" srcId="{E794637C-86C6-4D6E-A70F-428BA264B2F7}" destId="{357357EE-A8F9-4FAA-AB55-3DD7F6E03959}" srcOrd="1" destOrd="0" parTransId="{3E7D02F2-EAC4-4A0A-841D-3E9878B5369B}" sibTransId="{A2EBAD40-F7C6-4E6C-9FA4-988D3355399B}"/>
    <dgm:cxn modelId="{9ADA5D77-FB7A-4173-AC9B-8466634D5666}" srcId="{357357EE-A8F9-4FAA-AB55-3DD7F6E03959}" destId="{197563BB-71FA-4BA1-941E-BBABA648650F}" srcOrd="1" destOrd="0" parTransId="{FA2389A7-784D-4AD4-8ADA-E4ADC5F05B66}" sibTransId="{1DB38760-D1D8-4558-9179-9A7191156C28}"/>
    <dgm:cxn modelId="{E974A2C0-914A-4E78-9772-F608206E6E97}" type="presOf" srcId="{55A37DB2-C4D1-496D-B932-F36CAF7DCD0E}" destId="{C7D3703C-BBF7-4CE2-9E3D-D518F67A868A}" srcOrd="0" destOrd="0" presId="urn:microsoft.com/office/officeart/2005/8/layout/vList2"/>
    <dgm:cxn modelId="{578648E7-82AF-4FA4-8388-4C5F310F02F6}" type="presOf" srcId="{E794637C-86C6-4D6E-A70F-428BA264B2F7}" destId="{A180A16C-9449-4724-9565-372CB0B28AC4}" srcOrd="0" destOrd="0" presId="urn:microsoft.com/office/officeart/2005/8/layout/vList2"/>
    <dgm:cxn modelId="{6D4B7CEB-3F56-4F72-A247-5746A6FEE44D}" srcId="{357357EE-A8F9-4FAA-AB55-3DD7F6E03959}" destId="{7E346541-886D-4EA8-B530-01FFCCE691FA}" srcOrd="0" destOrd="0" parTransId="{7E231A45-95EB-4AE7-B977-235FF4BF6FA8}" sibTransId="{88447C46-6C10-4196-94F2-F54B01C3B40C}"/>
    <dgm:cxn modelId="{254DA0F7-E67F-4FCD-9BED-B81E3F4104A3}" type="presOf" srcId="{7E346541-886D-4EA8-B530-01FFCCE691FA}" destId="{E9C3B310-4839-4FAB-B97F-CD1F3CBA74E4}" srcOrd="0" destOrd="0" presId="urn:microsoft.com/office/officeart/2005/8/layout/vList2"/>
    <dgm:cxn modelId="{19BF5522-A219-4385-A709-AA7CD7EF4FA8}" type="presParOf" srcId="{A180A16C-9449-4724-9565-372CB0B28AC4}" destId="{C7D3703C-BBF7-4CE2-9E3D-D518F67A868A}" srcOrd="0" destOrd="0" presId="urn:microsoft.com/office/officeart/2005/8/layout/vList2"/>
    <dgm:cxn modelId="{6CBA18D0-69F3-41BA-B70E-1657F89B6E41}" type="presParOf" srcId="{A180A16C-9449-4724-9565-372CB0B28AC4}" destId="{CBD2CE59-2817-4470-AAD1-9765CD6643EF}" srcOrd="1" destOrd="0" presId="urn:microsoft.com/office/officeart/2005/8/layout/vList2"/>
    <dgm:cxn modelId="{5C0A817A-C238-432A-B70A-B1DBAC1A69DF}" type="presParOf" srcId="{A180A16C-9449-4724-9565-372CB0B28AC4}" destId="{783BEF6A-C755-45C9-B940-E75368AAFD69}" srcOrd="2" destOrd="0" presId="urn:microsoft.com/office/officeart/2005/8/layout/vList2"/>
    <dgm:cxn modelId="{E2116B8A-51AD-47FA-AD18-BBAFEC63FDCB}" type="presParOf" srcId="{A180A16C-9449-4724-9565-372CB0B28AC4}" destId="{E9C3B310-4839-4FAB-B97F-CD1F3CBA74E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697BBC-49CF-436A-9316-39699F936567}" type="doc">
      <dgm:prSet loTypeId="urn:microsoft.com/office/officeart/2017/3/layout/HorizontalLabelsTimeline" loCatId="process" qsTypeId="urn:microsoft.com/office/officeart/2005/8/quickstyle/simple1" qsCatId="simple" csTypeId="urn:microsoft.com/office/officeart/2005/8/colors/colorful5" csCatId="colorful" phldr="1"/>
      <dgm:spPr/>
      <dgm:t>
        <a:bodyPr/>
        <a:lstStyle/>
        <a:p>
          <a:endParaRPr lang="en-US"/>
        </a:p>
      </dgm:t>
    </dgm:pt>
    <dgm:pt modelId="{13398A98-A3B1-4F03-9832-B2712B97E835}">
      <dgm:prSet/>
      <dgm:spPr/>
      <dgm:t>
        <a:bodyPr/>
        <a:lstStyle/>
        <a:p>
          <a:pPr>
            <a:defRPr b="1"/>
          </a:pPr>
          <a:r>
            <a:rPr lang="en-US"/>
            <a:t>1:00</a:t>
          </a:r>
        </a:p>
      </dgm:t>
    </dgm:pt>
    <dgm:pt modelId="{FA8CA607-4359-4BC5-9A35-DB2E9E4CB081}" type="parTrans" cxnId="{69307EEA-79A6-4032-AC7A-2836C2961A6D}">
      <dgm:prSet/>
      <dgm:spPr/>
      <dgm:t>
        <a:bodyPr/>
        <a:lstStyle/>
        <a:p>
          <a:endParaRPr lang="en-US"/>
        </a:p>
      </dgm:t>
    </dgm:pt>
    <dgm:pt modelId="{BE8C8BB2-37F4-4911-8503-D39CCA4F6054}" type="sibTrans" cxnId="{69307EEA-79A6-4032-AC7A-2836C2961A6D}">
      <dgm:prSet/>
      <dgm:spPr/>
      <dgm:t>
        <a:bodyPr/>
        <a:lstStyle/>
        <a:p>
          <a:endParaRPr lang="en-US"/>
        </a:p>
      </dgm:t>
    </dgm:pt>
    <dgm:pt modelId="{C0961F3C-BF79-40C7-8CDF-4A1729ED99B1}">
      <dgm:prSet/>
      <dgm:spPr/>
      <dgm:t>
        <a:bodyPr/>
        <a:lstStyle/>
        <a:p>
          <a:r>
            <a:rPr lang="en-US"/>
            <a:t>A table is said to be in 2NF when it is in 1NF and every attribute in the row is functionally dependent upon the whole key, and not just part of the key.</a:t>
          </a:r>
        </a:p>
      </dgm:t>
    </dgm:pt>
    <dgm:pt modelId="{5C2D0552-B4CA-4ABD-BA51-2B6FB46E5D0F}" type="parTrans" cxnId="{FD934EFB-715E-4966-8D56-1CE68E948095}">
      <dgm:prSet/>
      <dgm:spPr/>
      <dgm:t>
        <a:bodyPr/>
        <a:lstStyle/>
        <a:p>
          <a:endParaRPr lang="en-US"/>
        </a:p>
      </dgm:t>
    </dgm:pt>
    <dgm:pt modelId="{3D9FFBF7-39C0-4F2E-92D3-9A50B9C1F4B1}" type="sibTrans" cxnId="{FD934EFB-715E-4966-8D56-1CE68E948095}">
      <dgm:prSet/>
      <dgm:spPr/>
      <dgm:t>
        <a:bodyPr/>
        <a:lstStyle/>
        <a:p>
          <a:endParaRPr lang="en-US"/>
        </a:p>
      </dgm:t>
    </dgm:pt>
    <dgm:pt modelId="{99B72560-5282-43E9-8A2D-BEA3FBEE248D}">
      <dgm:prSet/>
      <dgm:spPr/>
      <dgm:t>
        <a:bodyPr/>
        <a:lstStyle/>
        <a:p>
          <a:pPr>
            <a:defRPr b="1"/>
          </a:pPr>
          <a:r>
            <a:rPr lang="en-US"/>
            <a:t>2:00</a:t>
          </a:r>
        </a:p>
      </dgm:t>
    </dgm:pt>
    <dgm:pt modelId="{28426149-5689-401C-9A9C-62D9F879C7BA}" type="parTrans" cxnId="{8B607B2D-50E4-4AA1-B100-B7D76BB67DA6}">
      <dgm:prSet/>
      <dgm:spPr/>
      <dgm:t>
        <a:bodyPr/>
        <a:lstStyle/>
        <a:p>
          <a:endParaRPr lang="en-US"/>
        </a:p>
      </dgm:t>
    </dgm:pt>
    <dgm:pt modelId="{69B33580-7CAF-4DAE-95AD-A57776136CE8}" type="sibTrans" cxnId="{8B607B2D-50E4-4AA1-B100-B7D76BB67DA6}">
      <dgm:prSet/>
      <dgm:spPr/>
      <dgm:t>
        <a:bodyPr/>
        <a:lstStyle/>
        <a:p>
          <a:endParaRPr lang="en-US"/>
        </a:p>
      </dgm:t>
    </dgm:pt>
    <dgm:pt modelId="{E88CE0E8-0DEC-4329-8718-7AD863B9BDF8}">
      <dgm:prSet/>
      <dgm:spPr/>
      <dgm:t>
        <a:bodyPr/>
        <a:lstStyle/>
        <a:p>
          <a:r>
            <a:rPr lang="en-US" dirty="0"/>
            <a:t>To ensure that a table is in 2NF, you should:</a:t>
          </a:r>
        </a:p>
      </dgm:t>
    </dgm:pt>
    <dgm:pt modelId="{4C89EA41-BEC2-43A7-82D7-10CBAFB384C2}" type="parTrans" cxnId="{82BD8B42-B072-403D-8D95-0FF7C7F64C84}">
      <dgm:prSet/>
      <dgm:spPr/>
      <dgm:t>
        <a:bodyPr/>
        <a:lstStyle/>
        <a:p>
          <a:endParaRPr lang="en-US"/>
        </a:p>
      </dgm:t>
    </dgm:pt>
    <dgm:pt modelId="{F10912EB-0618-4534-9691-2A44F0A9E9FA}" type="sibTrans" cxnId="{82BD8B42-B072-403D-8D95-0FF7C7F64C84}">
      <dgm:prSet/>
      <dgm:spPr/>
      <dgm:t>
        <a:bodyPr/>
        <a:lstStyle/>
        <a:p>
          <a:endParaRPr lang="en-US"/>
        </a:p>
      </dgm:t>
    </dgm:pt>
    <dgm:pt modelId="{8C31F19F-B7AD-4809-9C83-82CCA0B6F340}">
      <dgm:prSet/>
      <dgm:spPr/>
      <dgm:t>
        <a:bodyPr/>
        <a:lstStyle/>
        <a:p>
          <a:r>
            <a:rPr lang="en-US"/>
            <a:t>Find and remove attributes that are functionally dependent on only a part of the key and not on the whole key and place them in a different table.</a:t>
          </a:r>
        </a:p>
      </dgm:t>
    </dgm:pt>
    <dgm:pt modelId="{AFC86F9E-8503-4406-A70E-7739F2D7E8F8}" type="parTrans" cxnId="{3F92BFCC-7BE2-49F8-A557-9E8D0B5D59DA}">
      <dgm:prSet/>
      <dgm:spPr/>
      <dgm:t>
        <a:bodyPr/>
        <a:lstStyle/>
        <a:p>
          <a:endParaRPr lang="en-US"/>
        </a:p>
      </dgm:t>
    </dgm:pt>
    <dgm:pt modelId="{C980709B-84A6-4972-9CD1-1A1A585C6E34}" type="sibTrans" cxnId="{3F92BFCC-7BE2-49F8-A557-9E8D0B5D59DA}">
      <dgm:prSet/>
      <dgm:spPr/>
      <dgm:t>
        <a:bodyPr/>
        <a:lstStyle/>
        <a:p>
          <a:endParaRPr lang="en-US"/>
        </a:p>
      </dgm:t>
    </dgm:pt>
    <dgm:pt modelId="{776E925A-FDD5-4FD0-9D0A-E692B547D5B2}">
      <dgm:prSet/>
      <dgm:spPr/>
      <dgm:t>
        <a:bodyPr/>
        <a:lstStyle/>
        <a:p>
          <a:r>
            <a:rPr lang="en-US"/>
            <a:t>Group the remaining attributes.</a:t>
          </a:r>
        </a:p>
      </dgm:t>
    </dgm:pt>
    <dgm:pt modelId="{D1338D0A-5F90-4DF5-8F5F-CB748A06F21C}" type="parTrans" cxnId="{6B3BFDCA-4C01-41B4-AE04-302572D27A7C}">
      <dgm:prSet/>
      <dgm:spPr/>
      <dgm:t>
        <a:bodyPr/>
        <a:lstStyle/>
        <a:p>
          <a:endParaRPr lang="en-US"/>
        </a:p>
      </dgm:t>
    </dgm:pt>
    <dgm:pt modelId="{09E48B9E-F5C9-4206-A8A7-EA8E8ACBA0CB}" type="sibTrans" cxnId="{6B3BFDCA-4C01-41B4-AE04-302572D27A7C}">
      <dgm:prSet/>
      <dgm:spPr/>
      <dgm:t>
        <a:bodyPr/>
        <a:lstStyle/>
        <a:p>
          <a:endParaRPr lang="en-US"/>
        </a:p>
      </dgm:t>
    </dgm:pt>
    <dgm:pt modelId="{04A5D90F-2887-43FA-A5AB-189B8DCB058D}" type="pres">
      <dgm:prSet presAssocID="{B4697BBC-49CF-436A-9316-39699F936567}" presName="root" presStyleCnt="0">
        <dgm:presLayoutVars>
          <dgm:chMax/>
          <dgm:chPref/>
          <dgm:animLvl val="lvl"/>
        </dgm:presLayoutVars>
      </dgm:prSet>
      <dgm:spPr/>
    </dgm:pt>
    <dgm:pt modelId="{D3AE2CB2-3B15-4E85-BB69-B68893B1726C}" type="pres">
      <dgm:prSet presAssocID="{B4697BBC-49CF-436A-9316-39699F936567}" presName="divider" presStyleLbl="fgAcc1" presStyleIdx="0" presStyleCnt="1"/>
      <dgm:spPr/>
    </dgm:pt>
    <dgm:pt modelId="{E16E50A5-098E-4E06-A75A-36A7B9E1D094}" type="pres">
      <dgm:prSet presAssocID="{B4697BBC-49CF-436A-9316-39699F936567}" presName="nodes" presStyleCnt="0">
        <dgm:presLayoutVars>
          <dgm:chMax/>
          <dgm:chPref/>
          <dgm:animLvl val="lvl"/>
        </dgm:presLayoutVars>
      </dgm:prSet>
      <dgm:spPr/>
    </dgm:pt>
    <dgm:pt modelId="{DF224C1B-A13C-4BC8-AE82-9D62CB39D4F2}" type="pres">
      <dgm:prSet presAssocID="{13398A98-A3B1-4F03-9832-B2712B97E835}" presName="composite" presStyleCnt="0"/>
      <dgm:spPr/>
    </dgm:pt>
    <dgm:pt modelId="{36301BCF-1362-44FF-A630-9155E6050573}" type="pres">
      <dgm:prSet presAssocID="{13398A98-A3B1-4F03-9832-B2712B97E835}" presName="L1TextContainer" presStyleLbl="alignNode1" presStyleIdx="0" presStyleCnt="2">
        <dgm:presLayoutVars>
          <dgm:chMax val="1"/>
          <dgm:chPref val="1"/>
          <dgm:bulletEnabled val="1"/>
        </dgm:presLayoutVars>
      </dgm:prSet>
      <dgm:spPr/>
    </dgm:pt>
    <dgm:pt modelId="{0B39E151-4124-4F5F-9F2C-AE5B101C32A2}" type="pres">
      <dgm:prSet presAssocID="{13398A98-A3B1-4F03-9832-B2712B97E835}" presName="L2TextContainerWrapper" presStyleCnt="0">
        <dgm:presLayoutVars>
          <dgm:bulletEnabled val="1"/>
        </dgm:presLayoutVars>
      </dgm:prSet>
      <dgm:spPr/>
    </dgm:pt>
    <dgm:pt modelId="{CB1AB677-8608-48F0-BE21-1D1DA9792359}" type="pres">
      <dgm:prSet presAssocID="{13398A98-A3B1-4F03-9832-B2712B97E835}" presName="L2TextContainer" presStyleLbl="bgAccFollowNode1" presStyleIdx="0" presStyleCnt="2"/>
      <dgm:spPr/>
    </dgm:pt>
    <dgm:pt modelId="{C44D2A68-F954-4D5F-ACEC-CB52925A194F}" type="pres">
      <dgm:prSet presAssocID="{13398A98-A3B1-4F03-9832-B2712B97E835}" presName="FlexibleEmptyPlaceHolder" presStyleCnt="0"/>
      <dgm:spPr/>
    </dgm:pt>
    <dgm:pt modelId="{D4554D56-4F62-41FD-8C69-C7BD58FE953B}" type="pres">
      <dgm:prSet presAssocID="{13398A98-A3B1-4F03-9832-B2712B97E835}" presName="ConnectLine" presStyleLbl="sibTrans1D1" presStyleIdx="0" presStyleCnt="2"/>
      <dgm:spPr/>
    </dgm:pt>
    <dgm:pt modelId="{AE8D2AA9-59E1-4230-A4B4-656480C860D6}" type="pres">
      <dgm:prSet presAssocID="{13398A98-A3B1-4F03-9832-B2712B97E835}" presName="ConnectorPoint" presStyleLbl="node1" presStyleIdx="0" presStyleCnt="2"/>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830C068C-1D5D-4F45-A59C-CD1EF5A7485A}" type="pres">
      <dgm:prSet presAssocID="{13398A98-A3B1-4F03-9832-B2712B97E835}" presName="EmptyPlaceHolder" presStyleCnt="0"/>
      <dgm:spPr/>
    </dgm:pt>
    <dgm:pt modelId="{E9A6851F-A001-4D9A-ACB7-9297C3A4C523}" type="pres">
      <dgm:prSet presAssocID="{BE8C8BB2-37F4-4911-8503-D39CCA4F6054}" presName="spaceBetweenRectangles" presStyleCnt="0"/>
      <dgm:spPr/>
    </dgm:pt>
    <dgm:pt modelId="{EDB4072B-137B-4024-A57F-3BB63C0F48AC}" type="pres">
      <dgm:prSet presAssocID="{99B72560-5282-43E9-8A2D-BEA3FBEE248D}" presName="composite" presStyleCnt="0"/>
      <dgm:spPr/>
    </dgm:pt>
    <dgm:pt modelId="{5E14BA08-0F90-4E6E-AF2D-143E3C773BEE}" type="pres">
      <dgm:prSet presAssocID="{99B72560-5282-43E9-8A2D-BEA3FBEE248D}" presName="L1TextContainer" presStyleLbl="alignNode1" presStyleIdx="1" presStyleCnt="2">
        <dgm:presLayoutVars>
          <dgm:chMax val="1"/>
          <dgm:chPref val="1"/>
          <dgm:bulletEnabled val="1"/>
        </dgm:presLayoutVars>
      </dgm:prSet>
      <dgm:spPr/>
    </dgm:pt>
    <dgm:pt modelId="{95C1A53E-9504-465B-B0C0-F086279082BF}" type="pres">
      <dgm:prSet presAssocID="{99B72560-5282-43E9-8A2D-BEA3FBEE248D}" presName="L2TextContainerWrapper" presStyleCnt="0">
        <dgm:presLayoutVars>
          <dgm:bulletEnabled val="1"/>
        </dgm:presLayoutVars>
      </dgm:prSet>
      <dgm:spPr/>
    </dgm:pt>
    <dgm:pt modelId="{6A8E5162-F62A-4EF8-962F-F7DD89088C81}" type="pres">
      <dgm:prSet presAssocID="{99B72560-5282-43E9-8A2D-BEA3FBEE248D}" presName="L2TextContainer" presStyleLbl="bgAccFollowNode1" presStyleIdx="1" presStyleCnt="2"/>
      <dgm:spPr/>
    </dgm:pt>
    <dgm:pt modelId="{3E6CB774-B8EE-4DDF-ABF0-03CEC1BD4B7C}" type="pres">
      <dgm:prSet presAssocID="{99B72560-5282-43E9-8A2D-BEA3FBEE248D}" presName="FlexibleEmptyPlaceHolder" presStyleCnt="0"/>
      <dgm:spPr/>
    </dgm:pt>
    <dgm:pt modelId="{515CA3FE-2B94-4C3F-86ED-4AAB13AF33FC}" type="pres">
      <dgm:prSet presAssocID="{99B72560-5282-43E9-8A2D-BEA3FBEE248D}" presName="ConnectLine" presStyleLbl="sibTrans1D1" presStyleIdx="1" presStyleCnt="2"/>
      <dgm:spPr/>
    </dgm:pt>
    <dgm:pt modelId="{C30873F3-457F-480F-805A-79B5266C6BCC}" type="pres">
      <dgm:prSet presAssocID="{99B72560-5282-43E9-8A2D-BEA3FBEE248D}" presName="ConnectorPoint" presStyleLbl="node1" presStyleIdx="1" presStyleCnt="2"/>
      <dgm:spPr>
        <a:solidFill>
          <a:schemeClr val="accent5">
            <a:hueOff val="7310632"/>
            <a:satOff val="795"/>
            <a:lumOff val="-1"/>
            <a:alphaOff val="0"/>
          </a:schemeClr>
        </a:solidFill>
        <a:ln w="6350" cap="rnd" cmpd="sng" algn="ctr">
          <a:solidFill>
            <a:schemeClr val="lt1">
              <a:hueOff val="0"/>
              <a:satOff val="0"/>
              <a:lumOff val="0"/>
              <a:alphaOff val="0"/>
            </a:schemeClr>
          </a:solidFill>
          <a:prstDash val="solid"/>
        </a:ln>
        <a:effectLst/>
      </dgm:spPr>
    </dgm:pt>
    <dgm:pt modelId="{79A7D558-7B13-4DF9-9110-E99F6687828F}" type="pres">
      <dgm:prSet presAssocID="{99B72560-5282-43E9-8A2D-BEA3FBEE248D}" presName="EmptyPlaceHolder" presStyleCnt="0"/>
      <dgm:spPr/>
    </dgm:pt>
  </dgm:ptLst>
  <dgm:cxnLst>
    <dgm:cxn modelId="{95627E12-5F13-4AA1-AE36-71558EC44C75}" type="presOf" srcId="{776E925A-FDD5-4FD0-9D0A-E692B547D5B2}" destId="{6A8E5162-F62A-4EF8-962F-F7DD89088C81}" srcOrd="0" destOrd="2" presId="urn:microsoft.com/office/officeart/2017/3/layout/HorizontalLabelsTimeline"/>
    <dgm:cxn modelId="{87AA3025-734F-471B-A3A6-492F351BE46E}" type="presOf" srcId="{C0961F3C-BF79-40C7-8CDF-4A1729ED99B1}" destId="{CB1AB677-8608-48F0-BE21-1D1DA9792359}" srcOrd="0" destOrd="0" presId="urn:microsoft.com/office/officeart/2017/3/layout/HorizontalLabelsTimeline"/>
    <dgm:cxn modelId="{8B607B2D-50E4-4AA1-B100-B7D76BB67DA6}" srcId="{B4697BBC-49CF-436A-9316-39699F936567}" destId="{99B72560-5282-43E9-8A2D-BEA3FBEE248D}" srcOrd="1" destOrd="0" parTransId="{28426149-5689-401C-9A9C-62D9F879C7BA}" sibTransId="{69B33580-7CAF-4DAE-95AD-A57776136CE8}"/>
    <dgm:cxn modelId="{82BD8B42-B072-403D-8D95-0FF7C7F64C84}" srcId="{99B72560-5282-43E9-8A2D-BEA3FBEE248D}" destId="{E88CE0E8-0DEC-4329-8718-7AD863B9BDF8}" srcOrd="0" destOrd="0" parTransId="{4C89EA41-BEC2-43A7-82D7-10CBAFB384C2}" sibTransId="{F10912EB-0618-4534-9691-2A44F0A9E9FA}"/>
    <dgm:cxn modelId="{CA66D068-398F-47E2-A9DC-4DA982D98EB8}" type="presOf" srcId="{8C31F19F-B7AD-4809-9C83-82CCA0B6F340}" destId="{6A8E5162-F62A-4EF8-962F-F7DD89088C81}" srcOrd="0" destOrd="1" presId="urn:microsoft.com/office/officeart/2017/3/layout/HorizontalLabelsTimeline"/>
    <dgm:cxn modelId="{718EF5A8-87EE-4364-8DBD-AE8898F291CF}" type="presOf" srcId="{B4697BBC-49CF-436A-9316-39699F936567}" destId="{04A5D90F-2887-43FA-A5AB-189B8DCB058D}" srcOrd="0" destOrd="0" presId="urn:microsoft.com/office/officeart/2017/3/layout/HorizontalLabelsTimeline"/>
    <dgm:cxn modelId="{6B3BFDCA-4C01-41B4-AE04-302572D27A7C}" srcId="{E88CE0E8-0DEC-4329-8718-7AD863B9BDF8}" destId="{776E925A-FDD5-4FD0-9D0A-E692B547D5B2}" srcOrd="1" destOrd="0" parTransId="{D1338D0A-5F90-4DF5-8F5F-CB748A06F21C}" sibTransId="{09E48B9E-F5C9-4206-A8A7-EA8E8ACBA0CB}"/>
    <dgm:cxn modelId="{A56A76CC-66DF-4106-925B-650290A99DAE}" type="presOf" srcId="{13398A98-A3B1-4F03-9832-B2712B97E835}" destId="{36301BCF-1362-44FF-A630-9155E6050573}" srcOrd="0" destOrd="0" presId="urn:microsoft.com/office/officeart/2017/3/layout/HorizontalLabelsTimeline"/>
    <dgm:cxn modelId="{3F92BFCC-7BE2-49F8-A557-9E8D0B5D59DA}" srcId="{E88CE0E8-0DEC-4329-8718-7AD863B9BDF8}" destId="{8C31F19F-B7AD-4809-9C83-82CCA0B6F340}" srcOrd="0" destOrd="0" parTransId="{AFC86F9E-8503-4406-A70E-7739F2D7E8F8}" sibTransId="{C980709B-84A6-4972-9CD1-1A1A585C6E34}"/>
    <dgm:cxn modelId="{65B162CF-7BE0-4154-9464-5E921CB52AEF}" type="presOf" srcId="{E88CE0E8-0DEC-4329-8718-7AD863B9BDF8}" destId="{6A8E5162-F62A-4EF8-962F-F7DD89088C81}" srcOrd="0" destOrd="0" presId="urn:microsoft.com/office/officeart/2017/3/layout/HorizontalLabelsTimeline"/>
    <dgm:cxn modelId="{65FA86D5-8E45-4C77-9B33-12CFB770D704}" type="presOf" srcId="{99B72560-5282-43E9-8A2D-BEA3FBEE248D}" destId="{5E14BA08-0F90-4E6E-AF2D-143E3C773BEE}" srcOrd="0" destOrd="0" presId="urn:microsoft.com/office/officeart/2017/3/layout/HorizontalLabelsTimeline"/>
    <dgm:cxn modelId="{69307EEA-79A6-4032-AC7A-2836C2961A6D}" srcId="{B4697BBC-49CF-436A-9316-39699F936567}" destId="{13398A98-A3B1-4F03-9832-B2712B97E835}" srcOrd="0" destOrd="0" parTransId="{FA8CA607-4359-4BC5-9A35-DB2E9E4CB081}" sibTransId="{BE8C8BB2-37F4-4911-8503-D39CCA4F6054}"/>
    <dgm:cxn modelId="{FD934EFB-715E-4966-8D56-1CE68E948095}" srcId="{13398A98-A3B1-4F03-9832-B2712B97E835}" destId="{C0961F3C-BF79-40C7-8CDF-4A1729ED99B1}" srcOrd="0" destOrd="0" parTransId="{5C2D0552-B4CA-4ABD-BA51-2B6FB46E5D0F}" sibTransId="{3D9FFBF7-39C0-4F2E-92D3-9A50B9C1F4B1}"/>
    <dgm:cxn modelId="{DF76E393-031F-4C8A-948B-6D661995009B}" type="presParOf" srcId="{04A5D90F-2887-43FA-A5AB-189B8DCB058D}" destId="{D3AE2CB2-3B15-4E85-BB69-B68893B1726C}" srcOrd="0" destOrd="0" presId="urn:microsoft.com/office/officeart/2017/3/layout/HorizontalLabelsTimeline"/>
    <dgm:cxn modelId="{8A1D09CA-2907-4348-9A62-A7EBEDE4256B}" type="presParOf" srcId="{04A5D90F-2887-43FA-A5AB-189B8DCB058D}" destId="{E16E50A5-098E-4E06-A75A-36A7B9E1D094}" srcOrd="1" destOrd="0" presId="urn:microsoft.com/office/officeart/2017/3/layout/HorizontalLabelsTimeline"/>
    <dgm:cxn modelId="{FB4D1EE2-4D3B-4CEA-9F0D-A542F01B5978}" type="presParOf" srcId="{E16E50A5-098E-4E06-A75A-36A7B9E1D094}" destId="{DF224C1B-A13C-4BC8-AE82-9D62CB39D4F2}" srcOrd="0" destOrd="0" presId="urn:microsoft.com/office/officeart/2017/3/layout/HorizontalLabelsTimeline"/>
    <dgm:cxn modelId="{DBE03CD7-227B-475E-AE5D-0447E8196521}" type="presParOf" srcId="{DF224C1B-A13C-4BC8-AE82-9D62CB39D4F2}" destId="{36301BCF-1362-44FF-A630-9155E6050573}" srcOrd="0" destOrd="0" presId="urn:microsoft.com/office/officeart/2017/3/layout/HorizontalLabelsTimeline"/>
    <dgm:cxn modelId="{FC894909-8AF1-4532-BF62-E6606903E8D8}" type="presParOf" srcId="{DF224C1B-A13C-4BC8-AE82-9D62CB39D4F2}" destId="{0B39E151-4124-4F5F-9F2C-AE5B101C32A2}" srcOrd="1" destOrd="0" presId="urn:microsoft.com/office/officeart/2017/3/layout/HorizontalLabelsTimeline"/>
    <dgm:cxn modelId="{8DA0ABAE-A250-4A62-8A14-2BD59E09B795}" type="presParOf" srcId="{0B39E151-4124-4F5F-9F2C-AE5B101C32A2}" destId="{CB1AB677-8608-48F0-BE21-1D1DA9792359}" srcOrd="0" destOrd="0" presId="urn:microsoft.com/office/officeart/2017/3/layout/HorizontalLabelsTimeline"/>
    <dgm:cxn modelId="{535E7FB3-E641-4070-A7E8-9F40E903B863}" type="presParOf" srcId="{0B39E151-4124-4F5F-9F2C-AE5B101C32A2}" destId="{C44D2A68-F954-4D5F-ACEC-CB52925A194F}" srcOrd="1" destOrd="0" presId="urn:microsoft.com/office/officeart/2017/3/layout/HorizontalLabelsTimeline"/>
    <dgm:cxn modelId="{3AA9291F-1079-4148-BD4E-D89B1438FFB6}" type="presParOf" srcId="{DF224C1B-A13C-4BC8-AE82-9D62CB39D4F2}" destId="{D4554D56-4F62-41FD-8C69-C7BD58FE953B}" srcOrd="2" destOrd="0" presId="urn:microsoft.com/office/officeart/2017/3/layout/HorizontalLabelsTimeline"/>
    <dgm:cxn modelId="{D06DEDAC-4158-4733-9AC8-81C3DB742D4A}" type="presParOf" srcId="{DF224C1B-A13C-4BC8-AE82-9D62CB39D4F2}" destId="{AE8D2AA9-59E1-4230-A4B4-656480C860D6}" srcOrd="3" destOrd="0" presId="urn:microsoft.com/office/officeart/2017/3/layout/HorizontalLabelsTimeline"/>
    <dgm:cxn modelId="{2BB4140F-EB20-4D88-B3EA-E389105B601A}" type="presParOf" srcId="{DF224C1B-A13C-4BC8-AE82-9D62CB39D4F2}" destId="{830C068C-1D5D-4F45-A59C-CD1EF5A7485A}" srcOrd="4" destOrd="0" presId="urn:microsoft.com/office/officeart/2017/3/layout/HorizontalLabelsTimeline"/>
    <dgm:cxn modelId="{6FA0CB5A-481A-4496-AB09-82EF4C316606}" type="presParOf" srcId="{E16E50A5-098E-4E06-A75A-36A7B9E1D094}" destId="{E9A6851F-A001-4D9A-ACB7-9297C3A4C523}" srcOrd="1" destOrd="0" presId="urn:microsoft.com/office/officeart/2017/3/layout/HorizontalLabelsTimeline"/>
    <dgm:cxn modelId="{AEB514CD-71C7-4C0C-AA4D-1F33007BD26D}" type="presParOf" srcId="{E16E50A5-098E-4E06-A75A-36A7B9E1D094}" destId="{EDB4072B-137B-4024-A57F-3BB63C0F48AC}" srcOrd="2" destOrd="0" presId="urn:microsoft.com/office/officeart/2017/3/layout/HorizontalLabelsTimeline"/>
    <dgm:cxn modelId="{E71E5167-7084-4E7C-AFCD-F34F5F15AF54}" type="presParOf" srcId="{EDB4072B-137B-4024-A57F-3BB63C0F48AC}" destId="{5E14BA08-0F90-4E6E-AF2D-143E3C773BEE}" srcOrd="0" destOrd="0" presId="urn:microsoft.com/office/officeart/2017/3/layout/HorizontalLabelsTimeline"/>
    <dgm:cxn modelId="{584D2829-7F54-4DF9-A578-EA573A041D46}" type="presParOf" srcId="{EDB4072B-137B-4024-A57F-3BB63C0F48AC}" destId="{95C1A53E-9504-465B-B0C0-F086279082BF}" srcOrd="1" destOrd="0" presId="urn:microsoft.com/office/officeart/2017/3/layout/HorizontalLabelsTimeline"/>
    <dgm:cxn modelId="{AE10A74E-59BD-498F-A9DD-4D968CA29505}" type="presParOf" srcId="{95C1A53E-9504-465B-B0C0-F086279082BF}" destId="{6A8E5162-F62A-4EF8-962F-F7DD89088C81}" srcOrd="0" destOrd="0" presId="urn:microsoft.com/office/officeart/2017/3/layout/HorizontalLabelsTimeline"/>
    <dgm:cxn modelId="{C262B36A-F68D-4BDC-BAE1-7F0CE9E9A6A5}" type="presParOf" srcId="{95C1A53E-9504-465B-B0C0-F086279082BF}" destId="{3E6CB774-B8EE-4DDF-ABF0-03CEC1BD4B7C}" srcOrd="1" destOrd="0" presId="urn:microsoft.com/office/officeart/2017/3/layout/HorizontalLabelsTimeline"/>
    <dgm:cxn modelId="{D2380414-19D2-4979-AFE7-2171521DA443}" type="presParOf" srcId="{EDB4072B-137B-4024-A57F-3BB63C0F48AC}" destId="{515CA3FE-2B94-4C3F-86ED-4AAB13AF33FC}" srcOrd="2" destOrd="0" presId="urn:microsoft.com/office/officeart/2017/3/layout/HorizontalLabelsTimeline"/>
    <dgm:cxn modelId="{0590429E-2FF1-4104-AEF1-1962FFAD4D5B}" type="presParOf" srcId="{EDB4072B-137B-4024-A57F-3BB63C0F48AC}" destId="{C30873F3-457F-480F-805A-79B5266C6BCC}" srcOrd="3" destOrd="0" presId="urn:microsoft.com/office/officeart/2017/3/layout/HorizontalLabelsTimeline"/>
    <dgm:cxn modelId="{EA17E52E-8327-40CF-A102-D2D4D5C6D469}" type="presParOf" srcId="{EDB4072B-137B-4024-A57F-3BB63C0F48AC}" destId="{79A7D558-7B13-4DF9-9110-E99F6687828F}"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E474D9-AAF1-47D4-A21A-C5991E98B48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773F73-5BD8-44B4-9A13-CFED3DF75616}">
      <dgm:prSet/>
      <dgm:spPr/>
      <dgm:t>
        <a:bodyPr/>
        <a:lstStyle/>
        <a:p>
          <a:r>
            <a:rPr lang="en-US" b="0" i="0" dirty="0"/>
            <a:t>A relation is said to be in 3NF when it is in 2NF and every non-key(normal column) attribute is functionally dependent only on the primary key.</a:t>
          </a:r>
          <a:endParaRPr lang="en-US" dirty="0"/>
        </a:p>
      </dgm:t>
    </dgm:pt>
    <dgm:pt modelId="{FDE62BFF-26E2-4147-88C4-7B8D08B9B1A4}" type="parTrans" cxnId="{6DED9898-C4A4-46B4-BBD2-EC41518AF122}">
      <dgm:prSet/>
      <dgm:spPr/>
      <dgm:t>
        <a:bodyPr/>
        <a:lstStyle/>
        <a:p>
          <a:endParaRPr lang="en-US"/>
        </a:p>
      </dgm:t>
    </dgm:pt>
    <dgm:pt modelId="{7A67EC5E-505D-4731-BBF0-B88D16C5D482}" type="sibTrans" cxnId="{6DED9898-C4A4-46B4-BBD2-EC41518AF122}">
      <dgm:prSet/>
      <dgm:spPr/>
      <dgm:t>
        <a:bodyPr/>
        <a:lstStyle/>
        <a:p>
          <a:endParaRPr lang="en-US"/>
        </a:p>
      </dgm:t>
    </dgm:pt>
    <dgm:pt modelId="{C92FD821-54E6-4DD1-ABFF-190D739D6571}">
      <dgm:prSet/>
      <dgm:spPr/>
      <dgm:t>
        <a:bodyPr/>
        <a:lstStyle/>
        <a:p>
          <a:r>
            <a:rPr lang="en-US" b="0" i="0" dirty="0"/>
            <a:t>To ensure that a table is in 3NF, you should:</a:t>
          </a:r>
          <a:endParaRPr lang="en-US" dirty="0"/>
        </a:p>
      </dgm:t>
    </dgm:pt>
    <dgm:pt modelId="{5FAA4326-A16E-491D-850A-E9215F19F352}" type="parTrans" cxnId="{B7F7BB8D-08D9-4A5D-813F-F7EAD59AAC8A}">
      <dgm:prSet/>
      <dgm:spPr/>
      <dgm:t>
        <a:bodyPr/>
        <a:lstStyle/>
        <a:p>
          <a:endParaRPr lang="en-US"/>
        </a:p>
      </dgm:t>
    </dgm:pt>
    <dgm:pt modelId="{0335A850-AB71-427A-9D64-1DD7E3C91157}" type="sibTrans" cxnId="{B7F7BB8D-08D9-4A5D-813F-F7EAD59AAC8A}">
      <dgm:prSet/>
      <dgm:spPr/>
      <dgm:t>
        <a:bodyPr/>
        <a:lstStyle/>
        <a:p>
          <a:endParaRPr lang="en-US"/>
        </a:p>
      </dgm:t>
    </dgm:pt>
    <dgm:pt modelId="{79792CF1-FB35-42C5-97BE-8AB4D1DF7CCD}">
      <dgm:prSet/>
      <dgm:spPr/>
      <dgm:t>
        <a:bodyPr/>
        <a:lstStyle/>
        <a:p>
          <a:r>
            <a:rPr lang="en-US" b="1" i="1" dirty="0">
              <a:solidFill>
                <a:schemeClr val="tx1"/>
              </a:solidFill>
            </a:rPr>
            <a:t>Find and remove non-key attributes that are functionally dependent on attributes that are not the primary key and place them in a different table.</a:t>
          </a:r>
        </a:p>
      </dgm:t>
    </dgm:pt>
    <dgm:pt modelId="{EAABC38F-CAC0-420A-BBD2-44F78AD7371D}" type="parTrans" cxnId="{F60F38CC-F8A5-4D6B-B5F9-69B33A5E3E46}">
      <dgm:prSet/>
      <dgm:spPr/>
      <dgm:t>
        <a:bodyPr/>
        <a:lstStyle/>
        <a:p>
          <a:endParaRPr lang="en-US"/>
        </a:p>
      </dgm:t>
    </dgm:pt>
    <dgm:pt modelId="{AC045B3C-C888-401B-A923-5F58D48DD1E4}" type="sibTrans" cxnId="{F60F38CC-F8A5-4D6B-B5F9-69B33A5E3E46}">
      <dgm:prSet/>
      <dgm:spPr/>
      <dgm:t>
        <a:bodyPr/>
        <a:lstStyle/>
        <a:p>
          <a:endParaRPr lang="en-US"/>
        </a:p>
      </dgm:t>
    </dgm:pt>
    <dgm:pt modelId="{49E53A69-1372-4BFA-8FBA-C733B01ADD66}">
      <dgm:prSet/>
      <dgm:spPr/>
      <dgm:t>
        <a:bodyPr/>
        <a:lstStyle/>
        <a:p>
          <a:r>
            <a:rPr lang="en-US" b="1" i="1" dirty="0">
              <a:solidFill>
                <a:schemeClr val="tx1"/>
              </a:solidFill>
            </a:rPr>
            <a:t>Group the remaining attributes.</a:t>
          </a:r>
        </a:p>
      </dgm:t>
    </dgm:pt>
    <dgm:pt modelId="{64B29BC5-0603-4B31-9ACE-DDAE330876E2}" type="parTrans" cxnId="{F1D7B0A6-72D6-4E68-8C8C-22AB506CC2C9}">
      <dgm:prSet/>
      <dgm:spPr/>
      <dgm:t>
        <a:bodyPr/>
        <a:lstStyle/>
        <a:p>
          <a:endParaRPr lang="en-US"/>
        </a:p>
      </dgm:t>
    </dgm:pt>
    <dgm:pt modelId="{4C92D43D-774E-4E2F-A0AE-A2D3C441F314}" type="sibTrans" cxnId="{F1D7B0A6-72D6-4E68-8C8C-22AB506CC2C9}">
      <dgm:prSet/>
      <dgm:spPr/>
      <dgm:t>
        <a:bodyPr/>
        <a:lstStyle/>
        <a:p>
          <a:endParaRPr lang="en-US"/>
        </a:p>
      </dgm:t>
    </dgm:pt>
    <dgm:pt modelId="{C4455DC2-3E0F-4FB5-B700-21F728511647}" type="pres">
      <dgm:prSet presAssocID="{E8E474D9-AAF1-47D4-A21A-C5991E98B480}" presName="root" presStyleCnt="0">
        <dgm:presLayoutVars>
          <dgm:dir/>
          <dgm:resizeHandles val="exact"/>
        </dgm:presLayoutVars>
      </dgm:prSet>
      <dgm:spPr/>
    </dgm:pt>
    <dgm:pt modelId="{1B78829A-3BBD-46A6-98AA-357D36E203AC}" type="pres">
      <dgm:prSet presAssocID="{72773F73-5BD8-44B4-9A13-CFED3DF75616}" presName="compNode" presStyleCnt="0"/>
      <dgm:spPr/>
    </dgm:pt>
    <dgm:pt modelId="{43EC2B26-B8FB-4569-96D5-437E3019658C}" type="pres">
      <dgm:prSet presAssocID="{72773F73-5BD8-44B4-9A13-CFED3DF75616}" presName="bgRect" presStyleLbl="bgShp" presStyleIdx="0" presStyleCnt="2"/>
      <dgm:spPr/>
    </dgm:pt>
    <dgm:pt modelId="{D8409CFB-CCF1-4428-B47B-7B51D8C0ABA6}" type="pres">
      <dgm:prSet presAssocID="{72773F73-5BD8-44B4-9A13-CFED3DF7561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F68A31CC-B83A-4586-9E57-D5FE34984D17}" type="pres">
      <dgm:prSet presAssocID="{72773F73-5BD8-44B4-9A13-CFED3DF75616}" presName="spaceRect" presStyleCnt="0"/>
      <dgm:spPr/>
    </dgm:pt>
    <dgm:pt modelId="{1271D717-0C2D-425C-AF15-979212DB908E}" type="pres">
      <dgm:prSet presAssocID="{72773F73-5BD8-44B4-9A13-CFED3DF75616}" presName="parTx" presStyleLbl="revTx" presStyleIdx="0" presStyleCnt="3">
        <dgm:presLayoutVars>
          <dgm:chMax val="0"/>
          <dgm:chPref val="0"/>
        </dgm:presLayoutVars>
      </dgm:prSet>
      <dgm:spPr/>
    </dgm:pt>
    <dgm:pt modelId="{54E09D19-747D-4C9B-A304-FF1C91478429}" type="pres">
      <dgm:prSet presAssocID="{7A67EC5E-505D-4731-BBF0-B88D16C5D482}" presName="sibTrans" presStyleCnt="0"/>
      <dgm:spPr/>
    </dgm:pt>
    <dgm:pt modelId="{B2A88343-3FFB-413E-97A8-911185A32743}" type="pres">
      <dgm:prSet presAssocID="{C92FD821-54E6-4DD1-ABFF-190D739D6571}" presName="compNode" presStyleCnt="0"/>
      <dgm:spPr/>
    </dgm:pt>
    <dgm:pt modelId="{E3CEA04F-CF60-48BC-99F0-676DDBE33A5D}" type="pres">
      <dgm:prSet presAssocID="{C92FD821-54E6-4DD1-ABFF-190D739D6571}" presName="bgRect" presStyleLbl="bgShp" presStyleIdx="1" presStyleCnt="2"/>
      <dgm:spPr/>
    </dgm:pt>
    <dgm:pt modelId="{36492C13-5361-40AF-8AA3-5C27A17DC5AA}" type="pres">
      <dgm:prSet presAssocID="{C92FD821-54E6-4DD1-ABFF-190D739D65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EF0AE95A-6BEA-4C61-90D4-72AB9D154A3A}" type="pres">
      <dgm:prSet presAssocID="{C92FD821-54E6-4DD1-ABFF-190D739D6571}" presName="spaceRect" presStyleCnt="0"/>
      <dgm:spPr/>
    </dgm:pt>
    <dgm:pt modelId="{FCC6B69A-3823-4323-BA2C-58D270367977}" type="pres">
      <dgm:prSet presAssocID="{C92FD821-54E6-4DD1-ABFF-190D739D6571}" presName="parTx" presStyleLbl="revTx" presStyleIdx="1" presStyleCnt="3">
        <dgm:presLayoutVars>
          <dgm:chMax val="0"/>
          <dgm:chPref val="0"/>
        </dgm:presLayoutVars>
      </dgm:prSet>
      <dgm:spPr/>
    </dgm:pt>
    <dgm:pt modelId="{A3CBBC84-F8E5-4634-B2AF-CA17FE363282}" type="pres">
      <dgm:prSet presAssocID="{C92FD821-54E6-4DD1-ABFF-190D739D6571}" presName="desTx" presStyleLbl="revTx" presStyleIdx="2" presStyleCnt="3">
        <dgm:presLayoutVars/>
      </dgm:prSet>
      <dgm:spPr/>
    </dgm:pt>
  </dgm:ptLst>
  <dgm:cxnLst>
    <dgm:cxn modelId="{28641C1F-43D0-4B16-A4D8-37CB2F532AF6}" type="presOf" srcId="{C92FD821-54E6-4DD1-ABFF-190D739D6571}" destId="{FCC6B69A-3823-4323-BA2C-58D270367977}" srcOrd="0" destOrd="0" presId="urn:microsoft.com/office/officeart/2018/2/layout/IconVerticalSolidList"/>
    <dgm:cxn modelId="{A83B332A-E517-4361-848E-68C5800E5211}" type="presOf" srcId="{79792CF1-FB35-42C5-97BE-8AB4D1DF7CCD}" destId="{A3CBBC84-F8E5-4634-B2AF-CA17FE363282}" srcOrd="0" destOrd="0" presId="urn:microsoft.com/office/officeart/2018/2/layout/IconVerticalSolidList"/>
    <dgm:cxn modelId="{28791262-283B-42AC-A8C7-A15B6337E8A8}" type="presOf" srcId="{72773F73-5BD8-44B4-9A13-CFED3DF75616}" destId="{1271D717-0C2D-425C-AF15-979212DB908E}" srcOrd="0" destOrd="0" presId="urn:microsoft.com/office/officeart/2018/2/layout/IconVerticalSolidList"/>
    <dgm:cxn modelId="{3B2E427B-398B-4852-A8BB-6901E71D0BE6}" type="presOf" srcId="{49E53A69-1372-4BFA-8FBA-C733B01ADD66}" destId="{A3CBBC84-F8E5-4634-B2AF-CA17FE363282}" srcOrd="0" destOrd="1" presId="urn:microsoft.com/office/officeart/2018/2/layout/IconVerticalSolidList"/>
    <dgm:cxn modelId="{B7F7BB8D-08D9-4A5D-813F-F7EAD59AAC8A}" srcId="{E8E474D9-AAF1-47D4-A21A-C5991E98B480}" destId="{C92FD821-54E6-4DD1-ABFF-190D739D6571}" srcOrd="1" destOrd="0" parTransId="{5FAA4326-A16E-491D-850A-E9215F19F352}" sibTransId="{0335A850-AB71-427A-9D64-1DD7E3C91157}"/>
    <dgm:cxn modelId="{6DED9898-C4A4-46B4-BBD2-EC41518AF122}" srcId="{E8E474D9-AAF1-47D4-A21A-C5991E98B480}" destId="{72773F73-5BD8-44B4-9A13-CFED3DF75616}" srcOrd="0" destOrd="0" parTransId="{FDE62BFF-26E2-4147-88C4-7B8D08B9B1A4}" sibTransId="{7A67EC5E-505D-4731-BBF0-B88D16C5D482}"/>
    <dgm:cxn modelId="{F1D7B0A6-72D6-4E68-8C8C-22AB506CC2C9}" srcId="{C92FD821-54E6-4DD1-ABFF-190D739D6571}" destId="{49E53A69-1372-4BFA-8FBA-C733B01ADD66}" srcOrd="1" destOrd="0" parTransId="{64B29BC5-0603-4B31-9ACE-DDAE330876E2}" sibTransId="{4C92D43D-774E-4E2F-A0AE-A2D3C441F314}"/>
    <dgm:cxn modelId="{F60F38CC-F8A5-4D6B-B5F9-69B33A5E3E46}" srcId="{C92FD821-54E6-4DD1-ABFF-190D739D6571}" destId="{79792CF1-FB35-42C5-97BE-8AB4D1DF7CCD}" srcOrd="0" destOrd="0" parTransId="{EAABC38F-CAC0-420A-BBD2-44F78AD7371D}" sibTransId="{AC045B3C-C888-401B-A923-5F58D48DD1E4}"/>
    <dgm:cxn modelId="{5C691CE9-9E41-4729-AC35-92B8B2B33687}" type="presOf" srcId="{E8E474D9-AAF1-47D4-A21A-C5991E98B480}" destId="{C4455DC2-3E0F-4FB5-B700-21F728511647}" srcOrd="0" destOrd="0" presId="urn:microsoft.com/office/officeart/2018/2/layout/IconVerticalSolidList"/>
    <dgm:cxn modelId="{5733272C-5AEE-431D-8A4F-61E0B25D8FC3}" type="presParOf" srcId="{C4455DC2-3E0F-4FB5-B700-21F728511647}" destId="{1B78829A-3BBD-46A6-98AA-357D36E203AC}" srcOrd="0" destOrd="0" presId="urn:microsoft.com/office/officeart/2018/2/layout/IconVerticalSolidList"/>
    <dgm:cxn modelId="{7A65EB54-D6BD-4196-BD70-930EE43666C8}" type="presParOf" srcId="{1B78829A-3BBD-46A6-98AA-357D36E203AC}" destId="{43EC2B26-B8FB-4569-96D5-437E3019658C}" srcOrd="0" destOrd="0" presId="urn:microsoft.com/office/officeart/2018/2/layout/IconVerticalSolidList"/>
    <dgm:cxn modelId="{5F39260F-3DF2-48A0-A1EC-5EBCB12CAE60}" type="presParOf" srcId="{1B78829A-3BBD-46A6-98AA-357D36E203AC}" destId="{D8409CFB-CCF1-4428-B47B-7B51D8C0ABA6}" srcOrd="1" destOrd="0" presId="urn:microsoft.com/office/officeart/2018/2/layout/IconVerticalSolidList"/>
    <dgm:cxn modelId="{C204195F-D4FA-40DD-983B-B6C34641F7B4}" type="presParOf" srcId="{1B78829A-3BBD-46A6-98AA-357D36E203AC}" destId="{F68A31CC-B83A-4586-9E57-D5FE34984D17}" srcOrd="2" destOrd="0" presId="urn:microsoft.com/office/officeart/2018/2/layout/IconVerticalSolidList"/>
    <dgm:cxn modelId="{8BC89A49-C92E-4B46-8202-3EA65BAFC7A6}" type="presParOf" srcId="{1B78829A-3BBD-46A6-98AA-357D36E203AC}" destId="{1271D717-0C2D-425C-AF15-979212DB908E}" srcOrd="3" destOrd="0" presId="urn:microsoft.com/office/officeart/2018/2/layout/IconVerticalSolidList"/>
    <dgm:cxn modelId="{89CBDEA4-AC6D-4E2A-95B4-27C8B653DCFE}" type="presParOf" srcId="{C4455DC2-3E0F-4FB5-B700-21F728511647}" destId="{54E09D19-747D-4C9B-A304-FF1C91478429}" srcOrd="1" destOrd="0" presId="urn:microsoft.com/office/officeart/2018/2/layout/IconVerticalSolidList"/>
    <dgm:cxn modelId="{BAA5FB2C-DC51-42B6-B652-4D51D9377545}" type="presParOf" srcId="{C4455DC2-3E0F-4FB5-B700-21F728511647}" destId="{B2A88343-3FFB-413E-97A8-911185A32743}" srcOrd="2" destOrd="0" presId="urn:microsoft.com/office/officeart/2018/2/layout/IconVerticalSolidList"/>
    <dgm:cxn modelId="{9A15D689-52DB-4886-BDDA-63646EEF20BE}" type="presParOf" srcId="{B2A88343-3FFB-413E-97A8-911185A32743}" destId="{E3CEA04F-CF60-48BC-99F0-676DDBE33A5D}" srcOrd="0" destOrd="0" presId="urn:microsoft.com/office/officeart/2018/2/layout/IconVerticalSolidList"/>
    <dgm:cxn modelId="{A6955939-F317-4B9A-BB3E-4ACF5B2B8D50}" type="presParOf" srcId="{B2A88343-3FFB-413E-97A8-911185A32743}" destId="{36492C13-5361-40AF-8AA3-5C27A17DC5AA}" srcOrd="1" destOrd="0" presId="urn:microsoft.com/office/officeart/2018/2/layout/IconVerticalSolidList"/>
    <dgm:cxn modelId="{5998F7C0-FF1F-4604-88D7-763A7C7E0D72}" type="presParOf" srcId="{B2A88343-3FFB-413E-97A8-911185A32743}" destId="{EF0AE95A-6BEA-4C61-90D4-72AB9D154A3A}" srcOrd="2" destOrd="0" presId="urn:microsoft.com/office/officeart/2018/2/layout/IconVerticalSolidList"/>
    <dgm:cxn modelId="{E2A39CD8-404E-42E5-8AB3-4EE333D7ECF2}" type="presParOf" srcId="{B2A88343-3FFB-413E-97A8-911185A32743}" destId="{FCC6B69A-3823-4323-BA2C-58D270367977}" srcOrd="3" destOrd="0" presId="urn:microsoft.com/office/officeart/2018/2/layout/IconVerticalSolidList"/>
    <dgm:cxn modelId="{EE8F0C46-7B2C-466D-AA8D-5237FC1958EA}" type="presParOf" srcId="{B2A88343-3FFB-413E-97A8-911185A32743}" destId="{A3CBBC84-F8E5-4634-B2AF-CA17FE36328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945717-0EAB-45F5-B539-545909A30652}" type="doc">
      <dgm:prSet loTypeId="urn:microsoft.com/office/officeart/2009/3/layout/HorizontalOrganizationChart" loCatId="hierarchy" qsTypeId="urn:microsoft.com/office/officeart/2005/8/quickstyle/simple4" qsCatId="simple" csTypeId="urn:microsoft.com/office/officeart/2005/8/colors/accent1_2" csCatId="accent1"/>
      <dgm:spPr/>
      <dgm:t>
        <a:bodyPr/>
        <a:lstStyle/>
        <a:p>
          <a:endParaRPr lang="en-US"/>
        </a:p>
      </dgm:t>
    </dgm:pt>
    <dgm:pt modelId="{A77E268F-F957-4B79-A5A7-58D9D0EBF2B0}">
      <dgm:prSet/>
      <dgm:spPr/>
      <dgm:t>
        <a:bodyPr/>
        <a:lstStyle/>
        <a:p>
          <a:r>
            <a:rPr lang="en-US" b="0" i="0"/>
            <a:t>The original definition of 3NF was inadequate in some situations.</a:t>
          </a:r>
          <a:endParaRPr lang="en-US"/>
        </a:p>
      </dgm:t>
    </dgm:pt>
    <dgm:pt modelId="{5C4C6E05-155B-44B3-B7E5-15F9C2689EED}" type="parTrans" cxnId="{FA3E78F3-88DF-4049-84C4-2D54BAB3B926}">
      <dgm:prSet/>
      <dgm:spPr/>
      <dgm:t>
        <a:bodyPr/>
        <a:lstStyle/>
        <a:p>
          <a:endParaRPr lang="en-US"/>
        </a:p>
      </dgm:t>
    </dgm:pt>
    <dgm:pt modelId="{DF54E70B-9AFF-4294-AE72-3569C95DDC75}" type="sibTrans" cxnId="{FA3E78F3-88DF-4049-84C4-2D54BAB3B926}">
      <dgm:prSet/>
      <dgm:spPr/>
      <dgm:t>
        <a:bodyPr/>
        <a:lstStyle/>
        <a:p>
          <a:endParaRPr lang="en-US"/>
        </a:p>
      </dgm:t>
    </dgm:pt>
    <dgm:pt modelId="{A19A01A0-D3AE-433A-B6AB-3FED0BE90FF6}">
      <dgm:prSet/>
      <dgm:spPr/>
      <dgm:t>
        <a:bodyPr/>
        <a:lstStyle/>
        <a:p>
          <a:r>
            <a:rPr lang="en-US" b="0" i="0"/>
            <a:t>It was not satisfactory for the tables:</a:t>
          </a:r>
          <a:endParaRPr lang="en-US"/>
        </a:p>
      </dgm:t>
    </dgm:pt>
    <dgm:pt modelId="{3914714B-94B6-4EAC-B8F0-B7FE8C423B0F}" type="parTrans" cxnId="{90C9AA58-A533-4BE4-BA7B-A2683BFDA8F4}">
      <dgm:prSet/>
      <dgm:spPr/>
      <dgm:t>
        <a:bodyPr/>
        <a:lstStyle/>
        <a:p>
          <a:endParaRPr lang="en-US"/>
        </a:p>
      </dgm:t>
    </dgm:pt>
    <dgm:pt modelId="{11622AA0-FC78-42F1-A38A-4A5F636D77B7}" type="sibTrans" cxnId="{90C9AA58-A533-4BE4-BA7B-A2683BFDA8F4}">
      <dgm:prSet/>
      <dgm:spPr/>
      <dgm:t>
        <a:bodyPr/>
        <a:lstStyle/>
        <a:p>
          <a:endParaRPr lang="en-US"/>
        </a:p>
      </dgm:t>
    </dgm:pt>
    <dgm:pt modelId="{5067291F-9B0E-438D-A0B8-2FAAE72E805C}">
      <dgm:prSet/>
      <dgm:spPr/>
      <dgm:t>
        <a:bodyPr/>
        <a:lstStyle/>
        <a:p>
          <a:r>
            <a:rPr lang="en-US" b="0" i="0"/>
            <a:t>that had multiple candidate keys</a:t>
          </a:r>
          <a:endParaRPr lang="en-US"/>
        </a:p>
      </dgm:t>
    </dgm:pt>
    <dgm:pt modelId="{6D4E0902-B1D3-4066-ADBE-1FC951AEE690}" type="parTrans" cxnId="{C4150877-45C4-425C-9C3C-91AA8241399D}">
      <dgm:prSet/>
      <dgm:spPr/>
      <dgm:t>
        <a:bodyPr/>
        <a:lstStyle/>
        <a:p>
          <a:endParaRPr lang="en-US"/>
        </a:p>
      </dgm:t>
    </dgm:pt>
    <dgm:pt modelId="{A956558B-8C95-41BA-B9CE-741F24C9E2D7}" type="sibTrans" cxnId="{C4150877-45C4-425C-9C3C-91AA8241399D}">
      <dgm:prSet/>
      <dgm:spPr/>
      <dgm:t>
        <a:bodyPr/>
        <a:lstStyle/>
        <a:p>
          <a:endParaRPr lang="en-US"/>
        </a:p>
      </dgm:t>
    </dgm:pt>
    <dgm:pt modelId="{9AC68DD1-41F4-4565-818A-EFD88214C397}">
      <dgm:prSet/>
      <dgm:spPr/>
      <dgm:t>
        <a:bodyPr/>
        <a:lstStyle/>
        <a:p>
          <a:r>
            <a:rPr lang="en-US" b="0" i="0"/>
            <a:t>where the multiple candidate keys were composite</a:t>
          </a:r>
          <a:endParaRPr lang="en-US"/>
        </a:p>
      </dgm:t>
    </dgm:pt>
    <dgm:pt modelId="{769E5933-1BDE-4958-87CE-6630E0314F08}" type="parTrans" cxnId="{F12AE032-7F0C-4DAF-8955-8C23934560EF}">
      <dgm:prSet/>
      <dgm:spPr/>
      <dgm:t>
        <a:bodyPr/>
        <a:lstStyle/>
        <a:p>
          <a:endParaRPr lang="en-US"/>
        </a:p>
      </dgm:t>
    </dgm:pt>
    <dgm:pt modelId="{FA51DA05-3625-4D03-A895-16A96E13564F}" type="sibTrans" cxnId="{F12AE032-7F0C-4DAF-8955-8C23934560EF}">
      <dgm:prSet/>
      <dgm:spPr/>
      <dgm:t>
        <a:bodyPr/>
        <a:lstStyle/>
        <a:p>
          <a:endParaRPr lang="en-US"/>
        </a:p>
      </dgm:t>
    </dgm:pt>
    <dgm:pt modelId="{BD45584F-88AB-464F-81AA-658BF9C11EF2}">
      <dgm:prSet/>
      <dgm:spPr/>
      <dgm:t>
        <a:bodyPr/>
        <a:lstStyle/>
        <a:p>
          <a:r>
            <a:rPr lang="en-US" b="0" i="0"/>
            <a:t>where the multiple candidate keys overlapped </a:t>
          </a:r>
          <a:endParaRPr lang="en-US"/>
        </a:p>
      </dgm:t>
    </dgm:pt>
    <dgm:pt modelId="{404C837E-84BD-427A-8E22-F7E4F036774F}" type="parTrans" cxnId="{0EBA74D2-62F5-45B8-83C9-B313186BBB74}">
      <dgm:prSet/>
      <dgm:spPr/>
      <dgm:t>
        <a:bodyPr/>
        <a:lstStyle/>
        <a:p>
          <a:endParaRPr lang="en-US"/>
        </a:p>
      </dgm:t>
    </dgm:pt>
    <dgm:pt modelId="{9A269EFF-B137-4C94-9F7E-615CAB1DD10B}" type="sibTrans" cxnId="{0EBA74D2-62F5-45B8-83C9-B313186BBB74}">
      <dgm:prSet/>
      <dgm:spPr/>
      <dgm:t>
        <a:bodyPr/>
        <a:lstStyle/>
        <a:p>
          <a:endParaRPr lang="en-US"/>
        </a:p>
      </dgm:t>
    </dgm:pt>
    <dgm:pt modelId="{406AB937-ACC8-4FC9-BC25-68356BB90938}">
      <dgm:prSet/>
      <dgm:spPr/>
      <dgm:t>
        <a:bodyPr/>
        <a:lstStyle/>
        <a:p>
          <a:r>
            <a:rPr lang="en-US" b="0" i="0"/>
            <a:t>Therefore, a new normal form-the BCNF was introduced:</a:t>
          </a:r>
          <a:endParaRPr lang="en-US"/>
        </a:p>
      </dgm:t>
    </dgm:pt>
    <dgm:pt modelId="{BAFF46E1-3F41-4BE5-9069-18A894D86A9F}" type="parTrans" cxnId="{54385179-0172-4321-9E47-DB40A2056364}">
      <dgm:prSet/>
      <dgm:spPr/>
      <dgm:t>
        <a:bodyPr/>
        <a:lstStyle/>
        <a:p>
          <a:endParaRPr lang="en-US"/>
        </a:p>
      </dgm:t>
    </dgm:pt>
    <dgm:pt modelId="{C54610AE-73C2-4248-B08E-820D78872D87}" type="sibTrans" cxnId="{54385179-0172-4321-9E47-DB40A2056364}">
      <dgm:prSet/>
      <dgm:spPr/>
      <dgm:t>
        <a:bodyPr/>
        <a:lstStyle/>
        <a:p>
          <a:endParaRPr lang="en-US"/>
        </a:p>
      </dgm:t>
    </dgm:pt>
    <dgm:pt modelId="{B58925B4-803F-4D84-9C25-5BB0B08B87A7}">
      <dgm:prSet/>
      <dgm:spPr/>
      <dgm:t>
        <a:bodyPr/>
        <a:lstStyle/>
        <a:p>
          <a:r>
            <a:rPr lang="en-US" b="0" i="0"/>
            <a:t>A relation is in the BCNF if and only if every determinant is a candidate key.</a:t>
          </a:r>
          <a:endParaRPr lang="en-US"/>
        </a:p>
      </dgm:t>
    </dgm:pt>
    <dgm:pt modelId="{B8DAB0DF-96E2-42FF-B81E-5456E6D75E97}" type="parTrans" cxnId="{A6ECB3DA-9B1C-4EC6-855F-4C5361B1B083}">
      <dgm:prSet/>
      <dgm:spPr/>
      <dgm:t>
        <a:bodyPr/>
        <a:lstStyle/>
        <a:p>
          <a:endParaRPr lang="en-US"/>
        </a:p>
      </dgm:t>
    </dgm:pt>
    <dgm:pt modelId="{5DCB2440-0B38-4C4F-A05E-E827F5B338DE}" type="sibTrans" cxnId="{A6ECB3DA-9B1C-4EC6-855F-4C5361B1B083}">
      <dgm:prSet/>
      <dgm:spPr/>
      <dgm:t>
        <a:bodyPr/>
        <a:lstStyle/>
        <a:p>
          <a:endParaRPr lang="en-US"/>
        </a:p>
      </dgm:t>
    </dgm:pt>
    <dgm:pt modelId="{D91D8CC6-DC71-40C0-B356-951EDB618148}" type="pres">
      <dgm:prSet presAssocID="{2F945717-0EAB-45F5-B539-545909A30652}" presName="hierChild1" presStyleCnt="0">
        <dgm:presLayoutVars>
          <dgm:orgChart val="1"/>
          <dgm:chPref val="1"/>
          <dgm:dir/>
          <dgm:animOne val="branch"/>
          <dgm:animLvl val="lvl"/>
          <dgm:resizeHandles/>
        </dgm:presLayoutVars>
      </dgm:prSet>
      <dgm:spPr/>
    </dgm:pt>
    <dgm:pt modelId="{0E462A67-D4F8-4FF6-9490-2E21893480BB}" type="pres">
      <dgm:prSet presAssocID="{A77E268F-F957-4B79-A5A7-58D9D0EBF2B0}" presName="hierRoot1" presStyleCnt="0">
        <dgm:presLayoutVars>
          <dgm:hierBranch val="init"/>
        </dgm:presLayoutVars>
      </dgm:prSet>
      <dgm:spPr/>
    </dgm:pt>
    <dgm:pt modelId="{45E9AE69-4F4B-46F9-BD7B-4CEF9895ECD1}" type="pres">
      <dgm:prSet presAssocID="{A77E268F-F957-4B79-A5A7-58D9D0EBF2B0}" presName="rootComposite1" presStyleCnt="0"/>
      <dgm:spPr/>
    </dgm:pt>
    <dgm:pt modelId="{7808538F-1AA0-4CAF-B10C-B1BCF97DD4FC}" type="pres">
      <dgm:prSet presAssocID="{A77E268F-F957-4B79-A5A7-58D9D0EBF2B0}" presName="rootText1" presStyleLbl="node0" presStyleIdx="0" presStyleCnt="3">
        <dgm:presLayoutVars>
          <dgm:chPref val="3"/>
        </dgm:presLayoutVars>
      </dgm:prSet>
      <dgm:spPr/>
    </dgm:pt>
    <dgm:pt modelId="{8A966A27-9C5E-4A92-A4CB-0125AEAC5470}" type="pres">
      <dgm:prSet presAssocID="{A77E268F-F957-4B79-A5A7-58D9D0EBF2B0}" presName="rootConnector1" presStyleLbl="node1" presStyleIdx="0" presStyleCnt="0"/>
      <dgm:spPr/>
    </dgm:pt>
    <dgm:pt modelId="{F598816F-EDF0-4B88-9EC8-652AAD326B47}" type="pres">
      <dgm:prSet presAssocID="{A77E268F-F957-4B79-A5A7-58D9D0EBF2B0}" presName="hierChild2" presStyleCnt="0"/>
      <dgm:spPr/>
    </dgm:pt>
    <dgm:pt modelId="{EAAAFA3E-801F-4851-91CA-3A3B8D87F1A8}" type="pres">
      <dgm:prSet presAssocID="{A77E268F-F957-4B79-A5A7-58D9D0EBF2B0}" presName="hierChild3" presStyleCnt="0"/>
      <dgm:spPr/>
    </dgm:pt>
    <dgm:pt modelId="{8BB03DE9-0F40-43C7-8907-243ED4328B74}" type="pres">
      <dgm:prSet presAssocID="{A19A01A0-D3AE-433A-B6AB-3FED0BE90FF6}" presName="hierRoot1" presStyleCnt="0">
        <dgm:presLayoutVars>
          <dgm:hierBranch val="init"/>
        </dgm:presLayoutVars>
      </dgm:prSet>
      <dgm:spPr/>
    </dgm:pt>
    <dgm:pt modelId="{12AB3A27-7481-4E80-ADBB-20BB9A5738DD}" type="pres">
      <dgm:prSet presAssocID="{A19A01A0-D3AE-433A-B6AB-3FED0BE90FF6}" presName="rootComposite1" presStyleCnt="0"/>
      <dgm:spPr/>
    </dgm:pt>
    <dgm:pt modelId="{2DBF5B99-0282-46EA-B664-6DCE762BB001}" type="pres">
      <dgm:prSet presAssocID="{A19A01A0-D3AE-433A-B6AB-3FED0BE90FF6}" presName="rootText1" presStyleLbl="node0" presStyleIdx="1" presStyleCnt="3">
        <dgm:presLayoutVars>
          <dgm:chPref val="3"/>
        </dgm:presLayoutVars>
      </dgm:prSet>
      <dgm:spPr/>
    </dgm:pt>
    <dgm:pt modelId="{719D2108-F8BA-44E8-8BA5-D3F15644F88A}" type="pres">
      <dgm:prSet presAssocID="{A19A01A0-D3AE-433A-B6AB-3FED0BE90FF6}" presName="rootConnector1" presStyleLbl="node1" presStyleIdx="0" presStyleCnt="0"/>
      <dgm:spPr/>
    </dgm:pt>
    <dgm:pt modelId="{2F72DF0B-3156-4036-AC48-41AD4C1708C5}" type="pres">
      <dgm:prSet presAssocID="{A19A01A0-D3AE-433A-B6AB-3FED0BE90FF6}" presName="hierChild2" presStyleCnt="0"/>
      <dgm:spPr/>
    </dgm:pt>
    <dgm:pt modelId="{04994991-C95D-4BC9-B3E4-88F507499CD3}" type="pres">
      <dgm:prSet presAssocID="{6D4E0902-B1D3-4066-ADBE-1FC951AEE690}" presName="Name64" presStyleLbl="parChTrans1D2" presStyleIdx="0" presStyleCnt="4"/>
      <dgm:spPr/>
    </dgm:pt>
    <dgm:pt modelId="{8DC8B67D-D169-4FF5-B61E-2CEA7AEC14AB}" type="pres">
      <dgm:prSet presAssocID="{5067291F-9B0E-438D-A0B8-2FAAE72E805C}" presName="hierRoot2" presStyleCnt="0">
        <dgm:presLayoutVars>
          <dgm:hierBranch val="init"/>
        </dgm:presLayoutVars>
      </dgm:prSet>
      <dgm:spPr/>
    </dgm:pt>
    <dgm:pt modelId="{942F77B8-A9A3-4625-850C-755D28521451}" type="pres">
      <dgm:prSet presAssocID="{5067291F-9B0E-438D-A0B8-2FAAE72E805C}" presName="rootComposite" presStyleCnt="0"/>
      <dgm:spPr/>
    </dgm:pt>
    <dgm:pt modelId="{6BF3DB72-E2FF-4B1A-9C83-C49B7568BF4C}" type="pres">
      <dgm:prSet presAssocID="{5067291F-9B0E-438D-A0B8-2FAAE72E805C}" presName="rootText" presStyleLbl="node2" presStyleIdx="0" presStyleCnt="4">
        <dgm:presLayoutVars>
          <dgm:chPref val="3"/>
        </dgm:presLayoutVars>
      </dgm:prSet>
      <dgm:spPr/>
    </dgm:pt>
    <dgm:pt modelId="{FE124464-912F-4206-99E6-81133DDFB6AB}" type="pres">
      <dgm:prSet presAssocID="{5067291F-9B0E-438D-A0B8-2FAAE72E805C}" presName="rootConnector" presStyleLbl="node2" presStyleIdx="0" presStyleCnt="4"/>
      <dgm:spPr/>
    </dgm:pt>
    <dgm:pt modelId="{40064879-4AE4-4414-A931-27B39531C777}" type="pres">
      <dgm:prSet presAssocID="{5067291F-9B0E-438D-A0B8-2FAAE72E805C}" presName="hierChild4" presStyleCnt="0"/>
      <dgm:spPr/>
    </dgm:pt>
    <dgm:pt modelId="{D0BD1EBC-8EA3-4CC6-B750-20B69A76EC17}" type="pres">
      <dgm:prSet presAssocID="{5067291F-9B0E-438D-A0B8-2FAAE72E805C}" presName="hierChild5" presStyleCnt="0"/>
      <dgm:spPr/>
    </dgm:pt>
    <dgm:pt modelId="{4B3B5948-1FEB-4D97-A987-C0D52447D380}" type="pres">
      <dgm:prSet presAssocID="{769E5933-1BDE-4958-87CE-6630E0314F08}" presName="Name64" presStyleLbl="parChTrans1D2" presStyleIdx="1" presStyleCnt="4"/>
      <dgm:spPr/>
    </dgm:pt>
    <dgm:pt modelId="{9CB4E107-E74D-42C9-BF59-BCA95836B5B1}" type="pres">
      <dgm:prSet presAssocID="{9AC68DD1-41F4-4565-818A-EFD88214C397}" presName="hierRoot2" presStyleCnt="0">
        <dgm:presLayoutVars>
          <dgm:hierBranch val="init"/>
        </dgm:presLayoutVars>
      </dgm:prSet>
      <dgm:spPr/>
    </dgm:pt>
    <dgm:pt modelId="{B98264AD-8721-47F3-BFCC-43BF73B9A19A}" type="pres">
      <dgm:prSet presAssocID="{9AC68DD1-41F4-4565-818A-EFD88214C397}" presName="rootComposite" presStyleCnt="0"/>
      <dgm:spPr/>
    </dgm:pt>
    <dgm:pt modelId="{2C3B9A2A-1BCE-4E4A-84A5-228BB7E494B5}" type="pres">
      <dgm:prSet presAssocID="{9AC68DD1-41F4-4565-818A-EFD88214C397}" presName="rootText" presStyleLbl="node2" presStyleIdx="1" presStyleCnt="4">
        <dgm:presLayoutVars>
          <dgm:chPref val="3"/>
        </dgm:presLayoutVars>
      </dgm:prSet>
      <dgm:spPr/>
    </dgm:pt>
    <dgm:pt modelId="{3AE0D25C-F07D-4E7A-A2EC-69BC86ADA0B2}" type="pres">
      <dgm:prSet presAssocID="{9AC68DD1-41F4-4565-818A-EFD88214C397}" presName="rootConnector" presStyleLbl="node2" presStyleIdx="1" presStyleCnt="4"/>
      <dgm:spPr/>
    </dgm:pt>
    <dgm:pt modelId="{471B4986-9C4D-418F-8180-9C78CE166BBD}" type="pres">
      <dgm:prSet presAssocID="{9AC68DD1-41F4-4565-818A-EFD88214C397}" presName="hierChild4" presStyleCnt="0"/>
      <dgm:spPr/>
    </dgm:pt>
    <dgm:pt modelId="{A6BB6675-7123-41E6-A3CD-33CC74E9ACD5}" type="pres">
      <dgm:prSet presAssocID="{9AC68DD1-41F4-4565-818A-EFD88214C397}" presName="hierChild5" presStyleCnt="0"/>
      <dgm:spPr/>
    </dgm:pt>
    <dgm:pt modelId="{3728690A-E101-4F27-BA88-CF4956B528F8}" type="pres">
      <dgm:prSet presAssocID="{404C837E-84BD-427A-8E22-F7E4F036774F}" presName="Name64" presStyleLbl="parChTrans1D2" presStyleIdx="2" presStyleCnt="4"/>
      <dgm:spPr/>
    </dgm:pt>
    <dgm:pt modelId="{30506F74-652D-40C4-AED0-D09AEDEF9FEC}" type="pres">
      <dgm:prSet presAssocID="{BD45584F-88AB-464F-81AA-658BF9C11EF2}" presName="hierRoot2" presStyleCnt="0">
        <dgm:presLayoutVars>
          <dgm:hierBranch val="init"/>
        </dgm:presLayoutVars>
      </dgm:prSet>
      <dgm:spPr/>
    </dgm:pt>
    <dgm:pt modelId="{A60C97CF-3654-42FC-9F50-9F53EA4D3F37}" type="pres">
      <dgm:prSet presAssocID="{BD45584F-88AB-464F-81AA-658BF9C11EF2}" presName="rootComposite" presStyleCnt="0"/>
      <dgm:spPr/>
    </dgm:pt>
    <dgm:pt modelId="{CECEE893-A4A8-4431-B051-48DE60B73EDF}" type="pres">
      <dgm:prSet presAssocID="{BD45584F-88AB-464F-81AA-658BF9C11EF2}" presName="rootText" presStyleLbl="node2" presStyleIdx="2" presStyleCnt="4">
        <dgm:presLayoutVars>
          <dgm:chPref val="3"/>
        </dgm:presLayoutVars>
      </dgm:prSet>
      <dgm:spPr/>
    </dgm:pt>
    <dgm:pt modelId="{7B658276-EB6D-4120-B1BF-7F463247F061}" type="pres">
      <dgm:prSet presAssocID="{BD45584F-88AB-464F-81AA-658BF9C11EF2}" presName="rootConnector" presStyleLbl="node2" presStyleIdx="2" presStyleCnt="4"/>
      <dgm:spPr/>
    </dgm:pt>
    <dgm:pt modelId="{B47A80B8-AB61-4A40-8935-12DA9ECBBFB2}" type="pres">
      <dgm:prSet presAssocID="{BD45584F-88AB-464F-81AA-658BF9C11EF2}" presName="hierChild4" presStyleCnt="0"/>
      <dgm:spPr/>
    </dgm:pt>
    <dgm:pt modelId="{5CAD6A64-35AC-4A46-8C4B-C4F4FE9A4188}" type="pres">
      <dgm:prSet presAssocID="{BD45584F-88AB-464F-81AA-658BF9C11EF2}" presName="hierChild5" presStyleCnt="0"/>
      <dgm:spPr/>
    </dgm:pt>
    <dgm:pt modelId="{C2214CE6-37E8-4DD2-823A-9F9504CC25DB}" type="pres">
      <dgm:prSet presAssocID="{A19A01A0-D3AE-433A-B6AB-3FED0BE90FF6}" presName="hierChild3" presStyleCnt="0"/>
      <dgm:spPr/>
    </dgm:pt>
    <dgm:pt modelId="{3D0E42DF-0818-4622-9A1A-3A6E08B4C233}" type="pres">
      <dgm:prSet presAssocID="{406AB937-ACC8-4FC9-BC25-68356BB90938}" presName="hierRoot1" presStyleCnt="0">
        <dgm:presLayoutVars>
          <dgm:hierBranch val="init"/>
        </dgm:presLayoutVars>
      </dgm:prSet>
      <dgm:spPr/>
    </dgm:pt>
    <dgm:pt modelId="{B291AEB5-8A87-4ADB-93A8-5D4311D2F61C}" type="pres">
      <dgm:prSet presAssocID="{406AB937-ACC8-4FC9-BC25-68356BB90938}" presName="rootComposite1" presStyleCnt="0"/>
      <dgm:spPr/>
    </dgm:pt>
    <dgm:pt modelId="{653D02BC-E1B9-4591-B2A8-5A61DDE38090}" type="pres">
      <dgm:prSet presAssocID="{406AB937-ACC8-4FC9-BC25-68356BB90938}" presName="rootText1" presStyleLbl="node0" presStyleIdx="2" presStyleCnt="3">
        <dgm:presLayoutVars>
          <dgm:chPref val="3"/>
        </dgm:presLayoutVars>
      </dgm:prSet>
      <dgm:spPr/>
    </dgm:pt>
    <dgm:pt modelId="{A25F5AA7-9BDA-4B02-910F-722AACE3BA11}" type="pres">
      <dgm:prSet presAssocID="{406AB937-ACC8-4FC9-BC25-68356BB90938}" presName="rootConnector1" presStyleLbl="node1" presStyleIdx="0" presStyleCnt="0"/>
      <dgm:spPr/>
    </dgm:pt>
    <dgm:pt modelId="{A78465D7-0660-4158-A7C4-E307B1052B91}" type="pres">
      <dgm:prSet presAssocID="{406AB937-ACC8-4FC9-BC25-68356BB90938}" presName="hierChild2" presStyleCnt="0"/>
      <dgm:spPr/>
    </dgm:pt>
    <dgm:pt modelId="{24BE5D5F-1D6A-43FB-A9C4-8635B8EBBB33}" type="pres">
      <dgm:prSet presAssocID="{B8DAB0DF-96E2-42FF-B81E-5456E6D75E97}" presName="Name64" presStyleLbl="parChTrans1D2" presStyleIdx="3" presStyleCnt="4"/>
      <dgm:spPr/>
    </dgm:pt>
    <dgm:pt modelId="{E24D199A-27E3-4DDD-B82F-E5BD6961AEF7}" type="pres">
      <dgm:prSet presAssocID="{B58925B4-803F-4D84-9C25-5BB0B08B87A7}" presName="hierRoot2" presStyleCnt="0">
        <dgm:presLayoutVars>
          <dgm:hierBranch val="init"/>
        </dgm:presLayoutVars>
      </dgm:prSet>
      <dgm:spPr/>
    </dgm:pt>
    <dgm:pt modelId="{61AE92D3-6969-43BF-BD33-ED7281DFEC41}" type="pres">
      <dgm:prSet presAssocID="{B58925B4-803F-4D84-9C25-5BB0B08B87A7}" presName="rootComposite" presStyleCnt="0"/>
      <dgm:spPr/>
    </dgm:pt>
    <dgm:pt modelId="{FDED36B3-7087-4AB9-BEFC-7DDEEBB777A9}" type="pres">
      <dgm:prSet presAssocID="{B58925B4-803F-4D84-9C25-5BB0B08B87A7}" presName="rootText" presStyleLbl="node2" presStyleIdx="3" presStyleCnt="4">
        <dgm:presLayoutVars>
          <dgm:chPref val="3"/>
        </dgm:presLayoutVars>
      </dgm:prSet>
      <dgm:spPr/>
    </dgm:pt>
    <dgm:pt modelId="{BF64D80E-C99E-41B7-BE79-CC4DC8A206CE}" type="pres">
      <dgm:prSet presAssocID="{B58925B4-803F-4D84-9C25-5BB0B08B87A7}" presName="rootConnector" presStyleLbl="node2" presStyleIdx="3" presStyleCnt="4"/>
      <dgm:spPr/>
    </dgm:pt>
    <dgm:pt modelId="{18E6F722-42FA-4A24-9DC0-653E0830AC37}" type="pres">
      <dgm:prSet presAssocID="{B58925B4-803F-4D84-9C25-5BB0B08B87A7}" presName="hierChild4" presStyleCnt="0"/>
      <dgm:spPr/>
    </dgm:pt>
    <dgm:pt modelId="{A97F15D8-484E-4FC4-82B7-6AB1416DA35D}" type="pres">
      <dgm:prSet presAssocID="{B58925B4-803F-4D84-9C25-5BB0B08B87A7}" presName="hierChild5" presStyleCnt="0"/>
      <dgm:spPr/>
    </dgm:pt>
    <dgm:pt modelId="{8FA41E9B-B3F6-4F81-87ED-5891AFE1E172}" type="pres">
      <dgm:prSet presAssocID="{406AB937-ACC8-4FC9-BC25-68356BB90938}" presName="hierChild3" presStyleCnt="0"/>
      <dgm:spPr/>
    </dgm:pt>
  </dgm:ptLst>
  <dgm:cxnLst>
    <dgm:cxn modelId="{02704614-B503-4362-9826-8639C2D2B136}" type="presOf" srcId="{2F945717-0EAB-45F5-B539-545909A30652}" destId="{D91D8CC6-DC71-40C0-B356-951EDB618148}" srcOrd="0" destOrd="0" presId="urn:microsoft.com/office/officeart/2009/3/layout/HorizontalOrganizationChart"/>
    <dgm:cxn modelId="{32C66D20-BF23-430D-A5B6-C5A7CA28EBD3}" type="presOf" srcId="{9AC68DD1-41F4-4565-818A-EFD88214C397}" destId="{3AE0D25C-F07D-4E7A-A2EC-69BC86ADA0B2}" srcOrd="1" destOrd="0" presId="urn:microsoft.com/office/officeart/2009/3/layout/HorizontalOrganizationChart"/>
    <dgm:cxn modelId="{1F1A6F20-34B4-458E-A7E5-E3CDC2E5C740}" type="presOf" srcId="{A19A01A0-D3AE-433A-B6AB-3FED0BE90FF6}" destId="{719D2108-F8BA-44E8-8BA5-D3F15644F88A}" srcOrd="1" destOrd="0" presId="urn:microsoft.com/office/officeart/2009/3/layout/HorizontalOrganizationChart"/>
    <dgm:cxn modelId="{A6EC3A2B-3EB0-4C86-A771-65DA525E477A}" type="presOf" srcId="{B58925B4-803F-4D84-9C25-5BB0B08B87A7}" destId="{BF64D80E-C99E-41B7-BE79-CC4DC8A206CE}" srcOrd="1" destOrd="0" presId="urn:microsoft.com/office/officeart/2009/3/layout/HorizontalOrganizationChart"/>
    <dgm:cxn modelId="{4C88DE2F-C732-4F07-8EED-309DEDD9216B}" type="presOf" srcId="{406AB937-ACC8-4FC9-BC25-68356BB90938}" destId="{653D02BC-E1B9-4591-B2A8-5A61DDE38090}" srcOrd="0" destOrd="0" presId="urn:microsoft.com/office/officeart/2009/3/layout/HorizontalOrganizationChart"/>
    <dgm:cxn modelId="{F12AE032-7F0C-4DAF-8955-8C23934560EF}" srcId="{A19A01A0-D3AE-433A-B6AB-3FED0BE90FF6}" destId="{9AC68DD1-41F4-4565-818A-EFD88214C397}" srcOrd="1" destOrd="0" parTransId="{769E5933-1BDE-4958-87CE-6630E0314F08}" sibTransId="{FA51DA05-3625-4D03-A895-16A96E13564F}"/>
    <dgm:cxn modelId="{53C63335-0545-427B-8410-48DB684DCEC9}" type="presOf" srcId="{A77E268F-F957-4B79-A5A7-58D9D0EBF2B0}" destId="{7808538F-1AA0-4CAF-B10C-B1BCF97DD4FC}" srcOrd="0" destOrd="0" presId="urn:microsoft.com/office/officeart/2009/3/layout/HorizontalOrganizationChart"/>
    <dgm:cxn modelId="{5C89683E-8593-4D31-AB0C-060EFA0673EF}" type="presOf" srcId="{BD45584F-88AB-464F-81AA-658BF9C11EF2}" destId="{CECEE893-A4A8-4431-B051-48DE60B73EDF}" srcOrd="0" destOrd="0" presId="urn:microsoft.com/office/officeart/2009/3/layout/HorizontalOrganizationChart"/>
    <dgm:cxn modelId="{DB62AD60-166F-40F5-B3F7-74FBBCE1DEC5}" type="presOf" srcId="{5067291F-9B0E-438D-A0B8-2FAAE72E805C}" destId="{FE124464-912F-4206-99E6-81133DDFB6AB}" srcOrd="1" destOrd="0" presId="urn:microsoft.com/office/officeart/2009/3/layout/HorizontalOrganizationChart"/>
    <dgm:cxn modelId="{513BAD43-2664-4834-B0D9-15026EFE6A21}" type="presOf" srcId="{A19A01A0-D3AE-433A-B6AB-3FED0BE90FF6}" destId="{2DBF5B99-0282-46EA-B664-6DCE762BB001}" srcOrd="0" destOrd="0" presId="urn:microsoft.com/office/officeart/2009/3/layout/HorizontalOrganizationChart"/>
    <dgm:cxn modelId="{8152A467-78E3-4DF7-B3E1-B19DAC6BF1BB}" type="presOf" srcId="{769E5933-1BDE-4958-87CE-6630E0314F08}" destId="{4B3B5948-1FEB-4D97-A987-C0D52447D380}" srcOrd="0" destOrd="0" presId="urn:microsoft.com/office/officeart/2009/3/layout/HorizontalOrganizationChart"/>
    <dgm:cxn modelId="{FE04336E-2083-45FA-BE7D-7D38F3D254AB}" type="presOf" srcId="{9AC68DD1-41F4-4565-818A-EFD88214C397}" destId="{2C3B9A2A-1BCE-4E4A-84A5-228BB7E494B5}" srcOrd="0" destOrd="0" presId="urn:microsoft.com/office/officeart/2009/3/layout/HorizontalOrganizationChart"/>
    <dgm:cxn modelId="{BF9D2972-928E-460D-9959-EF4EFF5174A5}" type="presOf" srcId="{406AB937-ACC8-4FC9-BC25-68356BB90938}" destId="{A25F5AA7-9BDA-4B02-910F-722AACE3BA11}" srcOrd="1" destOrd="0" presId="urn:microsoft.com/office/officeart/2009/3/layout/HorizontalOrganizationChart"/>
    <dgm:cxn modelId="{A61A8055-DFAA-47F6-88CB-3F852CFBEF8F}" type="presOf" srcId="{5067291F-9B0E-438D-A0B8-2FAAE72E805C}" destId="{6BF3DB72-E2FF-4B1A-9C83-C49B7568BF4C}" srcOrd="0" destOrd="0" presId="urn:microsoft.com/office/officeart/2009/3/layout/HorizontalOrganizationChart"/>
    <dgm:cxn modelId="{C4150877-45C4-425C-9C3C-91AA8241399D}" srcId="{A19A01A0-D3AE-433A-B6AB-3FED0BE90FF6}" destId="{5067291F-9B0E-438D-A0B8-2FAAE72E805C}" srcOrd="0" destOrd="0" parTransId="{6D4E0902-B1D3-4066-ADBE-1FC951AEE690}" sibTransId="{A956558B-8C95-41BA-B9CE-741F24C9E2D7}"/>
    <dgm:cxn modelId="{90C9AA58-A533-4BE4-BA7B-A2683BFDA8F4}" srcId="{2F945717-0EAB-45F5-B539-545909A30652}" destId="{A19A01A0-D3AE-433A-B6AB-3FED0BE90FF6}" srcOrd="1" destOrd="0" parTransId="{3914714B-94B6-4EAC-B8F0-B7FE8C423B0F}" sibTransId="{11622AA0-FC78-42F1-A38A-4A5F636D77B7}"/>
    <dgm:cxn modelId="{54385179-0172-4321-9E47-DB40A2056364}" srcId="{2F945717-0EAB-45F5-B539-545909A30652}" destId="{406AB937-ACC8-4FC9-BC25-68356BB90938}" srcOrd="2" destOrd="0" parTransId="{BAFF46E1-3F41-4BE5-9069-18A894D86A9F}" sibTransId="{C54610AE-73C2-4248-B08E-820D78872D87}"/>
    <dgm:cxn modelId="{A9170DA2-55B1-421B-9660-2F337EE41F06}" type="presOf" srcId="{6D4E0902-B1D3-4066-ADBE-1FC951AEE690}" destId="{04994991-C95D-4BC9-B3E4-88F507499CD3}" srcOrd="0" destOrd="0" presId="urn:microsoft.com/office/officeart/2009/3/layout/HorizontalOrganizationChart"/>
    <dgm:cxn modelId="{9A8533A2-6AAA-473A-9626-B7D53E12CB42}" type="presOf" srcId="{404C837E-84BD-427A-8E22-F7E4F036774F}" destId="{3728690A-E101-4F27-BA88-CF4956B528F8}" srcOrd="0" destOrd="0" presId="urn:microsoft.com/office/officeart/2009/3/layout/HorizontalOrganizationChart"/>
    <dgm:cxn modelId="{E0AE1DA8-729B-469A-8ACD-C19A848E1B72}" type="presOf" srcId="{BD45584F-88AB-464F-81AA-658BF9C11EF2}" destId="{7B658276-EB6D-4120-B1BF-7F463247F061}" srcOrd="1" destOrd="0" presId="urn:microsoft.com/office/officeart/2009/3/layout/HorizontalOrganizationChart"/>
    <dgm:cxn modelId="{228D60A9-F907-4257-896A-C2E54B92E832}" type="presOf" srcId="{B8DAB0DF-96E2-42FF-B81E-5456E6D75E97}" destId="{24BE5D5F-1D6A-43FB-A9C4-8635B8EBBB33}" srcOrd="0" destOrd="0" presId="urn:microsoft.com/office/officeart/2009/3/layout/HorizontalOrganizationChart"/>
    <dgm:cxn modelId="{85191EB3-2FA8-44D8-979E-78BA7920B4CE}" type="presOf" srcId="{A77E268F-F957-4B79-A5A7-58D9D0EBF2B0}" destId="{8A966A27-9C5E-4A92-A4CB-0125AEAC5470}" srcOrd="1" destOrd="0" presId="urn:microsoft.com/office/officeart/2009/3/layout/HorizontalOrganizationChart"/>
    <dgm:cxn modelId="{0EBA74D2-62F5-45B8-83C9-B313186BBB74}" srcId="{A19A01A0-D3AE-433A-B6AB-3FED0BE90FF6}" destId="{BD45584F-88AB-464F-81AA-658BF9C11EF2}" srcOrd="2" destOrd="0" parTransId="{404C837E-84BD-427A-8E22-F7E4F036774F}" sibTransId="{9A269EFF-B137-4C94-9F7E-615CAB1DD10B}"/>
    <dgm:cxn modelId="{8EB318D3-8937-4455-B90B-0F0C9BE5DABA}" type="presOf" srcId="{B58925B4-803F-4D84-9C25-5BB0B08B87A7}" destId="{FDED36B3-7087-4AB9-BEFC-7DDEEBB777A9}" srcOrd="0" destOrd="0" presId="urn:microsoft.com/office/officeart/2009/3/layout/HorizontalOrganizationChart"/>
    <dgm:cxn modelId="{A6ECB3DA-9B1C-4EC6-855F-4C5361B1B083}" srcId="{406AB937-ACC8-4FC9-BC25-68356BB90938}" destId="{B58925B4-803F-4D84-9C25-5BB0B08B87A7}" srcOrd="0" destOrd="0" parTransId="{B8DAB0DF-96E2-42FF-B81E-5456E6D75E97}" sibTransId="{5DCB2440-0B38-4C4F-A05E-E827F5B338DE}"/>
    <dgm:cxn modelId="{FA3E78F3-88DF-4049-84C4-2D54BAB3B926}" srcId="{2F945717-0EAB-45F5-B539-545909A30652}" destId="{A77E268F-F957-4B79-A5A7-58D9D0EBF2B0}" srcOrd="0" destOrd="0" parTransId="{5C4C6E05-155B-44B3-B7E5-15F9C2689EED}" sibTransId="{DF54E70B-9AFF-4294-AE72-3569C95DDC75}"/>
    <dgm:cxn modelId="{000929B6-3EB0-4A15-8C60-78A57B618E23}" type="presParOf" srcId="{D91D8CC6-DC71-40C0-B356-951EDB618148}" destId="{0E462A67-D4F8-4FF6-9490-2E21893480BB}" srcOrd="0" destOrd="0" presId="urn:microsoft.com/office/officeart/2009/3/layout/HorizontalOrganizationChart"/>
    <dgm:cxn modelId="{AFBBA0A1-4C65-4E14-A78D-784CEAF15483}" type="presParOf" srcId="{0E462A67-D4F8-4FF6-9490-2E21893480BB}" destId="{45E9AE69-4F4B-46F9-BD7B-4CEF9895ECD1}" srcOrd="0" destOrd="0" presId="urn:microsoft.com/office/officeart/2009/3/layout/HorizontalOrganizationChart"/>
    <dgm:cxn modelId="{82791D25-8D61-49A6-89F1-C694E3502B2B}" type="presParOf" srcId="{45E9AE69-4F4B-46F9-BD7B-4CEF9895ECD1}" destId="{7808538F-1AA0-4CAF-B10C-B1BCF97DD4FC}" srcOrd="0" destOrd="0" presId="urn:microsoft.com/office/officeart/2009/3/layout/HorizontalOrganizationChart"/>
    <dgm:cxn modelId="{94018BE7-F1BC-4BB7-A624-3F772589E6BF}" type="presParOf" srcId="{45E9AE69-4F4B-46F9-BD7B-4CEF9895ECD1}" destId="{8A966A27-9C5E-4A92-A4CB-0125AEAC5470}" srcOrd="1" destOrd="0" presId="urn:microsoft.com/office/officeart/2009/3/layout/HorizontalOrganizationChart"/>
    <dgm:cxn modelId="{A34909AE-CCAB-4374-AC4C-28CA868EEA64}" type="presParOf" srcId="{0E462A67-D4F8-4FF6-9490-2E21893480BB}" destId="{F598816F-EDF0-4B88-9EC8-652AAD326B47}" srcOrd="1" destOrd="0" presId="urn:microsoft.com/office/officeart/2009/3/layout/HorizontalOrganizationChart"/>
    <dgm:cxn modelId="{778EAFD4-F4F1-4240-B49D-BFB183EDAFC1}" type="presParOf" srcId="{0E462A67-D4F8-4FF6-9490-2E21893480BB}" destId="{EAAAFA3E-801F-4851-91CA-3A3B8D87F1A8}" srcOrd="2" destOrd="0" presId="urn:microsoft.com/office/officeart/2009/3/layout/HorizontalOrganizationChart"/>
    <dgm:cxn modelId="{8B39C4BF-422C-4D11-985C-AF70D7AAF92D}" type="presParOf" srcId="{D91D8CC6-DC71-40C0-B356-951EDB618148}" destId="{8BB03DE9-0F40-43C7-8907-243ED4328B74}" srcOrd="1" destOrd="0" presId="urn:microsoft.com/office/officeart/2009/3/layout/HorizontalOrganizationChart"/>
    <dgm:cxn modelId="{BAA15411-6645-4798-A15F-A7C023753EB9}" type="presParOf" srcId="{8BB03DE9-0F40-43C7-8907-243ED4328B74}" destId="{12AB3A27-7481-4E80-ADBB-20BB9A5738DD}" srcOrd="0" destOrd="0" presId="urn:microsoft.com/office/officeart/2009/3/layout/HorizontalOrganizationChart"/>
    <dgm:cxn modelId="{39D8A790-F653-491F-A45D-A3D1F243246E}" type="presParOf" srcId="{12AB3A27-7481-4E80-ADBB-20BB9A5738DD}" destId="{2DBF5B99-0282-46EA-B664-6DCE762BB001}" srcOrd="0" destOrd="0" presId="urn:microsoft.com/office/officeart/2009/3/layout/HorizontalOrganizationChart"/>
    <dgm:cxn modelId="{2581B22C-C6B3-4F3B-8497-9E72FEE27242}" type="presParOf" srcId="{12AB3A27-7481-4E80-ADBB-20BB9A5738DD}" destId="{719D2108-F8BA-44E8-8BA5-D3F15644F88A}" srcOrd="1" destOrd="0" presId="urn:microsoft.com/office/officeart/2009/3/layout/HorizontalOrganizationChart"/>
    <dgm:cxn modelId="{6B12E9E5-9752-42AE-A2CC-D02BBB7C7462}" type="presParOf" srcId="{8BB03DE9-0F40-43C7-8907-243ED4328B74}" destId="{2F72DF0B-3156-4036-AC48-41AD4C1708C5}" srcOrd="1" destOrd="0" presId="urn:microsoft.com/office/officeart/2009/3/layout/HorizontalOrganizationChart"/>
    <dgm:cxn modelId="{796E8BA0-0085-409F-AFDA-8842A77E60D4}" type="presParOf" srcId="{2F72DF0B-3156-4036-AC48-41AD4C1708C5}" destId="{04994991-C95D-4BC9-B3E4-88F507499CD3}" srcOrd="0" destOrd="0" presId="urn:microsoft.com/office/officeart/2009/3/layout/HorizontalOrganizationChart"/>
    <dgm:cxn modelId="{AF2A1540-CCA6-466C-91A3-05DFE343978A}" type="presParOf" srcId="{2F72DF0B-3156-4036-AC48-41AD4C1708C5}" destId="{8DC8B67D-D169-4FF5-B61E-2CEA7AEC14AB}" srcOrd="1" destOrd="0" presId="urn:microsoft.com/office/officeart/2009/3/layout/HorizontalOrganizationChart"/>
    <dgm:cxn modelId="{6EC18090-45A1-4604-AF75-2E731B80B7A6}" type="presParOf" srcId="{8DC8B67D-D169-4FF5-B61E-2CEA7AEC14AB}" destId="{942F77B8-A9A3-4625-850C-755D28521451}" srcOrd="0" destOrd="0" presId="urn:microsoft.com/office/officeart/2009/3/layout/HorizontalOrganizationChart"/>
    <dgm:cxn modelId="{6EF52BD9-E96B-487F-B6F3-DF3706DC681B}" type="presParOf" srcId="{942F77B8-A9A3-4625-850C-755D28521451}" destId="{6BF3DB72-E2FF-4B1A-9C83-C49B7568BF4C}" srcOrd="0" destOrd="0" presId="urn:microsoft.com/office/officeart/2009/3/layout/HorizontalOrganizationChart"/>
    <dgm:cxn modelId="{426B47FE-4FB9-4033-9B61-51A96E38BA73}" type="presParOf" srcId="{942F77B8-A9A3-4625-850C-755D28521451}" destId="{FE124464-912F-4206-99E6-81133DDFB6AB}" srcOrd="1" destOrd="0" presId="urn:microsoft.com/office/officeart/2009/3/layout/HorizontalOrganizationChart"/>
    <dgm:cxn modelId="{3F074596-66E6-4DE4-A360-A9FC9A76B597}" type="presParOf" srcId="{8DC8B67D-D169-4FF5-B61E-2CEA7AEC14AB}" destId="{40064879-4AE4-4414-A931-27B39531C777}" srcOrd="1" destOrd="0" presId="urn:microsoft.com/office/officeart/2009/3/layout/HorizontalOrganizationChart"/>
    <dgm:cxn modelId="{2E5797CE-A0A4-438C-9A99-BF860199BA11}" type="presParOf" srcId="{8DC8B67D-D169-4FF5-B61E-2CEA7AEC14AB}" destId="{D0BD1EBC-8EA3-4CC6-B750-20B69A76EC17}" srcOrd="2" destOrd="0" presId="urn:microsoft.com/office/officeart/2009/3/layout/HorizontalOrganizationChart"/>
    <dgm:cxn modelId="{B31A9063-C1C9-4D01-A885-0A6C2EEF54E3}" type="presParOf" srcId="{2F72DF0B-3156-4036-AC48-41AD4C1708C5}" destId="{4B3B5948-1FEB-4D97-A987-C0D52447D380}" srcOrd="2" destOrd="0" presId="urn:microsoft.com/office/officeart/2009/3/layout/HorizontalOrganizationChart"/>
    <dgm:cxn modelId="{409F435F-DAD7-40AE-94B8-759D7A29D636}" type="presParOf" srcId="{2F72DF0B-3156-4036-AC48-41AD4C1708C5}" destId="{9CB4E107-E74D-42C9-BF59-BCA95836B5B1}" srcOrd="3" destOrd="0" presId="urn:microsoft.com/office/officeart/2009/3/layout/HorizontalOrganizationChart"/>
    <dgm:cxn modelId="{A6FD53FA-3C4A-4C26-8508-7E92901897E1}" type="presParOf" srcId="{9CB4E107-E74D-42C9-BF59-BCA95836B5B1}" destId="{B98264AD-8721-47F3-BFCC-43BF73B9A19A}" srcOrd="0" destOrd="0" presId="urn:microsoft.com/office/officeart/2009/3/layout/HorizontalOrganizationChart"/>
    <dgm:cxn modelId="{9CFD2A32-AE71-4BE6-824B-11F4F7D966D5}" type="presParOf" srcId="{B98264AD-8721-47F3-BFCC-43BF73B9A19A}" destId="{2C3B9A2A-1BCE-4E4A-84A5-228BB7E494B5}" srcOrd="0" destOrd="0" presId="urn:microsoft.com/office/officeart/2009/3/layout/HorizontalOrganizationChart"/>
    <dgm:cxn modelId="{D9E84E03-1211-47C8-8599-40800F319B4F}" type="presParOf" srcId="{B98264AD-8721-47F3-BFCC-43BF73B9A19A}" destId="{3AE0D25C-F07D-4E7A-A2EC-69BC86ADA0B2}" srcOrd="1" destOrd="0" presId="urn:microsoft.com/office/officeart/2009/3/layout/HorizontalOrganizationChart"/>
    <dgm:cxn modelId="{36DE5152-92DE-4DED-A0E8-174153489EA7}" type="presParOf" srcId="{9CB4E107-E74D-42C9-BF59-BCA95836B5B1}" destId="{471B4986-9C4D-418F-8180-9C78CE166BBD}" srcOrd="1" destOrd="0" presId="urn:microsoft.com/office/officeart/2009/3/layout/HorizontalOrganizationChart"/>
    <dgm:cxn modelId="{DD73B033-89C6-4D54-94F6-126CBBF32D42}" type="presParOf" srcId="{9CB4E107-E74D-42C9-BF59-BCA95836B5B1}" destId="{A6BB6675-7123-41E6-A3CD-33CC74E9ACD5}" srcOrd="2" destOrd="0" presId="urn:microsoft.com/office/officeart/2009/3/layout/HorizontalOrganizationChart"/>
    <dgm:cxn modelId="{C5B36A43-1706-4A7A-921F-374B16636821}" type="presParOf" srcId="{2F72DF0B-3156-4036-AC48-41AD4C1708C5}" destId="{3728690A-E101-4F27-BA88-CF4956B528F8}" srcOrd="4" destOrd="0" presId="urn:microsoft.com/office/officeart/2009/3/layout/HorizontalOrganizationChart"/>
    <dgm:cxn modelId="{5BB7DA2A-D385-47FD-8F38-817DC7BD2DC5}" type="presParOf" srcId="{2F72DF0B-3156-4036-AC48-41AD4C1708C5}" destId="{30506F74-652D-40C4-AED0-D09AEDEF9FEC}" srcOrd="5" destOrd="0" presId="urn:microsoft.com/office/officeart/2009/3/layout/HorizontalOrganizationChart"/>
    <dgm:cxn modelId="{D8C0E8E4-8C41-4731-AD11-2B6C3D1FEA5F}" type="presParOf" srcId="{30506F74-652D-40C4-AED0-D09AEDEF9FEC}" destId="{A60C97CF-3654-42FC-9F50-9F53EA4D3F37}" srcOrd="0" destOrd="0" presId="urn:microsoft.com/office/officeart/2009/3/layout/HorizontalOrganizationChart"/>
    <dgm:cxn modelId="{342B9B78-A2CB-4573-8A47-154A0F3CBABE}" type="presParOf" srcId="{A60C97CF-3654-42FC-9F50-9F53EA4D3F37}" destId="{CECEE893-A4A8-4431-B051-48DE60B73EDF}" srcOrd="0" destOrd="0" presId="urn:microsoft.com/office/officeart/2009/3/layout/HorizontalOrganizationChart"/>
    <dgm:cxn modelId="{7BCDB6E4-00DF-465A-AA9C-392C475A5264}" type="presParOf" srcId="{A60C97CF-3654-42FC-9F50-9F53EA4D3F37}" destId="{7B658276-EB6D-4120-B1BF-7F463247F061}" srcOrd="1" destOrd="0" presId="urn:microsoft.com/office/officeart/2009/3/layout/HorizontalOrganizationChart"/>
    <dgm:cxn modelId="{E5706F35-46F4-4BCC-B064-3A78C5C83080}" type="presParOf" srcId="{30506F74-652D-40C4-AED0-D09AEDEF9FEC}" destId="{B47A80B8-AB61-4A40-8935-12DA9ECBBFB2}" srcOrd="1" destOrd="0" presId="urn:microsoft.com/office/officeart/2009/3/layout/HorizontalOrganizationChart"/>
    <dgm:cxn modelId="{823CC7EE-7084-4D21-B300-EC6FAF208729}" type="presParOf" srcId="{30506F74-652D-40C4-AED0-D09AEDEF9FEC}" destId="{5CAD6A64-35AC-4A46-8C4B-C4F4FE9A4188}" srcOrd="2" destOrd="0" presId="urn:microsoft.com/office/officeart/2009/3/layout/HorizontalOrganizationChart"/>
    <dgm:cxn modelId="{A7FE8654-923D-4898-A484-7301FE848820}" type="presParOf" srcId="{8BB03DE9-0F40-43C7-8907-243ED4328B74}" destId="{C2214CE6-37E8-4DD2-823A-9F9504CC25DB}" srcOrd="2" destOrd="0" presId="urn:microsoft.com/office/officeart/2009/3/layout/HorizontalOrganizationChart"/>
    <dgm:cxn modelId="{90B25ACC-24BC-4F23-A0AD-2A9538B6F1FE}" type="presParOf" srcId="{D91D8CC6-DC71-40C0-B356-951EDB618148}" destId="{3D0E42DF-0818-4622-9A1A-3A6E08B4C233}" srcOrd="2" destOrd="0" presId="urn:microsoft.com/office/officeart/2009/3/layout/HorizontalOrganizationChart"/>
    <dgm:cxn modelId="{ADE3C44C-7326-4804-8A3C-BD5BB6B903C2}" type="presParOf" srcId="{3D0E42DF-0818-4622-9A1A-3A6E08B4C233}" destId="{B291AEB5-8A87-4ADB-93A8-5D4311D2F61C}" srcOrd="0" destOrd="0" presId="urn:microsoft.com/office/officeart/2009/3/layout/HorizontalOrganizationChart"/>
    <dgm:cxn modelId="{17B8D8E2-D5C2-4C4E-8465-6CDDC5F2DDD7}" type="presParOf" srcId="{B291AEB5-8A87-4ADB-93A8-5D4311D2F61C}" destId="{653D02BC-E1B9-4591-B2A8-5A61DDE38090}" srcOrd="0" destOrd="0" presId="urn:microsoft.com/office/officeart/2009/3/layout/HorizontalOrganizationChart"/>
    <dgm:cxn modelId="{B9DBD7BB-8268-4AAB-915F-C4F3CBD588F0}" type="presParOf" srcId="{B291AEB5-8A87-4ADB-93A8-5D4311D2F61C}" destId="{A25F5AA7-9BDA-4B02-910F-722AACE3BA11}" srcOrd="1" destOrd="0" presId="urn:microsoft.com/office/officeart/2009/3/layout/HorizontalOrganizationChart"/>
    <dgm:cxn modelId="{DF3B6175-AD8D-4C8F-8375-59DD4CCBF75B}" type="presParOf" srcId="{3D0E42DF-0818-4622-9A1A-3A6E08B4C233}" destId="{A78465D7-0660-4158-A7C4-E307B1052B91}" srcOrd="1" destOrd="0" presId="urn:microsoft.com/office/officeart/2009/3/layout/HorizontalOrganizationChart"/>
    <dgm:cxn modelId="{024B8F01-2E21-48E5-80F0-EA18C36F9A8B}" type="presParOf" srcId="{A78465D7-0660-4158-A7C4-E307B1052B91}" destId="{24BE5D5F-1D6A-43FB-A9C4-8635B8EBBB33}" srcOrd="0" destOrd="0" presId="urn:microsoft.com/office/officeart/2009/3/layout/HorizontalOrganizationChart"/>
    <dgm:cxn modelId="{1B503F1D-7804-4696-B89A-D5EF54F27269}" type="presParOf" srcId="{A78465D7-0660-4158-A7C4-E307B1052B91}" destId="{E24D199A-27E3-4DDD-B82F-E5BD6961AEF7}" srcOrd="1" destOrd="0" presId="urn:microsoft.com/office/officeart/2009/3/layout/HorizontalOrganizationChart"/>
    <dgm:cxn modelId="{923AFC50-7841-4DE3-ACC0-D107CB3B6FB2}" type="presParOf" srcId="{E24D199A-27E3-4DDD-B82F-E5BD6961AEF7}" destId="{61AE92D3-6969-43BF-BD33-ED7281DFEC41}" srcOrd="0" destOrd="0" presId="urn:microsoft.com/office/officeart/2009/3/layout/HorizontalOrganizationChart"/>
    <dgm:cxn modelId="{35255BE5-5359-4045-A9BD-6B323B0CAF72}" type="presParOf" srcId="{61AE92D3-6969-43BF-BD33-ED7281DFEC41}" destId="{FDED36B3-7087-4AB9-BEFC-7DDEEBB777A9}" srcOrd="0" destOrd="0" presId="urn:microsoft.com/office/officeart/2009/3/layout/HorizontalOrganizationChart"/>
    <dgm:cxn modelId="{BF5763D5-9985-42C0-8FE5-C9E159218C11}" type="presParOf" srcId="{61AE92D3-6969-43BF-BD33-ED7281DFEC41}" destId="{BF64D80E-C99E-41B7-BE79-CC4DC8A206CE}" srcOrd="1" destOrd="0" presId="urn:microsoft.com/office/officeart/2009/3/layout/HorizontalOrganizationChart"/>
    <dgm:cxn modelId="{C8EC3A17-99A5-4FF8-B641-6867D4398038}" type="presParOf" srcId="{E24D199A-27E3-4DDD-B82F-E5BD6961AEF7}" destId="{18E6F722-42FA-4A24-9DC0-653E0830AC37}" srcOrd="1" destOrd="0" presId="urn:microsoft.com/office/officeart/2009/3/layout/HorizontalOrganizationChart"/>
    <dgm:cxn modelId="{830655AE-D12F-4B3F-8DB1-93F79F339C63}" type="presParOf" srcId="{E24D199A-27E3-4DDD-B82F-E5BD6961AEF7}" destId="{A97F15D8-484E-4FC4-82B7-6AB1416DA35D}" srcOrd="2" destOrd="0" presId="urn:microsoft.com/office/officeart/2009/3/layout/HorizontalOrganizationChart"/>
    <dgm:cxn modelId="{9062A085-3E8E-44C8-A298-360D9370C307}" type="presParOf" srcId="{3D0E42DF-0818-4622-9A1A-3A6E08B4C233}" destId="{8FA41E9B-B3F6-4F81-87ED-5891AFE1E172}"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89D18-03E4-48CC-BE68-75D15AD17D49}">
      <dsp:nvSpPr>
        <dsp:cNvPr id="0" name=""/>
        <dsp:cNvSpPr/>
      </dsp:nvSpPr>
      <dsp:spPr>
        <a:xfrm>
          <a:off x="0" y="4876"/>
          <a:ext cx="7255769" cy="11349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BF076-5B38-417F-A5DA-7015B62D21CA}">
      <dsp:nvSpPr>
        <dsp:cNvPr id="0" name=""/>
        <dsp:cNvSpPr/>
      </dsp:nvSpPr>
      <dsp:spPr>
        <a:xfrm>
          <a:off x="343311" y="260232"/>
          <a:ext cx="624203" cy="624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7387F2-DF4B-47BB-B5F3-8D8AE1B5DB00}">
      <dsp:nvSpPr>
        <dsp:cNvPr id="0" name=""/>
        <dsp:cNvSpPr/>
      </dsp:nvSpPr>
      <dsp:spPr>
        <a:xfrm>
          <a:off x="1310827" y="4876"/>
          <a:ext cx="5943660" cy="113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2" tIns="120112" rIns="120112" bIns="120112" numCol="1" spcCol="1270" anchor="ctr" anchorCtr="0">
          <a:noAutofit/>
        </a:bodyPr>
        <a:lstStyle/>
        <a:p>
          <a:pPr marL="0" lvl="0" indent="0" algn="l" defTabSz="933450">
            <a:lnSpc>
              <a:spcPct val="90000"/>
            </a:lnSpc>
            <a:spcBef>
              <a:spcPct val="0"/>
            </a:spcBef>
            <a:spcAft>
              <a:spcPct val="35000"/>
            </a:spcAft>
            <a:buNone/>
          </a:pPr>
          <a:r>
            <a:rPr lang="en-US" sz="2100" b="0" i="0" kern="1200"/>
            <a:t>Redundancy means repetition of data.</a:t>
          </a:r>
          <a:endParaRPr lang="en-US" sz="2100" kern="1200"/>
        </a:p>
      </dsp:txBody>
      <dsp:txXfrm>
        <a:off x="1310827" y="4876"/>
        <a:ext cx="5943660" cy="1134915"/>
      </dsp:txXfrm>
    </dsp:sp>
    <dsp:sp modelId="{F804B954-29C4-4FD9-878A-D9741806686F}">
      <dsp:nvSpPr>
        <dsp:cNvPr id="0" name=""/>
        <dsp:cNvSpPr/>
      </dsp:nvSpPr>
      <dsp:spPr>
        <a:xfrm>
          <a:off x="0" y="1423520"/>
          <a:ext cx="7255769" cy="11349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1C0AB-52D5-4C01-85AE-4D3A1CAAC1D3}">
      <dsp:nvSpPr>
        <dsp:cNvPr id="0" name=""/>
        <dsp:cNvSpPr/>
      </dsp:nvSpPr>
      <dsp:spPr>
        <a:xfrm>
          <a:off x="343311" y="1678876"/>
          <a:ext cx="624203" cy="624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69FB59-EF1C-4EF9-A8E7-2485142A387B}">
      <dsp:nvSpPr>
        <dsp:cNvPr id="0" name=""/>
        <dsp:cNvSpPr/>
      </dsp:nvSpPr>
      <dsp:spPr>
        <a:xfrm>
          <a:off x="1310827" y="1423520"/>
          <a:ext cx="5943660" cy="113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2" tIns="120112" rIns="120112" bIns="120112" numCol="1" spcCol="1270" anchor="ctr" anchorCtr="0">
          <a:noAutofit/>
        </a:bodyPr>
        <a:lstStyle/>
        <a:p>
          <a:pPr marL="0" lvl="0" indent="0" algn="l" defTabSz="933450">
            <a:lnSpc>
              <a:spcPct val="90000"/>
            </a:lnSpc>
            <a:spcBef>
              <a:spcPct val="0"/>
            </a:spcBef>
            <a:spcAft>
              <a:spcPct val="35000"/>
            </a:spcAft>
            <a:buNone/>
          </a:pPr>
          <a:r>
            <a:rPr lang="en-US" sz="2100" b="0" i="0" kern="1200"/>
            <a:t>Redundancy increases the time involved in updating, adding, and deleting data.</a:t>
          </a:r>
          <a:endParaRPr lang="en-US" sz="2100" kern="1200"/>
        </a:p>
      </dsp:txBody>
      <dsp:txXfrm>
        <a:off x="1310827" y="1423520"/>
        <a:ext cx="5943660" cy="1134915"/>
      </dsp:txXfrm>
    </dsp:sp>
    <dsp:sp modelId="{4563610A-A67E-4184-BDAC-FE17AB95C633}">
      <dsp:nvSpPr>
        <dsp:cNvPr id="0" name=""/>
        <dsp:cNvSpPr/>
      </dsp:nvSpPr>
      <dsp:spPr>
        <a:xfrm>
          <a:off x="0" y="2842164"/>
          <a:ext cx="7255769" cy="11349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E49A0-E1AB-4060-9A1C-292B7177606E}">
      <dsp:nvSpPr>
        <dsp:cNvPr id="0" name=""/>
        <dsp:cNvSpPr/>
      </dsp:nvSpPr>
      <dsp:spPr>
        <a:xfrm>
          <a:off x="343311" y="3097520"/>
          <a:ext cx="624203" cy="624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FE3848-7DA6-4F08-A751-A73FE434DA2E}">
      <dsp:nvSpPr>
        <dsp:cNvPr id="0" name=""/>
        <dsp:cNvSpPr/>
      </dsp:nvSpPr>
      <dsp:spPr>
        <a:xfrm>
          <a:off x="1310827" y="2842164"/>
          <a:ext cx="5943660" cy="113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2" tIns="120112" rIns="120112" bIns="120112" numCol="1" spcCol="1270" anchor="ctr" anchorCtr="0">
          <a:noAutofit/>
        </a:bodyPr>
        <a:lstStyle/>
        <a:p>
          <a:pPr marL="0" lvl="0" indent="0" algn="l" defTabSz="933450">
            <a:lnSpc>
              <a:spcPct val="90000"/>
            </a:lnSpc>
            <a:spcBef>
              <a:spcPct val="0"/>
            </a:spcBef>
            <a:spcAft>
              <a:spcPct val="35000"/>
            </a:spcAft>
            <a:buNone/>
          </a:pPr>
          <a:r>
            <a:rPr lang="en-US" sz="2100" b="0" i="0" kern="1200"/>
            <a:t>It also increases the utilization of disk space and hence, disk I/O increases.</a:t>
          </a:r>
          <a:endParaRPr lang="en-US" sz="2100" kern="1200"/>
        </a:p>
      </dsp:txBody>
      <dsp:txXfrm>
        <a:off x="1310827" y="2842164"/>
        <a:ext cx="5943660" cy="1134915"/>
      </dsp:txXfrm>
    </dsp:sp>
    <dsp:sp modelId="{0D25880F-5231-4BAE-A6E7-D87D7789643F}">
      <dsp:nvSpPr>
        <dsp:cNvPr id="0" name=""/>
        <dsp:cNvSpPr/>
      </dsp:nvSpPr>
      <dsp:spPr>
        <a:xfrm>
          <a:off x="0" y="4260808"/>
          <a:ext cx="7255769" cy="11349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C5115D-7D83-4036-BD7D-E3ED6CE574BF}">
      <dsp:nvSpPr>
        <dsp:cNvPr id="0" name=""/>
        <dsp:cNvSpPr/>
      </dsp:nvSpPr>
      <dsp:spPr>
        <a:xfrm>
          <a:off x="343311" y="4516164"/>
          <a:ext cx="624203" cy="624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2B0203-C002-444C-8BCF-345B3EF44A06}">
      <dsp:nvSpPr>
        <dsp:cNvPr id="0" name=""/>
        <dsp:cNvSpPr/>
      </dsp:nvSpPr>
      <dsp:spPr>
        <a:xfrm>
          <a:off x="1310827" y="4260808"/>
          <a:ext cx="3265096" cy="113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2" tIns="120112" rIns="120112" bIns="120112" numCol="1" spcCol="1270" anchor="ctr" anchorCtr="0">
          <a:noAutofit/>
        </a:bodyPr>
        <a:lstStyle/>
        <a:p>
          <a:pPr marL="0" lvl="0" indent="0" algn="l" defTabSz="933450">
            <a:lnSpc>
              <a:spcPct val="90000"/>
            </a:lnSpc>
            <a:spcBef>
              <a:spcPct val="0"/>
            </a:spcBef>
            <a:spcAft>
              <a:spcPct val="35000"/>
            </a:spcAft>
            <a:buNone/>
          </a:pPr>
          <a:r>
            <a:rPr lang="en-US" sz="2100" b="0" i="0" kern="1200"/>
            <a:t>Redundancy can lead to the following problems:</a:t>
          </a:r>
          <a:endParaRPr lang="en-US" sz="2100" kern="1200"/>
        </a:p>
      </dsp:txBody>
      <dsp:txXfrm>
        <a:off x="1310827" y="4260808"/>
        <a:ext cx="3265096" cy="1134915"/>
      </dsp:txXfrm>
    </dsp:sp>
    <dsp:sp modelId="{BC79A888-427A-42BB-B968-4377A7DB7B3D}">
      <dsp:nvSpPr>
        <dsp:cNvPr id="0" name=""/>
        <dsp:cNvSpPr/>
      </dsp:nvSpPr>
      <dsp:spPr>
        <a:xfrm>
          <a:off x="4575923" y="4260808"/>
          <a:ext cx="2678564" cy="113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2" tIns="120112" rIns="120112" bIns="120112" numCol="1" spcCol="1270" anchor="ctr" anchorCtr="0">
          <a:noAutofit/>
        </a:bodyPr>
        <a:lstStyle/>
        <a:p>
          <a:pPr marL="0" lvl="0" indent="0" algn="l" defTabSz="488950">
            <a:lnSpc>
              <a:spcPct val="90000"/>
            </a:lnSpc>
            <a:spcBef>
              <a:spcPct val="0"/>
            </a:spcBef>
            <a:spcAft>
              <a:spcPct val="35000"/>
            </a:spcAft>
            <a:buNone/>
          </a:pPr>
          <a:r>
            <a:rPr lang="en-US" sz="1100" b="1" i="1" kern="1200" dirty="0">
              <a:solidFill>
                <a:srgbClr val="C00000"/>
              </a:solidFill>
            </a:rPr>
            <a:t>Inserting, modifying, and deleting data may cause inconsistencies </a:t>
          </a:r>
        </a:p>
        <a:p>
          <a:pPr marL="0" lvl="0" indent="0" algn="l" defTabSz="488950">
            <a:lnSpc>
              <a:spcPct val="90000"/>
            </a:lnSpc>
            <a:spcBef>
              <a:spcPct val="0"/>
            </a:spcBef>
            <a:spcAft>
              <a:spcPct val="35000"/>
            </a:spcAft>
            <a:buNone/>
          </a:pPr>
          <a:r>
            <a:rPr lang="en-US" sz="1100" b="1" i="1" kern="1200" dirty="0">
              <a:solidFill>
                <a:srgbClr val="C00000"/>
              </a:solidFill>
            </a:rPr>
            <a:t>Errors are more likely to occur when facts are repeated </a:t>
          </a:r>
        </a:p>
        <a:p>
          <a:pPr marL="0" lvl="0" indent="0" algn="l" defTabSz="488950">
            <a:lnSpc>
              <a:spcPct val="90000"/>
            </a:lnSpc>
            <a:spcBef>
              <a:spcPct val="0"/>
            </a:spcBef>
            <a:spcAft>
              <a:spcPct val="35000"/>
            </a:spcAft>
            <a:buNone/>
          </a:pPr>
          <a:r>
            <a:rPr lang="en-US" sz="1100" b="1" i="1" kern="1200" dirty="0">
              <a:solidFill>
                <a:srgbClr val="C00000"/>
              </a:solidFill>
            </a:rPr>
            <a:t>Unnecessary utilization of extra disk space</a:t>
          </a:r>
        </a:p>
      </dsp:txBody>
      <dsp:txXfrm>
        <a:off x="4575923" y="4260808"/>
        <a:ext cx="2678564" cy="1134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3703C-BBF7-4CE2-9E3D-D518F67A868A}">
      <dsp:nvSpPr>
        <dsp:cNvPr id="0" name=""/>
        <dsp:cNvSpPr/>
      </dsp:nvSpPr>
      <dsp:spPr>
        <a:xfrm>
          <a:off x="0" y="8999"/>
          <a:ext cx="4872038" cy="129168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 table is said to be in the 1NF when each cell of the table contains precisely one value.</a:t>
          </a:r>
          <a:endParaRPr lang="en-US" sz="2300" kern="1200"/>
        </a:p>
      </dsp:txBody>
      <dsp:txXfrm>
        <a:off x="63055" y="72054"/>
        <a:ext cx="4745928" cy="1165570"/>
      </dsp:txXfrm>
    </dsp:sp>
    <dsp:sp modelId="{783BEF6A-C755-45C9-B940-E75368AAFD69}">
      <dsp:nvSpPr>
        <dsp:cNvPr id="0" name=""/>
        <dsp:cNvSpPr/>
      </dsp:nvSpPr>
      <dsp:spPr>
        <a:xfrm>
          <a:off x="0" y="1366920"/>
          <a:ext cx="4872038" cy="129168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Functional Dependency:</a:t>
          </a:r>
          <a:endParaRPr lang="en-US" sz="2300" kern="1200"/>
        </a:p>
      </dsp:txBody>
      <dsp:txXfrm>
        <a:off x="63055" y="1429975"/>
        <a:ext cx="4745928" cy="1165570"/>
      </dsp:txXfrm>
    </dsp:sp>
    <dsp:sp modelId="{E9C3B310-4839-4FAB-B97F-CD1F3CBA74E4}">
      <dsp:nvSpPr>
        <dsp:cNvPr id="0" name=""/>
        <dsp:cNvSpPr/>
      </dsp:nvSpPr>
      <dsp:spPr>
        <a:xfrm>
          <a:off x="0" y="2658599"/>
          <a:ext cx="4872038" cy="190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8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The normalization theory is based on the fundamental notion of functional dependency.</a:t>
          </a:r>
          <a:endParaRPr lang="en-US" sz="1800" kern="1200"/>
        </a:p>
        <a:p>
          <a:pPr marL="171450" lvl="1" indent="-171450" algn="l" defTabSz="800100">
            <a:lnSpc>
              <a:spcPct val="90000"/>
            </a:lnSpc>
            <a:spcBef>
              <a:spcPct val="0"/>
            </a:spcBef>
            <a:spcAft>
              <a:spcPct val="20000"/>
            </a:spcAft>
            <a:buChar char="•"/>
          </a:pPr>
          <a:r>
            <a:rPr lang="en-US" sz="1800" b="0" i="0" kern="1200"/>
            <a:t>Given a relation R, attribute A is functionally dependent on attribute B if each value of A in R is associated with precisely one value of B.</a:t>
          </a:r>
          <a:endParaRPr lang="en-US" sz="1800" kern="1200"/>
        </a:p>
      </dsp:txBody>
      <dsp:txXfrm>
        <a:off x="0" y="2658599"/>
        <a:ext cx="4872038" cy="1904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E2CB2-3B15-4E85-BB69-B68893B1726C}">
      <dsp:nvSpPr>
        <dsp:cNvPr id="0" name=""/>
        <dsp:cNvSpPr/>
      </dsp:nvSpPr>
      <dsp:spPr>
        <a:xfrm>
          <a:off x="0" y="2869593"/>
          <a:ext cx="4938072" cy="0"/>
        </a:xfrm>
        <a:prstGeom prst="line">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301BCF-1362-44FF-A630-9155E6050573}">
      <dsp:nvSpPr>
        <dsp:cNvPr id="0" name=""/>
        <dsp:cNvSpPr/>
      </dsp:nvSpPr>
      <dsp:spPr>
        <a:xfrm>
          <a:off x="148142" y="1779147"/>
          <a:ext cx="2172751" cy="68870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1:00</a:t>
          </a:r>
        </a:p>
      </dsp:txBody>
      <dsp:txXfrm>
        <a:off x="148142" y="1779147"/>
        <a:ext cx="2172751" cy="688702"/>
      </dsp:txXfrm>
    </dsp:sp>
    <dsp:sp modelId="{CB1AB677-8608-48F0-BE21-1D1DA9792359}">
      <dsp:nvSpPr>
        <dsp:cNvPr id="0" name=""/>
        <dsp:cNvSpPr/>
      </dsp:nvSpPr>
      <dsp:spPr>
        <a:xfrm>
          <a:off x="148142" y="521512"/>
          <a:ext cx="2172751" cy="1257635"/>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A table is said to be in 2NF when it is in 1NF and every attribute in the row is functionally dependent upon the whole key, and not just part of the key.</a:t>
          </a:r>
        </a:p>
      </dsp:txBody>
      <dsp:txXfrm>
        <a:off x="148142" y="521512"/>
        <a:ext cx="2172751" cy="1257635"/>
      </dsp:txXfrm>
    </dsp:sp>
    <dsp:sp modelId="{D4554D56-4F62-41FD-8C69-C7BD58FE953B}">
      <dsp:nvSpPr>
        <dsp:cNvPr id="0" name=""/>
        <dsp:cNvSpPr/>
      </dsp:nvSpPr>
      <dsp:spPr>
        <a:xfrm>
          <a:off x="1234518" y="2467850"/>
          <a:ext cx="0" cy="401743"/>
        </a:xfrm>
        <a:prstGeom prst="line">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14BA08-0F90-4E6E-AF2D-143E3C773BEE}">
      <dsp:nvSpPr>
        <dsp:cNvPr id="0" name=""/>
        <dsp:cNvSpPr/>
      </dsp:nvSpPr>
      <dsp:spPr>
        <a:xfrm>
          <a:off x="2617178" y="3271336"/>
          <a:ext cx="2172751" cy="688702"/>
        </a:xfrm>
        <a:prstGeom prst="rect">
          <a:avLst/>
        </a:prstGeom>
        <a:solidFill>
          <a:schemeClr val="accent5">
            <a:hueOff val="7310632"/>
            <a:satOff val="795"/>
            <a:lumOff val="-1"/>
            <a:alphaOff val="0"/>
          </a:schemeClr>
        </a:solidFill>
        <a:ln w="19050" cap="rnd" cmpd="sng" algn="ctr">
          <a:solidFill>
            <a:schemeClr val="accent5">
              <a:hueOff val="7310632"/>
              <a:satOff val="795"/>
              <a:lumOff val="-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2:00</a:t>
          </a:r>
        </a:p>
      </dsp:txBody>
      <dsp:txXfrm>
        <a:off x="2617178" y="3271336"/>
        <a:ext cx="2172751" cy="688702"/>
      </dsp:txXfrm>
    </dsp:sp>
    <dsp:sp modelId="{6A8E5162-F62A-4EF8-962F-F7DD89088C81}">
      <dsp:nvSpPr>
        <dsp:cNvPr id="0" name=""/>
        <dsp:cNvSpPr/>
      </dsp:nvSpPr>
      <dsp:spPr>
        <a:xfrm>
          <a:off x="2617178" y="3960039"/>
          <a:ext cx="2172751" cy="1431102"/>
        </a:xfrm>
        <a:prstGeom prst="rect">
          <a:avLst/>
        </a:prstGeom>
        <a:solidFill>
          <a:schemeClr val="accent5">
            <a:tint val="40000"/>
            <a:alpha val="90000"/>
            <a:hueOff val="7340025"/>
            <a:satOff val="542"/>
            <a:lumOff val="21"/>
            <a:alphaOff val="0"/>
          </a:schemeClr>
        </a:solidFill>
        <a:ln w="19050" cap="rnd" cmpd="sng" algn="ctr">
          <a:solidFill>
            <a:schemeClr val="accent5">
              <a:tint val="40000"/>
              <a:alpha val="90000"/>
              <a:hueOff val="7340025"/>
              <a:satOff val="542"/>
              <a:lumOff val="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To ensure that a table is in 2NF, you should:</a:t>
          </a:r>
        </a:p>
        <a:p>
          <a:pPr marL="57150" lvl="1" indent="-57150" algn="l" defTabSz="400050">
            <a:lnSpc>
              <a:spcPct val="90000"/>
            </a:lnSpc>
            <a:spcBef>
              <a:spcPct val="0"/>
            </a:spcBef>
            <a:spcAft>
              <a:spcPct val="15000"/>
            </a:spcAft>
            <a:buChar char="•"/>
          </a:pPr>
          <a:r>
            <a:rPr lang="en-US" sz="900" kern="1200"/>
            <a:t>Find and remove attributes that are functionally dependent on only a part of the key and not on the whole key and place them in a different table.</a:t>
          </a:r>
        </a:p>
        <a:p>
          <a:pPr marL="57150" lvl="1" indent="-57150" algn="l" defTabSz="400050">
            <a:lnSpc>
              <a:spcPct val="90000"/>
            </a:lnSpc>
            <a:spcBef>
              <a:spcPct val="0"/>
            </a:spcBef>
            <a:spcAft>
              <a:spcPct val="15000"/>
            </a:spcAft>
            <a:buChar char="•"/>
          </a:pPr>
          <a:r>
            <a:rPr lang="en-US" sz="900" kern="1200"/>
            <a:t>Group the remaining attributes.</a:t>
          </a:r>
        </a:p>
      </dsp:txBody>
      <dsp:txXfrm>
        <a:off x="2617178" y="3960039"/>
        <a:ext cx="2172751" cy="1431102"/>
      </dsp:txXfrm>
    </dsp:sp>
    <dsp:sp modelId="{515CA3FE-2B94-4C3F-86ED-4AAB13AF33FC}">
      <dsp:nvSpPr>
        <dsp:cNvPr id="0" name=""/>
        <dsp:cNvSpPr/>
      </dsp:nvSpPr>
      <dsp:spPr>
        <a:xfrm>
          <a:off x="3703554" y="2869593"/>
          <a:ext cx="0" cy="401743"/>
        </a:xfrm>
        <a:prstGeom prst="line">
          <a:avLst/>
        </a:prstGeom>
        <a:noFill/>
        <a:ln w="9525" cap="rnd" cmpd="sng" algn="ctr">
          <a:solidFill>
            <a:schemeClr val="accent5">
              <a:hueOff val="7310632"/>
              <a:satOff val="795"/>
              <a:lumOff val="-1"/>
              <a:alphaOff val="0"/>
            </a:schemeClr>
          </a:solidFill>
          <a:prstDash val="solid"/>
        </a:ln>
        <a:effectLst/>
      </dsp:spPr>
      <dsp:style>
        <a:lnRef idx="1">
          <a:scrgbClr r="0" g="0" b="0"/>
        </a:lnRef>
        <a:fillRef idx="0">
          <a:scrgbClr r="0" g="0" b="0"/>
        </a:fillRef>
        <a:effectRef idx="0">
          <a:scrgbClr r="0" g="0" b="0"/>
        </a:effectRef>
        <a:fontRef idx="minor"/>
      </dsp:style>
    </dsp:sp>
    <dsp:sp modelId="{AE8D2AA9-59E1-4230-A4B4-656480C860D6}">
      <dsp:nvSpPr>
        <dsp:cNvPr id="0" name=""/>
        <dsp:cNvSpPr/>
      </dsp:nvSpPr>
      <dsp:spPr>
        <a:xfrm rot="2700000">
          <a:off x="1189877" y="2824953"/>
          <a:ext cx="89280" cy="89280"/>
        </a:xfrm>
        <a:prstGeom prst="rect">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873F3-457F-480F-805A-79B5266C6BCC}">
      <dsp:nvSpPr>
        <dsp:cNvPr id="0" name=""/>
        <dsp:cNvSpPr/>
      </dsp:nvSpPr>
      <dsp:spPr>
        <a:xfrm rot="2700000">
          <a:off x="3658913" y="2824953"/>
          <a:ext cx="89280" cy="89280"/>
        </a:xfrm>
        <a:prstGeom prst="rect">
          <a:avLst/>
        </a:prstGeom>
        <a:solidFill>
          <a:schemeClr val="accent5">
            <a:hueOff val="7310632"/>
            <a:satOff val="795"/>
            <a:lumOff val="-1"/>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C2B26-B8FB-4569-96D5-437E3019658C}">
      <dsp:nvSpPr>
        <dsp:cNvPr id="0" name=""/>
        <dsp:cNvSpPr/>
      </dsp:nvSpPr>
      <dsp:spPr>
        <a:xfrm>
          <a:off x="0" y="713779"/>
          <a:ext cx="8405783" cy="131774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09CFB-CCF1-4428-B47B-7B51D8C0ABA6}">
      <dsp:nvSpPr>
        <dsp:cNvPr id="0" name=""/>
        <dsp:cNvSpPr/>
      </dsp:nvSpPr>
      <dsp:spPr>
        <a:xfrm>
          <a:off x="398618" y="1010272"/>
          <a:ext cx="724760" cy="7247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71D717-0C2D-425C-AF15-979212DB908E}">
      <dsp:nvSpPr>
        <dsp:cNvPr id="0" name=""/>
        <dsp:cNvSpPr/>
      </dsp:nvSpPr>
      <dsp:spPr>
        <a:xfrm>
          <a:off x="1521997" y="713779"/>
          <a:ext cx="6883785" cy="131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61" tIns="139461" rIns="139461" bIns="139461" numCol="1" spcCol="1270" anchor="ctr" anchorCtr="0">
          <a:noAutofit/>
        </a:bodyPr>
        <a:lstStyle/>
        <a:p>
          <a:pPr marL="0" lvl="0" indent="0" algn="l" defTabSz="977900">
            <a:lnSpc>
              <a:spcPct val="90000"/>
            </a:lnSpc>
            <a:spcBef>
              <a:spcPct val="0"/>
            </a:spcBef>
            <a:spcAft>
              <a:spcPct val="35000"/>
            </a:spcAft>
            <a:buNone/>
          </a:pPr>
          <a:r>
            <a:rPr lang="en-US" sz="2200" b="0" i="0" kern="1200" dirty="0"/>
            <a:t>A relation is said to be in 3NF when it is in 2NF and every non-key(normal column) attribute is functionally dependent only on the primary key.</a:t>
          </a:r>
          <a:endParaRPr lang="en-US" sz="2200" kern="1200" dirty="0"/>
        </a:p>
      </dsp:txBody>
      <dsp:txXfrm>
        <a:off x="1521997" y="713779"/>
        <a:ext cx="6883785" cy="1317746"/>
      </dsp:txXfrm>
    </dsp:sp>
    <dsp:sp modelId="{E3CEA04F-CF60-48BC-99F0-676DDBE33A5D}">
      <dsp:nvSpPr>
        <dsp:cNvPr id="0" name=""/>
        <dsp:cNvSpPr/>
      </dsp:nvSpPr>
      <dsp:spPr>
        <a:xfrm>
          <a:off x="0" y="2360962"/>
          <a:ext cx="8405783" cy="131774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92C13-5361-40AF-8AA3-5C27A17DC5AA}">
      <dsp:nvSpPr>
        <dsp:cNvPr id="0" name=""/>
        <dsp:cNvSpPr/>
      </dsp:nvSpPr>
      <dsp:spPr>
        <a:xfrm>
          <a:off x="398618" y="2657455"/>
          <a:ext cx="724760" cy="7247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C6B69A-3823-4323-BA2C-58D270367977}">
      <dsp:nvSpPr>
        <dsp:cNvPr id="0" name=""/>
        <dsp:cNvSpPr/>
      </dsp:nvSpPr>
      <dsp:spPr>
        <a:xfrm>
          <a:off x="1521997" y="2360962"/>
          <a:ext cx="3782602" cy="131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61" tIns="139461" rIns="139461" bIns="139461" numCol="1" spcCol="1270" anchor="ctr" anchorCtr="0">
          <a:noAutofit/>
        </a:bodyPr>
        <a:lstStyle/>
        <a:p>
          <a:pPr marL="0" lvl="0" indent="0" algn="l" defTabSz="977900">
            <a:lnSpc>
              <a:spcPct val="90000"/>
            </a:lnSpc>
            <a:spcBef>
              <a:spcPct val="0"/>
            </a:spcBef>
            <a:spcAft>
              <a:spcPct val="35000"/>
            </a:spcAft>
            <a:buNone/>
          </a:pPr>
          <a:r>
            <a:rPr lang="en-US" sz="2200" b="0" i="0" kern="1200" dirty="0"/>
            <a:t>To ensure that a table is in 3NF, you should:</a:t>
          </a:r>
          <a:endParaRPr lang="en-US" sz="2200" kern="1200" dirty="0"/>
        </a:p>
      </dsp:txBody>
      <dsp:txXfrm>
        <a:off x="1521997" y="2360962"/>
        <a:ext cx="3782602" cy="1317746"/>
      </dsp:txXfrm>
    </dsp:sp>
    <dsp:sp modelId="{A3CBBC84-F8E5-4634-B2AF-CA17FE363282}">
      <dsp:nvSpPr>
        <dsp:cNvPr id="0" name=""/>
        <dsp:cNvSpPr/>
      </dsp:nvSpPr>
      <dsp:spPr>
        <a:xfrm>
          <a:off x="5304599" y="2360962"/>
          <a:ext cx="3101183" cy="131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61" tIns="139461" rIns="139461" bIns="139461" numCol="1" spcCol="1270" anchor="ctr" anchorCtr="0">
          <a:noAutofit/>
        </a:bodyPr>
        <a:lstStyle/>
        <a:p>
          <a:pPr marL="0" lvl="0" indent="0" algn="l" defTabSz="533400">
            <a:lnSpc>
              <a:spcPct val="90000"/>
            </a:lnSpc>
            <a:spcBef>
              <a:spcPct val="0"/>
            </a:spcBef>
            <a:spcAft>
              <a:spcPct val="35000"/>
            </a:spcAft>
            <a:buNone/>
          </a:pPr>
          <a:r>
            <a:rPr lang="en-US" sz="1200" b="1" i="1" kern="1200" dirty="0">
              <a:solidFill>
                <a:schemeClr val="tx1"/>
              </a:solidFill>
            </a:rPr>
            <a:t>Find and remove non-key attributes that are functionally dependent on attributes that are not the primary key and place them in a different table.</a:t>
          </a:r>
        </a:p>
        <a:p>
          <a:pPr marL="0" lvl="0" indent="0" algn="l" defTabSz="533400">
            <a:lnSpc>
              <a:spcPct val="90000"/>
            </a:lnSpc>
            <a:spcBef>
              <a:spcPct val="0"/>
            </a:spcBef>
            <a:spcAft>
              <a:spcPct val="35000"/>
            </a:spcAft>
            <a:buNone/>
          </a:pPr>
          <a:r>
            <a:rPr lang="en-US" sz="1200" b="1" i="1" kern="1200" dirty="0">
              <a:solidFill>
                <a:schemeClr val="tx1"/>
              </a:solidFill>
            </a:rPr>
            <a:t>Group the remaining attributes.</a:t>
          </a:r>
        </a:p>
      </dsp:txBody>
      <dsp:txXfrm>
        <a:off x="5304599" y="2360962"/>
        <a:ext cx="3101183" cy="1317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E5D5F-1D6A-43FB-A9C4-8635B8EBBB33}">
      <dsp:nvSpPr>
        <dsp:cNvPr id="0" name=""/>
        <dsp:cNvSpPr/>
      </dsp:nvSpPr>
      <dsp:spPr>
        <a:xfrm>
          <a:off x="2214778" y="3667278"/>
          <a:ext cx="442480" cy="91440"/>
        </a:xfrm>
        <a:custGeom>
          <a:avLst/>
          <a:gdLst/>
          <a:ahLst/>
          <a:cxnLst/>
          <a:rect l="0" t="0" r="0" b="0"/>
          <a:pathLst>
            <a:path>
              <a:moveTo>
                <a:pt x="0" y="45720"/>
              </a:moveTo>
              <a:lnTo>
                <a:pt x="442480" y="45720"/>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28690A-E101-4F27-BA88-CF4956B528F8}">
      <dsp:nvSpPr>
        <dsp:cNvPr id="0" name=""/>
        <dsp:cNvSpPr/>
      </dsp:nvSpPr>
      <dsp:spPr>
        <a:xfrm>
          <a:off x="2214778" y="1810333"/>
          <a:ext cx="442480" cy="951332"/>
        </a:xfrm>
        <a:custGeom>
          <a:avLst/>
          <a:gdLst/>
          <a:ahLst/>
          <a:cxnLst/>
          <a:rect l="0" t="0" r="0" b="0"/>
          <a:pathLst>
            <a:path>
              <a:moveTo>
                <a:pt x="0" y="0"/>
              </a:moveTo>
              <a:lnTo>
                <a:pt x="221240" y="0"/>
              </a:lnTo>
              <a:lnTo>
                <a:pt x="221240" y="951332"/>
              </a:lnTo>
              <a:lnTo>
                <a:pt x="442480" y="951332"/>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3B5948-1FEB-4D97-A987-C0D52447D380}">
      <dsp:nvSpPr>
        <dsp:cNvPr id="0" name=""/>
        <dsp:cNvSpPr/>
      </dsp:nvSpPr>
      <dsp:spPr>
        <a:xfrm>
          <a:off x="2214778" y="1764613"/>
          <a:ext cx="442480" cy="91440"/>
        </a:xfrm>
        <a:custGeom>
          <a:avLst/>
          <a:gdLst/>
          <a:ahLst/>
          <a:cxnLst/>
          <a:rect l="0" t="0" r="0" b="0"/>
          <a:pathLst>
            <a:path>
              <a:moveTo>
                <a:pt x="0" y="45720"/>
              </a:moveTo>
              <a:lnTo>
                <a:pt x="442480" y="45720"/>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994991-C95D-4BC9-B3E4-88F507499CD3}">
      <dsp:nvSpPr>
        <dsp:cNvPr id="0" name=""/>
        <dsp:cNvSpPr/>
      </dsp:nvSpPr>
      <dsp:spPr>
        <a:xfrm>
          <a:off x="2214778" y="859001"/>
          <a:ext cx="442480" cy="951332"/>
        </a:xfrm>
        <a:custGeom>
          <a:avLst/>
          <a:gdLst/>
          <a:ahLst/>
          <a:cxnLst/>
          <a:rect l="0" t="0" r="0" b="0"/>
          <a:pathLst>
            <a:path>
              <a:moveTo>
                <a:pt x="0" y="951332"/>
              </a:moveTo>
              <a:lnTo>
                <a:pt x="221240" y="951332"/>
              </a:lnTo>
              <a:lnTo>
                <a:pt x="221240" y="0"/>
              </a:lnTo>
              <a:lnTo>
                <a:pt x="442480" y="0"/>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08538F-1AA0-4CAF-B10C-B1BCF97DD4FC}">
      <dsp:nvSpPr>
        <dsp:cNvPr id="0" name=""/>
        <dsp:cNvSpPr/>
      </dsp:nvSpPr>
      <dsp:spPr>
        <a:xfrm>
          <a:off x="2378" y="521610"/>
          <a:ext cx="2212400" cy="67478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The original definition of 3NF was inadequate in some situations.</a:t>
          </a:r>
          <a:endParaRPr lang="en-US" sz="1200" kern="1200"/>
        </a:p>
      </dsp:txBody>
      <dsp:txXfrm>
        <a:off x="2378" y="521610"/>
        <a:ext cx="2212400" cy="674782"/>
      </dsp:txXfrm>
    </dsp:sp>
    <dsp:sp modelId="{2DBF5B99-0282-46EA-B664-6DCE762BB001}">
      <dsp:nvSpPr>
        <dsp:cNvPr id="0" name=""/>
        <dsp:cNvSpPr/>
      </dsp:nvSpPr>
      <dsp:spPr>
        <a:xfrm>
          <a:off x="2378" y="1472942"/>
          <a:ext cx="2212400" cy="67478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It was not satisfactory for the tables:</a:t>
          </a:r>
          <a:endParaRPr lang="en-US" sz="1200" kern="1200"/>
        </a:p>
      </dsp:txBody>
      <dsp:txXfrm>
        <a:off x="2378" y="1472942"/>
        <a:ext cx="2212400" cy="674782"/>
      </dsp:txXfrm>
    </dsp:sp>
    <dsp:sp modelId="{6BF3DB72-E2FF-4B1A-9C83-C49B7568BF4C}">
      <dsp:nvSpPr>
        <dsp:cNvPr id="0" name=""/>
        <dsp:cNvSpPr/>
      </dsp:nvSpPr>
      <dsp:spPr>
        <a:xfrm>
          <a:off x="2657259" y="521610"/>
          <a:ext cx="2212400" cy="67478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that had multiple candidate keys</a:t>
          </a:r>
          <a:endParaRPr lang="en-US" sz="1200" kern="1200"/>
        </a:p>
      </dsp:txBody>
      <dsp:txXfrm>
        <a:off x="2657259" y="521610"/>
        <a:ext cx="2212400" cy="674782"/>
      </dsp:txXfrm>
    </dsp:sp>
    <dsp:sp modelId="{2C3B9A2A-1BCE-4E4A-84A5-228BB7E494B5}">
      <dsp:nvSpPr>
        <dsp:cNvPr id="0" name=""/>
        <dsp:cNvSpPr/>
      </dsp:nvSpPr>
      <dsp:spPr>
        <a:xfrm>
          <a:off x="2657259" y="1472942"/>
          <a:ext cx="2212400" cy="67478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where the multiple candidate keys were composite</a:t>
          </a:r>
          <a:endParaRPr lang="en-US" sz="1200" kern="1200"/>
        </a:p>
      </dsp:txBody>
      <dsp:txXfrm>
        <a:off x="2657259" y="1472942"/>
        <a:ext cx="2212400" cy="674782"/>
      </dsp:txXfrm>
    </dsp:sp>
    <dsp:sp modelId="{CECEE893-A4A8-4431-B051-48DE60B73EDF}">
      <dsp:nvSpPr>
        <dsp:cNvPr id="0" name=""/>
        <dsp:cNvSpPr/>
      </dsp:nvSpPr>
      <dsp:spPr>
        <a:xfrm>
          <a:off x="2657259" y="2424275"/>
          <a:ext cx="2212400" cy="67478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where the multiple candidate keys overlapped </a:t>
          </a:r>
          <a:endParaRPr lang="en-US" sz="1200" kern="1200"/>
        </a:p>
      </dsp:txBody>
      <dsp:txXfrm>
        <a:off x="2657259" y="2424275"/>
        <a:ext cx="2212400" cy="674782"/>
      </dsp:txXfrm>
    </dsp:sp>
    <dsp:sp modelId="{653D02BC-E1B9-4591-B2A8-5A61DDE38090}">
      <dsp:nvSpPr>
        <dsp:cNvPr id="0" name=""/>
        <dsp:cNvSpPr/>
      </dsp:nvSpPr>
      <dsp:spPr>
        <a:xfrm>
          <a:off x="2378" y="3375607"/>
          <a:ext cx="2212400" cy="67478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Therefore, a new normal form-the BCNF was introduced:</a:t>
          </a:r>
          <a:endParaRPr lang="en-US" sz="1200" kern="1200"/>
        </a:p>
      </dsp:txBody>
      <dsp:txXfrm>
        <a:off x="2378" y="3375607"/>
        <a:ext cx="2212400" cy="674782"/>
      </dsp:txXfrm>
    </dsp:sp>
    <dsp:sp modelId="{FDED36B3-7087-4AB9-BEFC-7DDEEBB777A9}">
      <dsp:nvSpPr>
        <dsp:cNvPr id="0" name=""/>
        <dsp:cNvSpPr/>
      </dsp:nvSpPr>
      <dsp:spPr>
        <a:xfrm>
          <a:off x="2657259" y="3375607"/>
          <a:ext cx="2212400" cy="67478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A relation is in the BCNF if and only if every determinant is a candidate key.</a:t>
          </a:r>
          <a:endParaRPr lang="en-US" sz="1200" kern="1200"/>
        </a:p>
      </dsp:txBody>
      <dsp:txXfrm>
        <a:off x="2657259" y="3375607"/>
        <a:ext cx="2212400" cy="6747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E6A9A-B012-4602-8243-1A6B870EA86B}" type="datetimeFigureOut">
              <a:rPr lang="en-IN" smtClean="0"/>
              <a:t>18-01-2024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3FB11-423C-46E9-B437-083CD4F61161}" type="slidenum">
              <a:rPr lang="en-IN" smtClean="0"/>
              <a:t>‹#›</a:t>
            </a:fld>
            <a:endParaRPr lang="en-IN"/>
          </a:p>
        </p:txBody>
      </p:sp>
    </p:spTree>
    <p:extLst>
      <p:ext uri="{BB962C8B-B14F-4D97-AF65-F5344CB8AC3E}">
        <p14:creationId xmlns:p14="http://schemas.microsoft.com/office/powerpoint/2010/main" val="2183125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88296-A54E-46E5-9B71-8FB198B33949}" type="slidenum">
              <a:rPr lang="en-US"/>
              <a:pPr/>
              <a:t>1</a:t>
            </a:fld>
            <a:endParaRPr lang="en-US"/>
          </a:p>
        </p:txBody>
      </p:sp>
      <p:sp>
        <p:nvSpPr>
          <p:cNvPr id="123906" name="Rectangle 5122"/>
          <p:cNvSpPr>
            <a:spLocks noGrp="1" noRot="1" noChangeAspect="1" noChangeArrowheads="1" noTextEdit="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23907" name="Rectangle 5123"/>
          <p:cNvSpPr>
            <a:spLocks noGrp="1" noChangeArrowheads="1"/>
          </p:cNvSpPr>
          <p:nvPr>
            <p:ph type="body" idx="1"/>
          </p:nvPr>
        </p:nvSpPr>
        <p:spPr bwMode="auto">
          <a:xfrm>
            <a:off x="915054" y="4343179"/>
            <a:ext cx="5027893" cy="4114358"/>
          </a:xfrm>
          <a:prstGeom prst="rect">
            <a:avLst/>
          </a:prstGeom>
          <a:solidFill>
            <a:srgbClr val="FFFFFF"/>
          </a:solidFill>
          <a:ln>
            <a:solidFill>
              <a:srgbClr val="000000"/>
            </a:solidFill>
            <a:miter lim="800000"/>
            <a:headEnd/>
            <a:tailEnd/>
          </a:ln>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8F5F6-EDAD-4F74-8C77-FD155E750466}" type="slidenum">
              <a:rPr lang="en-US"/>
              <a:pPr/>
              <a:t>10</a:t>
            </a:fld>
            <a:endParaRPr lang="en-US"/>
          </a:p>
        </p:txBody>
      </p:sp>
      <p:sp>
        <p:nvSpPr>
          <p:cNvPr id="293890" name="Rectangle 1026"/>
          <p:cNvSpPr>
            <a:spLocks noGrp="1" noRot="1" noChangeAspect="1" noChangeArrowheads="1" noTextEdit="1"/>
          </p:cNvSpPr>
          <p:nvPr>
            <p:ph type="sldImg"/>
          </p:nvPr>
        </p:nvSpPr>
        <p:spPr>
          <a:ln/>
        </p:spPr>
      </p:sp>
      <p:sp>
        <p:nvSpPr>
          <p:cNvPr id="29389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C9C028-4240-4335-A581-5F9B93809C15}" type="slidenum">
              <a:rPr lang="en-US"/>
              <a:pPr/>
              <a:t>11</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121A0-59CD-454C-AF85-50A48F3DB726}" type="slidenum">
              <a:rPr lang="en-US"/>
              <a:pPr/>
              <a:t>12</a:t>
            </a:fld>
            <a:endParaRPr lang="en-US"/>
          </a:p>
        </p:txBody>
      </p:sp>
      <p:sp>
        <p:nvSpPr>
          <p:cNvPr id="277506" name="Rectangle 1026"/>
          <p:cNvSpPr>
            <a:spLocks noGrp="1" noRot="1" noChangeAspect="1" noChangeArrowheads="1" noTextEdit="1"/>
          </p:cNvSpPr>
          <p:nvPr>
            <p:ph type="sldImg"/>
          </p:nvPr>
        </p:nvSpPr>
        <p:spPr>
          <a:ln/>
        </p:spPr>
      </p:sp>
      <p:sp>
        <p:nvSpPr>
          <p:cNvPr id="27750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DB0A5-1DE4-47E6-80AC-96B6AAACFE21}" type="slidenum">
              <a:rPr lang="en-US"/>
              <a:pPr/>
              <a:t>13</a:t>
            </a:fld>
            <a:endParaRPr lang="en-US"/>
          </a:p>
        </p:txBody>
      </p:sp>
      <p:sp>
        <p:nvSpPr>
          <p:cNvPr id="296962" name="Rectangle 1026"/>
          <p:cNvSpPr>
            <a:spLocks noGrp="1" noRot="1" noChangeAspect="1" noChangeArrowheads="1" noTextEdit="1"/>
          </p:cNvSpPr>
          <p:nvPr>
            <p:ph type="sldImg"/>
          </p:nvPr>
        </p:nvSpPr>
        <p:spPr>
          <a:ln/>
        </p:spPr>
      </p:sp>
      <p:sp>
        <p:nvSpPr>
          <p:cNvPr id="2969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C2F82-6F41-43CF-BA4B-5990AB204A15}" type="slidenum">
              <a:rPr lang="en-US"/>
              <a:pPr/>
              <a:t>14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CDBF4D-BAD6-4E5C-9DDC-9B79A5E85C59}" type="slidenum">
              <a:rPr lang="en-US"/>
              <a:pPr/>
              <a:t>15</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40455-F4FD-498C-ABD3-F438661088B3}" type="slidenum">
              <a:rPr lang="en-US"/>
              <a:pPr/>
              <a:t>2</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US"/>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5A3DC-7764-428E-853C-14CE5C5BE78E}" type="slidenum">
              <a:rPr lang="en-US"/>
              <a:pPr/>
              <a:t>3</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331FD-BDAC-443C-AA48-A28595853298}" type="slidenum">
              <a:rPr lang="en-US"/>
              <a:pPr/>
              <a:t>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63355-FC90-42B3-9E2A-E05B68EE8A00}" type="slidenum">
              <a:rPr lang="en-US"/>
              <a:pPr/>
              <a:t>5</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A39043-C693-4534-8769-1E9D3492FF5D}" type="slidenum">
              <a:rPr lang="en-US"/>
              <a:pPr/>
              <a:t>6</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7700A-A6B0-4B12-9AE3-B0D423AF6E39}" type="slidenum">
              <a:rPr lang="en-US"/>
              <a:pPr/>
              <a:t>7</a:t>
            </a:fld>
            <a:endParaRPr lang="en-US"/>
          </a:p>
        </p:txBody>
      </p:sp>
      <p:sp>
        <p:nvSpPr>
          <p:cNvPr id="228354" name="Rectangle 1026"/>
          <p:cNvSpPr>
            <a:spLocks noGrp="1" noRot="1" noChangeAspect="1" noChangeArrowheads="1" noTextEdit="1"/>
          </p:cNvSpPr>
          <p:nvPr>
            <p:ph type="sldImg"/>
          </p:nvPr>
        </p:nvSpPr>
        <p:spPr>
          <a:ln/>
        </p:spPr>
      </p:sp>
      <p:sp>
        <p:nvSpPr>
          <p:cNvPr id="228355"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518DD-6ED1-4450-B72F-30A688261D3C}" type="slidenum">
              <a:rPr lang="en-US"/>
              <a:pPr/>
              <a:t>8</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7CFD8-24A0-4C1E-9A3F-256B16EE93DF}" type="slidenum">
              <a:rPr lang="en-US"/>
              <a:pPr/>
              <a:t>9</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233940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AEBC8-57EB-4D1D-A9D5-57D78DB5D41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293343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3426839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26322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3213619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363970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3098132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514028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2063076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6227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319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44786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88309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AEBC8-57EB-4D1D-A9D5-57D78DB5D41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104184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AEBC8-57EB-4D1D-A9D5-57D78DB5D415}"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163978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325060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158511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AAEBC8-57EB-4D1D-A9D5-57D78DB5D415}" type="datetimeFigureOut">
              <a:rPr lang="en-IN" smtClean="0"/>
              <a:t>18-01-2024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125889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AEBC8-57EB-4D1D-A9D5-57D78DB5D41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44F3A-7EA0-477A-8A08-F8ED778AE096}" type="slidenum">
              <a:rPr lang="en-IN" smtClean="0"/>
              <a:t>‹#›</a:t>
            </a:fld>
            <a:endParaRPr lang="en-IN"/>
          </a:p>
        </p:txBody>
      </p:sp>
    </p:spTree>
    <p:extLst>
      <p:ext uri="{BB962C8B-B14F-4D97-AF65-F5344CB8AC3E}">
        <p14:creationId xmlns:p14="http://schemas.microsoft.com/office/powerpoint/2010/main" val="48623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AAEBC8-57EB-4D1D-A9D5-57D78DB5D415}" type="datetimeFigureOut">
              <a:rPr lang="en-IN" smtClean="0"/>
              <a:t>18-01-2024</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3344F3A-7EA0-477A-8A08-F8ED778AE096}" type="slidenum">
              <a:rPr lang="en-IN" smtClean="0"/>
              <a:t>‹#›</a:t>
            </a:fld>
            <a:endParaRPr lang="en-IN"/>
          </a:p>
        </p:txBody>
      </p:sp>
    </p:spTree>
    <p:extLst>
      <p:ext uri="{BB962C8B-B14F-4D97-AF65-F5344CB8AC3E}">
        <p14:creationId xmlns:p14="http://schemas.microsoft.com/office/powerpoint/2010/main" val="2447180284"/>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6" name="Rectangle 12288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2897" name="Rectangle 12288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289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22899" name="Freeform: Shape 12289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22883" name="Text Box 3"/>
          <p:cNvSpPr txBox="1">
            <a:spLocks noChangeArrowheads="1"/>
          </p:cNvSpPr>
          <p:nvPr/>
        </p:nvSpPr>
        <p:spPr bwMode="auto">
          <a:xfrm>
            <a:off x="827484" y="452718"/>
            <a:ext cx="6710641" cy="1400530"/>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4200" b="0" i="0" kern="1200">
                <a:solidFill>
                  <a:srgbClr val="FFFFFF"/>
                </a:solidFill>
                <a:latin typeface="+mj-lt"/>
                <a:ea typeface="+mj-ea"/>
                <a:cs typeface="+mj-cs"/>
              </a:rPr>
              <a:t> Objectives</a:t>
            </a:r>
          </a:p>
        </p:txBody>
      </p:sp>
      <p:sp>
        <p:nvSpPr>
          <p:cNvPr id="122882" name="Rectangle 2"/>
          <p:cNvSpPr>
            <a:spLocks noGrp="1" noChangeArrowheads="1"/>
          </p:cNvSpPr>
          <p:nvPr>
            <p:ph idx="1"/>
          </p:nvPr>
        </p:nvSpPr>
        <p:spPr bwMode="auto">
          <a:xfrm>
            <a:off x="827484" y="2763520"/>
            <a:ext cx="6709905" cy="348487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0" compatLnSpc="1">
            <a:prstTxWarp prst="textNoShape">
              <a:avLst/>
            </a:prstTxWarp>
            <a:normAutofit/>
          </a:bodyPr>
          <a:lstStyle/>
          <a:p>
            <a:pPr defTabSz="457200"/>
            <a:r>
              <a:rPr lang="en-US"/>
              <a:t>In this session, you will learn to:</a:t>
            </a:r>
          </a:p>
          <a:p>
            <a:pPr lvl="1" defTabSz="457200"/>
            <a:r>
              <a:rPr lang="en-US"/>
              <a:t>Describe data redundancy</a:t>
            </a:r>
          </a:p>
          <a:p>
            <a:pPr lvl="1" defTabSz="457200"/>
            <a:r>
              <a:rPr lang="en-US"/>
              <a:t>Describe the first, second, and third normal forms</a:t>
            </a:r>
          </a:p>
          <a:p>
            <a:pPr lvl="1" defTabSz="457200"/>
            <a:r>
              <a:rPr lang="en-US"/>
              <a:t>Describe the Boyce-Codd Normal Form</a:t>
            </a:r>
          </a:p>
          <a:p>
            <a:pPr lvl="1" defTabSz="457200"/>
            <a:r>
              <a:rPr lang="en-US"/>
              <a:t>Appreciate the need for denormalization</a:t>
            </a:r>
          </a:p>
        </p:txBody>
      </p:sp>
    </p:spTree>
    <p:extLst>
      <p:ext uri="{BB962C8B-B14F-4D97-AF65-F5344CB8AC3E}">
        <p14:creationId xmlns:p14="http://schemas.microsoft.com/office/powerpoint/2010/main" val="217159793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Just a minute </a:t>
            </a:r>
          </a:p>
        </p:txBody>
      </p:sp>
      <p:sp>
        <p:nvSpPr>
          <p:cNvPr id="292867" name="Rectangle 3"/>
          <p:cNvSpPr>
            <a:spLocks noGrp="1" noChangeArrowheads="1"/>
          </p:cNvSpPr>
          <p:nvPr>
            <p:ph idx="1"/>
          </p:nvPr>
        </p:nvSpPr>
        <p:spPr bwMode="auto">
          <a:xfrm>
            <a:off x="1525588" y="1598613"/>
            <a:ext cx="7313612" cy="2363787"/>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For which normal form you need to remove non-key attributes that are functionally dependent on attributes that are not primary key?</a:t>
            </a:r>
          </a:p>
        </p:txBody>
      </p:sp>
      <p:sp>
        <p:nvSpPr>
          <p:cNvPr id="292868" name="Rectangle 4"/>
          <p:cNvSpPr>
            <a:spLocks noChangeArrowheads="1"/>
          </p:cNvSpPr>
          <p:nvPr/>
        </p:nvSpPr>
        <p:spPr bwMode="auto">
          <a:xfrm>
            <a:off x="1525588" y="4495800"/>
            <a:ext cx="7313612"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latin typeface="Arial" charset="0"/>
                <a:cs typeface="Times New Roman" charset="0"/>
              </a:rPr>
              <a:t>Solution:</a:t>
            </a:r>
          </a:p>
          <a:p>
            <a:pPr marL="800100" lvl="1" indent="-342900">
              <a:spcBef>
                <a:spcPct val="20000"/>
              </a:spcBef>
              <a:buFontTx/>
              <a:buBlip>
                <a:blip r:embed="rId4"/>
              </a:buBlip>
            </a:pPr>
            <a:r>
              <a:rPr lang="en-US" sz="1800">
                <a:solidFill>
                  <a:schemeClr val="accent2"/>
                </a:solidFill>
                <a:latin typeface="Arial" charset="0"/>
                <a:cs typeface="Times New Roman" charset="0"/>
              </a:rPr>
              <a:t>Third normal form</a:t>
            </a:r>
          </a:p>
        </p:txBody>
      </p:sp>
    </p:spTree>
    <p:extLst>
      <p:ext uri="{BB962C8B-B14F-4D97-AF65-F5344CB8AC3E}">
        <p14:creationId xmlns:p14="http://schemas.microsoft.com/office/powerpoint/2010/main" val="3836783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152400" y="711200"/>
            <a:ext cx="7315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Understanding Denormalization</a:t>
            </a:r>
            <a:endParaRPr lang="en-US" sz="2000" b="1">
              <a:solidFill>
                <a:schemeClr val="bg1"/>
              </a:solidFill>
              <a:latin typeface="Tahoma" pitchFamily="34" charset="0"/>
              <a:cs typeface="Times New Roman" charset="0"/>
            </a:endParaRPr>
          </a:p>
        </p:txBody>
      </p:sp>
      <p:sp>
        <p:nvSpPr>
          <p:cNvPr id="176153" name="Rectangle 25"/>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The end product of normalization is a set of related tables that comprise the database.</a:t>
            </a:r>
          </a:p>
          <a:p>
            <a:pPr>
              <a:buFontTx/>
              <a:buBlip>
                <a:blip r:embed="rId3"/>
              </a:buBlip>
            </a:pPr>
            <a:r>
              <a:rPr lang="en-US" sz="2000" dirty="0">
                <a:solidFill>
                  <a:schemeClr val="accent2"/>
                </a:solidFill>
                <a:latin typeface="Arial" charset="0"/>
                <a:cs typeface="Times New Roman" charset="0"/>
              </a:rPr>
              <a:t>However, in the interests of speed of response to critical queries, which demand information from more than one table, it is sometimes wiser to introduce a degree of redundancy in tables. </a:t>
            </a:r>
          </a:p>
          <a:p>
            <a:pPr>
              <a:buFontTx/>
              <a:buBlip>
                <a:blip r:embed="rId3"/>
              </a:buBlip>
            </a:pPr>
            <a:r>
              <a:rPr lang="en-US" sz="2000" dirty="0">
                <a:solidFill>
                  <a:schemeClr val="accent2"/>
                </a:solidFill>
                <a:latin typeface="Arial" charset="0"/>
                <a:cs typeface="Times New Roman" charset="0"/>
              </a:rPr>
              <a:t>The intentional introduction of redundancy in a table to improve performance is called denormalization.</a:t>
            </a:r>
          </a:p>
        </p:txBody>
      </p:sp>
    </p:spTree>
    <p:extLst>
      <p:ext uri="{BB962C8B-B14F-4D97-AF65-F5344CB8AC3E}">
        <p14:creationId xmlns:p14="http://schemas.microsoft.com/office/powerpoint/2010/main" val="110631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Just a minute </a:t>
            </a:r>
          </a:p>
        </p:txBody>
      </p:sp>
      <p:sp>
        <p:nvSpPr>
          <p:cNvPr id="276483" name="Rectangle 3"/>
          <p:cNvSpPr>
            <a:spLocks noGrp="1" noChangeArrowheads="1"/>
          </p:cNvSpPr>
          <p:nvPr>
            <p:ph type="body" sz="half" idx="1"/>
          </p:nvPr>
        </p:nvSpPr>
        <p:spPr bwMode="auto">
          <a:xfrm>
            <a:off x="1525588" y="1598613"/>
            <a:ext cx="6858000" cy="42672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marL="406400" indent="-406400">
              <a:lnSpc>
                <a:spcPct val="90000"/>
              </a:lnSpc>
              <a:buFontTx/>
              <a:buBlip>
                <a:blip r:embed="rId3"/>
              </a:buBlip>
              <a:tabLst>
                <a:tab pos="635000" algn="l"/>
              </a:tabLst>
            </a:pPr>
            <a:r>
              <a:rPr lang="en-US" sz="2000">
                <a:solidFill>
                  <a:schemeClr val="accent2"/>
                </a:solidFill>
                <a:latin typeface="Arial" charset="0"/>
                <a:cs typeface="Times New Roman" charset="0"/>
              </a:rPr>
              <a:t>In the reporting system, the total amount paid to a contract recruiter is often required. The required result can be calculated using the two tables, ContractRecruiter and Payment.</a:t>
            </a: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None/>
              <a:tabLst>
                <a:tab pos="635000" algn="l"/>
              </a:tabLst>
            </a:pPr>
            <a:r>
              <a:rPr lang="en-US" sz="2000">
                <a:solidFill>
                  <a:schemeClr val="accent2"/>
                </a:solidFill>
                <a:latin typeface="Arial" charset="0"/>
                <a:cs typeface="Times New Roman" charset="0"/>
              </a:rPr>
              <a:t>	Since the size of the Payment table is large, the join between the two tables takes time to generate the required output. It is, therefore, necessary to improve the performance of this query. </a:t>
            </a:r>
          </a:p>
        </p:txBody>
      </p:sp>
      <p:graphicFrame>
        <p:nvGraphicFramePr>
          <p:cNvPr id="276768" name="Group 288"/>
          <p:cNvGraphicFramePr>
            <a:graphicFrameLocks noGrp="1"/>
          </p:cNvGraphicFramePr>
          <p:nvPr/>
        </p:nvGraphicFramePr>
        <p:xfrm>
          <a:off x="2667000" y="3132138"/>
          <a:ext cx="1855788" cy="1674813"/>
        </p:xfrm>
        <a:graphic>
          <a:graphicData uri="http://schemas.openxmlformats.org/drawingml/2006/table">
            <a:tbl>
              <a:tblPr/>
              <a:tblGrid>
                <a:gridCol w="1855788">
                  <a:extLst>
                    <a:ext uri="{9D8B030D-6E8A-4147-A177-3AD203B41FA5}">
                      <a16:colId xmlns:a16="http://schemas.microsoft.com/office/drawing/2014/main" val="20000"/>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2"/>
                          </a:solidFill>
                          <a:effectLst/>
                          <a:latin typeface="Arial" charset="0"/>
                          <a:cs typeface="Times New Roman" charset="0"/>
                        </a:rPr>
                        <a:t>ContractRecruiter</a:t>
                      </a:r>
                      <a:endParaRPr kumimoji="0" lang="en-US" sz="1200" b="0" i="0" u="none" strike="noStrike" cap="none" normalizeH="0" baseline="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cContractRecruiterCode</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cName</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vAddress</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cCity</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siPercentageCharge</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76763" name="Group 283"/>
          <p:cNvGraphicFramePr>
            <a:graphicFrameLocks noGrp="1"/>
          </p:cNvGraphicFramePr>
          <p:nvPr/>
        </p:nvGraphicFramePr>
        <p:xfrm>
          <a:off x="5181600" y="3132138"/>
          <a:ext cx="2209800" cy="1371600"/>
        </p:xfrm>
        <a:graphic>
          <a:graphicData uri="http://schemas.openxmlformats.org/drawingml/2006/table">
            <a:tbl>
              <a:tblPr/>
              <a:tblGrid>
                <a:gridCol w="2209800">
                  <a:extLst>
                    <a:ext uri="{9D8B030D-6E8A-4147-A177-3AD203B41FA5}">
                      <a16:colId xmlns:a16="http://schemas.microsoft.com/office/drawing/2014/main" val="20000"/>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2"/>
                          </a:solidFill>
                          <a:effectLst/>
                          <a:latin typeface="Arial" charset="0"/>
                          <a:cs typeface="Times New Roman" charset="0"/>
                        </a:rPr>
                        <a:t>Payment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cSourceCode </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mAmount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cChequeNo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dDate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236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Just a minute </a:t>
            </a:r>
          </a:p>
        </p:txBody>
      </p:sp>
      <p:sp>
        <p:nvSpPr>
          <p:cNvPr id="295940" name="Rectangle 4"/>
          <p:cNvSpPr>
            <a:spLocks noChangeArrowheads="1"/>
          </p:cNvSpPr>
          <p:nvPr/>
        </p:nvSpPr>
        <p:spPr bwMode="auto">
          <a:xfrm>
            <a:off x="1525588" y="1598613"/>
            <a:ext cx="7313612"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FontTx/>
              <a:buBlip>
                <a:blip r:embed="rId3"/>
              </a:buBlip>
              <a:tabLst>
                <a:tab pos="508000" algn="l"/>
                <a:tab pos="798513" algn="l"/>
              </a:tabLst>
            </a:pPr>
            <a:r>
              <a:rPr lang="en-US" sz="2000">
                <a:solidFill>
                  <a:schemeClr val="accent2"/>
                </a:solidFill>
                <a:latin typeface="Arial" charset="0"/>
                <a:cs typeface="Times New Roman" charset="0"/>
              </a:rPr>
              <a:t>Answer:</a:t>
            </a:r>
          </a:p>
          <a:p>
            <a:pPr marL="849313" lvl="1" indent="-328613">
              <a:spcBef>
                <a:spcPct val="20000"/>
              </a:spcBef>
              <a:buFontTx/>
              <a:buBlip>
                <a:blip r:embed="rId4"/>
              </a:buBlip>
              <a:tabLst>
                <a:tab pos="508000" algn="l"/>
                <a:tab pos="798513" algn="l"/>
              </a:tabLst>
            </a:pPr>
            <a:r>
              <a:rPr lang="en-US" sz="1800">
                <a:solidFill>
                  <a:schemeClr val="accent2"/>
                </a:solidFill>
                <a:latin typeface="Arial" charset="0"/>
                <a:cs typeface="Times New Roman" charset="0"/>
              </a:rPr>
              <a:t>Denormalize the tables. Add a column called mTotalPaid to the ContractRecruiter table.</a:t>
            </a:r>
          </a:p>
        </p:txBody>
      </p:sp>
      <p:graphicFrame>
        <p:nvGraphicFramePr>
          <p:cNvPr id="296057" name="Group 121"/>
          <p:cNvGraphicFramePr>
            <a:graphicFrameLocks noGrp="1"/>
          </p:cNvGraphicFramePr>
          <p:nvPr>
            <p:ph/>
          </p:nvPr>
        </p:nvGraphicFramePr>
        <p:xfrm>
          <a:off x="3429000" y="2819400"/>
          <a:ext cx="2209800" cy="1920240"/>
        </p:xfrm>
        <a:graphic>
          <a:graphicData uri="http://schemas.openxmlformats.org/drawingml/2006/table">
            <a:tbl>
              <a:tblPr/>
              <a:tblGrid>
                <a:gridCol w="2209800">
                  <a:extLst>
                    <a:ext uri="{9D8B030D-6E8A-4147-A177-3AD203B41FA5}">
                      <a16:colId xmlns:a16="http://schemas.microsoft.com/office/drawing/2014/main" val="20000"/>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2"/>
                          </a:solidFill>
                          <a:effectLst/>
                          <a:latin typeface="Arial" charset="0"/>
                          <a:cs typeface="Times New Roman" charset="0"/>
                        </a:rPr>
                        <a:t>ContractRecruiter</a:t>
                      </a:r>
                      <a:endParaRPr kumimoji="0" lang="en-US" sz="1200" b="0" i="0" u="none" strike="noStrike" cap="none" normalizeH="0" baseline="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cContractRecruiterCode</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cName</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vAddress</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cCity</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siPercentageCharge</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accent2"/>
                          </a:solidFill>
                          <a:effectLst/>
                          <a:latin typeface="Arial" charset="0"/>
                          <a:cs typeface="Times New Roman" charset="0"/>
                        </a:rPr>
                        <a:t>mTotalPaid</a:t>
                      </a:r>
                      <a:r>
                        <a:rPr kumimoji="0" lang="en-US" sz="1200" b="0" i="0" u="none" strike="noStrike" cap="none" normalizeH="0" baseline="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73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In this session, you learned that:</a:t>
            </a:r>
          </a:p>
          <a:p>
            <a:pPr lvl="1">
              <a:buFontTx/>
              <a:buBlip>
                <a:blip r:embed="rId4"/>
              </a:buBlip>
            </a:pPr>
            <a:r>
              <a:rPr lang="en-US" sz="1800">
                <a:solidFill>
                  <a:schemeClr val="accent2"/>
                </a:solidFill>
                <a:latin typeface="Arial" charset="0"/>
                <a:cs typeface="Times New Roman" charset="0"/>
              </a:rPr>
              <a:t>Normalization is used to simplify table structures. </a:t>
            </a:r>
          </a:p>
          <a:p>
            <a:pPr lvl="1">
              <a:buFontTx/>
              <a:buBlip>
                <a:blip r:embed="rId4"/>
              </a:buBlip>
            </a:pPr>
            <a:r>
              <a:rPr lang="en-US" sz="1800">
                <a:solidFill>
                  <a:schemeClr val="accent2"/>
                </a:solidFill>
                <a:latin typeface="Arial" charset="0"/>
                <a:cs typeface="Times New Roman" charset="0"/>
              </a:rPr>
              <a:t>Normalization results in the formation of tables that satisfy certain specified constraints, and represent certain normal forms. The normal forms are used to ensure that various types of anomalies and inconsistencies are not introduced in the database. A table structure is always in a certain normal form. Several normal forms have been identified.</a:t>
            </a:r>
          </a:p>
          <a:p>
            <a:pPr lvl="1">
              <a:buFontTx/>
              <a:buBlip>
                <a:blip r:embed="rId4"/>
              </a:buBlip>
            </a:pPr>
            <a:r>
              <a:rPr lang="en-US" sz="1800">
                <a:solidFill>
                  <a:schemeClr val="accent2"/>
                </a:solidFill>
                <a:latin typeface="Arial" charset="0"/>
                <a:cs typeface="Times New Roman" charset="0"/>
              </a:rPr>
              <a:t>The most important and widely used of these are:</a:t>
            </a:r>
          </a:p>
          <a:p>
            <a:pPr lvl="2">
              <a:buFontTx/>
              <a:buBlip>
                <a:blip r:embed="rId4"/>
              </a:buBlip>
            </a:pPr>
            <a:r>
              <a:rPr lang="en-US" sz="1600">
                <a:solidFill>
                  <a:schemeClr val="accent2"/>
                </a:solidFill>
                <a:latin typeface="Arial" charset="0"/>
                <a:cs typeface="Times New Roman" charset="0"/>
              </a:rPr>
              <a:t>First Normal Form (1NF)</a:t>
            </a:r>
          </a:p>
          <a:p>
            <a:pPr lvl="2">
              <a:buFontTx/>
              <a:buBlip>
                <a:blip r:embed="rId4"/>
              </a:buBlip>
            </a:pPr>
            <a:r>
              <a:rPr lang="en-US" sz="1600">
                <a:solidFill>
                  <a:schemeClr val="accent2"/>
                </a:solidFill>
                <a:latin typeface="Arial" charset="0"/>
                <a:cs typeface="Times New Roman" charset="0"/>
              </a:rPr>
              <a:t>Second Normal Form (2NF)</a:t>
            </a:r>
          </a:p>
          <a:p>
            <a:pPr lvl="2">
              <a:buFontTx/>
              <a:buBlip>
                <a:blip r:embed="rId4"/>
              </a:buBlip>
            </a:pPr>
            <a:r>
              <a:rPr lang="en-US" sz="1600">
                <a:solidFill>
                  <a:schemeClr val="accent2"/>
                </a:solidFill>
                <a:latin typeface="Arial" charset="0"/>
                <a:cs typeface="Times New Roman" charset="0"/>
              </a:rPr>
              <a:t>Third Normal Form (3NF)</a:t>
            </a:r>
          </a:p>
          <a:p>
            <a:pPr lvl="2">
              <a:buFontTx/>
              <a:buBlip>
                <a:blip r:embed="rId4"/>
              </a:buBlip>
            </a:pPr>
            <a:r>
              <a:rPr lang="en-US" sz="1600">
                <a:solidFill>
                  <a:schemeClr val="accent2"/>
                </a:solidFill>
                <a:latin typeface="Arial" charset="0"/>
                <a:cs typeface="Times New Roman" charset="0"/>
              </a:rPr>
              <a:t>Boyce Codd Normal Form (BCNF)</a:t>
            </a:r>
          </a:p>
        </p:txBody>
      </p:sp>
      <p:sp>
        <p:nvSpPr>
          <p:cNvPr id="2457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a:t>
            </a:r>
          </a:p>
        </p:txBody>
      </p:sp>
    </p:spTree>
    <p:extLst>
      <p:ext uri="{BB962C8B-B14F-4D97-AF65-F5344CB8AC3E}">
        <p14:creationId xmlns:p14="http://schemas.microsoft.com/office/powerpoint/2010/main" val="268294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The intentional introduction of redundancy in a table in order to improve performance is called denormalization. </a:t>
            </a:r>
          </a:p>
          <a:p>
            <a:pPr lvl="1">
              <a:buFontTx/>
              <a:buBlip>
                <a:blip r:embed="rId3"/>
              </a:buBlip>
            </a:pPr>
            <a:r>
              <a:rPr lang="en-US" sz="1800">
                <a:solidFill>
                  <a:schemeClr val="accent2"/>
                </a:solidFill>
                <a:latin typeface="Arial" charset="0"/>
                <a:cs typeface="Times New Roman" charset="0"/>
              </a:rPr>
              <a:t>The decision to denormalize results in a trade-off between performance and data integrity. </a:t>
            </a:r>
          </a:p>
          <a:p>
            <a:pPr lvl="1">
              <a:buFontTx/>
              <a:buBlip>
                <a:blip r:embed="rId3"/>
              </a:buBlip>
            </a:pPr>
            <a:r>
              <a:rPr lang="en-US" sz="1800">
                <a:solidFill>
                  <a:schemeClr val="accent2"/>
                </a:solidFill>
                <a:latin typeface="Arial" charset="0"/>
                <a:cs typeface="Times New Roman" charset="0"/>
              </a:rPr>
              <a:t>Denormalization increases disk space utilization.</a:t>
            </a:r>
          </a:p>
        </p:txBody>
      </p:sp>
      <p:sp>
        <p:nvSpPr>
          <p:cNvPr id="272387"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19018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1731" name="Text Box 1027"/>
          <p:cNvSpPr txBox="1">
            <a:spLocks noChangeArrowheads="1"/>
          </p:cNvSpPr>
          <p:nvPr/>
        </p:nvSpPr>
        <p:spPr bwMode="auto">
          <a:xfrm>
            <a:off x="484583" y="452718"/>
            <a:ext cx="7053542" cy="888050"/>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 </a:t>
            </a:r>
            <a:r>
              <a:rPr lang="en-US" sz="3200" dirty="0">
                <a:solidFill>
                  <a:schemeClr val="tx2"/>
                </a:solidFill>
                <a:latin typeface="+mj-lt"/>
                <a:ea typeface="+mj-ea"/>
                <a:cs typeface="+mj-cs"/>
              </a:rPr>
              <a:t>Understanding Data Redundancy</a:t>
            </a:r>
          </a:p>
        </p:txBody>
      </p:sp>
      <p:graphicFrame>
        <p:nvGraphicFramePr>
          <p:cNvPr id="201745" name="Rectangle 1026">
            <a:extLst>
              <a:ext uri="{FF2B5EF4-FFF2-40B4-BE49-F238E27FC236}">
                <a16:creationId xmlns:a16="http://schemas.microsoft.com/office/drawing/2014/main" id="{7A693A0D-D41C-BEC6-56FA-124048D30628}"/>
              </a:ext>
            </a:extLst>
          </p:cNvPr>
          <p:cNvGraphicFramePr>
            <a:graphicFrameLocks noGrp="1"/>
          </p:cNvGraphicFramePr>
          <p:nvPr>
            <p:ph idx="1"/>
            <p:extLst>
              <p:ext uri="{D42A27DB-BD31-4B8C-83A1-F6EECF244321}">
                <p14:modId xmlns:p14="http://schemas.microsoft.com/office/powerpoint/2010/main" val="1565804589"/>
              </p:ext>
            </p:extLst>
          </p:nvPr>
        </p:nvGraphicFramePr>
        <p:xfrm>
          <a:off x="484583" y="1268760"/>
          <a:ext cx="7255769" cy="540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525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idx="1"/>
          </p:nvPr>
        </p:nvSpPr>
        <p:spPr bwMode="auto">
          <a:xfrm>
            <a:off x="1525588" y="1598613"/>
            <a:ext cx="7315200" cy="4570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charset="0"/>
              </a:rPr>
              <a:t>Normalization is a scientific method of breaking down complex table structures into simple table structures by using certain rules.</a:t>
            </a:r>
          </a:p>
          <a:p>
            <a:pPr>
              <a:buFontTx/>
              <a:buBlip>
                <a:blip r:embed="rId3"/>
              </a:buBlip>
            </a:pPr>
            <a:r>
              <a:rPr lang="en-US" sz="2000" dirty="0">
                <a:solidFill>
                  <a:schemeClr val="accent2"/>
                </a:solidFill>
                <a:latin typeface="Arial" charset="0"/>
                <a:cs typeface="Times New Roman" charset="0"/>
              </a:rPr>
              <a:t>It allows you to reduce redundancy in a table and eliminate the problems of inconsistency and disk space usage.</a:t>
            </a:r>
          </a:p>
          <a:p>
            <a:pPr>
              <a:buFontTx/>
              <a:buBlip>
                <a:blip r:embed="rId3"/>
              </a:buBlip>
            </a:pPr>
            <a:r>
              <a:rPr lang="en-US" sz="2000" dirty="0">
                <a:solidFill>
                  <a:schemeClr val="accent2"/>
                </a:solidFill>
                <a:latin typeface="Arial" charset="0"/>
                <a:cs typeface="Times New Roman" charset="0"/>
              </a:rPr>
              <a:t>Normalization results in the formation of tables that satisfy certain specified rules and represent certain normal forms.</a:t>
            </a:r>
          </a:p>
          <a:p>
            <a:pPr>
              <a:buFontTx/>
              <a:buBlip>
                <a:blip r:embed="rId3"/>
              </a:buBlip>
            </a:pPr>
            <a:r>
              <a:rPr lang="en-US" sz="2000" dirty="0">
                <a:solidFill>
                  <a:schemeClr val="accent2"/>
                </a:solidFill>
                <a:latin typeface="Arial" charset="0"/>
                <a:cs typeface="Times New Roman" charset="0"/>
              </a:rPr>
              <a:t>The most important and widely used normal forms are:</a:t>
            </a:r>
          </a:p>
          <a:p>
            <a:pPr lvl="1">
              <a:buFontTx/>
              <a:buBlip>
                <a:blip r:embed="rId4"/>
              </a:buBlip>
            </a:pPr>
            <a:r>
              <a:rPr lang="en-US" sz="1800" dirty="0">
                <a:solidFill>
                  <a:schemeClr val="accent2"/>
                </a:solidFill>
                <a:latin typeface="Arial" charset="0"/>
                <a:cs typeface="Times New Roman" charset="0"/>
              </a:rPr>
              <a:t>First Normal Form (1NF)</a:t>
            </a:r>
          </a:p>
          <a:p>
            <a:pPr lvl="1">
              <a:buFontTx/>
              <a:buBlip>
                <a:blip r:embed="rId4"/>
              </a:buBlip>
            </a:pPr>
            <a:r>
              <a:rPr lang="en-US" sz="1800" dirty="0">
                <a:solidFill>
                  <a:schemeClr val="accent2"/>
                </a:solidFill>
                <a:latin typeface="Arial" charset="0"/>
                <a:cs typeface="Times New Roman" charset="0"/>
              </a:rPr>
              <a:t>Second Normal Form (2NF)</a:t>
            </a:r>
          </a:p>
          <a:p>
            <a:pPr lvl="1">
              <a:buFontTx/>
              <a:buBlip>
                <a:blip r:embed="rId4"/>
              </a:buBlip>
            </a:pPr>
            <a:r>
              <a:rPr lang="en-US" sz="1800" dirty="0">
                <a:solidFill>
                  <a:schemeClr val="accent2"/>
                </a:solidFill>
                <a:latin typeface="Arial" charset="0"/>
                <a:cs typeface="Times New Roman" charset="0"/>
              </a:rPr>
              <a:t>Third Normal Form (3NF)</a:t>
            </a:r>
          </a:p>
          <a:p>
            <a:pPr lvl="1">
              <a:buFontTx/>
              <a:buBlip>
                <a:blip r:embed="rId4"/>
              </a:buBlip>
            </a:pPr>
            <a:r>
              <a:rPr lang="en-US" sz="1800" dirty="0">
                <a:solidFill>
                  <a:schemeClr val="accent2"/>
                </a:solidFill>
                <a:latin typeface="Arial" charset="0"/>
                <a:cs typeface="Times New Roman" charset="0"/>
              </a:rPr>
              <a:t>Boyce-Codd Normal Form (BCNF)</a:t>
            </a:r>
          </a:p>
        </p:txBody>
      </p:sp>
      <p:sp>
        <p:nvSpPr>
          <p:cNvPr id="270339" name="Text Box 3"/>
          <p:cNvSpPr txBox="1">
            <a:spLocks noChangeArrowheads="1"/>
          </p:cNvSpPr>
          <p:nvPr/>
        </p:nvSpPr>
        <p:spPr bwMode="auto">
          <a:xfrm>
            <a:off x="152400" y="711200"/>
            <a:ext cx="70118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a:solidFill>
                  <a:schemeClr val="bg1"/>
                </a:solidFill>
                <a:latin typeface="Tahoma" pitchFamily="34" charset="0"/>
              </a:rPr>
              <a:t>SOLUTION OF REDUNDACY ::: Normalization</a:t>
            </a:r>
          </a:p>
        </p:txBody>
      </p:sp>
    </p:spTree>
    <p:extLst>
      <p:ext uri="{BB962C8B-B14F-4D97-AF65-F5344CB8AC3E}">
        <p14:creationId xmlns:p14="http://schemas.microsoft.com/office/powerpoint/2010/main" val="425858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33" name="Rectangle 20583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5827" name="Text Box 3"/>
          <p:cNvSpPr txBox="1">
            <a:spLocks noChangeArrowheads="1"/>
          </p:cNvSpPr>
          <p:nvPr/>
        </p:nvSpPr>
        <p:spPr bwMode="auto">
          <a:xfrm>
            <a:off x="482891" y="1447800"/>
            <a:ext cx="2331469" cy="4572000"/>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2800">
                <a:solidFill>
                  <a:srgbClr val="F2F2F2"/>
                </a:solidFill>
                <a:latin typeface="+mj-lt"/>
                <a:ea typeface="+mj-ea"/>
                <a:cs typeface="+mj-cs"/>
              </a:rPr>
              <a:t> First Normal Form (1 NF)</a:t>
            </a:r>
          </a:p>
        </p:txBody>
      </p:sp>
      <p:sp>
        <p:nvSpPr>
          <p:cNvPr id="205835" name="Freeform: Shape 20583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83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05839" name="Rectangle 20583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5829" name="Rectangle 2">
            <a:extLst>
              <a:ext uri="{FF2B5EF4-FFF2-40B4-BE49-F238E27FC236}">
                <a16:creationId xmlns:a16="http://schemas.microsoft.com/office/drawing/2014/main" id="{159BD634-74EB-6B99-ACEE-ECB11A95E021}"/>
              </a:ext>
            </a:extLst>
          </p:cNvPr>
          <p:cNvGraphicFramePr>
            <a:graphicFrameLocks noGrp="1"/>
          </p:cNvGraphicFramePr>
          <p:nvPr>
            <p:ph idx="1"/>
            <p:extLst>
              <p:ext uri="{D42A27DB-BD31-4B8C-83A1-F6EECF244321}">
                <p14:modId xmlns:p14="http://schemas.microsoft.com/office/powerpoint/2010/main" val="3712673552"/>
              </p:ext>
            </p:extLst>
          </p:nvPr>
        </p:nvGraphicFramePr>
        <p:xfrm>
          <a:off x="3786187" y="1447800"/>
          <a:ext cx="487203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77378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206" name="Rectangle 221205">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1187" name="Text Box 3"/>
          <p:cNvSpPr txBox="1">
            <a:spLocks noChangeArrowheads="1"/>
          </p:cNvSpPr>
          <p:nvPr/>
        </p:nvSpPr>
        <p:spPr bwMode="auto">
          <a:xfrm>
            <a:off x="486696" y="1063417"/>
            <a:ext cx="2629122" cy="4675396"/>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4200">
                <a:solidFill>
                  <a:srgbClr val="F2F2F2"/>
                </a:solidFill>
                <a:latin typeface="+mj-lt"/>
                <a:ea typeface="+mj-ea"/>
                <a:cs typeface="+mj-cs"/>
              </a:rPr>
              <a:t> Second Normal Form (2 NF)</a:t>
            </a:r>
          </a:p>
        </p:txBody>
      </p:sp>
      <p:sp>
        <p:nvSpPr>
          <p:cNvPr id="221208" name="Rectangle 221207">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121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212" name="Rectangle 221211">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1202" name="Rectangle 2">
            <a:extLst>
              <a:ext uri="{FF2B5EF4-FFF2-40B4-BE49-F238E27FC236}">
                <a16:creationId xmlns:a16="http://schemas.microsoft.com/office/drawing/2014/main" id="{1929DFD9-70F1-6343-017D-88260ED74D96}"/>
              </a:ext>
            </a:extLst>
          </p:cNvPr>
          <p:cNvGraphicFramePr>
            <a:graphicFrameLocks noGrp="1"/>
          </p:cNvGraphicFramePr>
          <p:nvPr>
            <p:ph idx="1"/>
            <p:extLst>
              <p:ext uri="{D42A27DB-BD31-4B8C-83A1-F6EECF244321}">
                <p14:modId xmlns:p14="http://schemas.microsoft.com/office/powerpoint/2010/main" val="2646800553"/>
              </p:ext>
            </p:extLst>
          </p:nvPr>
        </p:nvGraphicFramePr>
        <p:xfrm>
          <a:off x="3842767" y="484632"/>
          <a:ext cx="4938072" cy="5739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4871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9" name="Rectangle 22528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529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25283" name="Text Box 3"/>
          <p:cNvSpPr txBox="1">
            <a:spLocks noChangeArrowheads="1"/>
          </p:cNvSpPr>
          <p:nvPr/>
        </p:nvSpPr>
        <p:spPr bwMode="auto">
          <a:xfrm>
            <a:off x="486697" y="629267"/>
            <a:ext cx="6939116" cy="1016654"/>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spcBef>
                <a:spcPct val="0"/>
              </a:spcBef>
              <a:spcAft>
                <a:spcPts val="600"/>
              </a:spcAft>
            </a:pPr>
            <a:r>
              <a:rPr lang="en-US" sz="4200">
                <a:solidFill>
                  <a:srgbClr val="EBEBEB"/>
                </a:solidFill>
                <a:latin typeface="+mj-lt"/>
                <a:ea typeface="+mj-ea"/>
                <a:cs typeface="+mj-cs"/>
              </a:rPr>
              <a:t> Third Normal Form (3 NF)</a:t>
            </a:r>
          </a:p>
        </p:txBody>
      </p:sp>
      <p:sp>
        <p:nvSpPr>
          <p:cNvPr id="225293" name="Rectangle 22529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5295" name="Freeform: Shape 22529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2"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5285" name="Rectangle 2">
            <a:extLst>
              <a:ext uri="{FF2B5EF4-FFF2-40B4-BE49-F238E27FC236}">
                <a16:creationId xmlns:a16="http://schemas.microsoft.com/office/drawing/2014/main" id="{B4E54DAA-44BD-ADC4-DC0D-6998790AEE96}"/>
              </a:ext>
            </a:extLst>
          </p:cNvPr>
          <p:cNvGraphicFramePr>
            <a:graphicFrameLocks noGrp="1"/>
          </p:cNvGraphicFramePr>
          <p:nvPr>
            <p:ph idx="1"/>
            <p:extLst>
              <p:ext uri="{D42A27DB-BD31-4B8C-83A1-F6EECF244321}">
                <p14:modId xmlns:p14="http://schemas.microsoft.com/office/powerpoint/2010/main" val="3090013377"/>
              </p:ext>
            </p:extLst>
          </p:nvPr>
        </p:nvGraphicFramePr>
        <p:xfrm>
          <a:off x="369107" y="2113789"/>
          <a:ext cx="8405783"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27355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7" name="Rectangle 227336">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7331" name="Text Box 1027"/>
          <p:cNvSpPr txBox="1">
            <a:spLocks noChangeArrowheads="1"/>
          </p:cNvSpPr>
          <p:nvPr/>
        </p:nvSpPr>
        <p:spPr bwMode="auto">
          <a:xfrm>
            <a:off x="482891" y="1447800"/>
            <a:ext cx="2331469" cy="4572000"/>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2800">
                <a:solidFill>
                  <a:srgbClr val="F2F2F2"/>
                </a:solidFill>
                <a:latin typeface="+mj-lt"/>
                <a:ea typeface="+mj-ea"/>
                <a:cs typeface="+mj-cs"/>
              </a:rPr>
              <a:t> Boyce-Codd Normal Form (BCNF)</a:t>
            </a:r>
          </a:p>
        </p:txBody>
      </p:sp>
      <p:sp>
        <p:nvSpPr>
          <p:cNvPr id="227339" name="Freeform: Shape 227338">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7341"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27343" name="Rectangle 227342">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7333" name="Rectangle 1026">
            <a:extLst>
              <a:ext uri="{FF2B5EF4-FFF2-40B4-BE49-F238E27FC236}">
                <a16:creationId xmlns:a16="http://schemas.microsoft.com/office/drawing/2014/main" id="{BF059919-9434-C794-1FE0-00A94F090577}"/>
              </a:ext>
            </a:extLst>
          </p:cNvPr>
          <p:cNvGraphicFramePr>
            <a:graphicFrameLocks noGrp="1"/>
          </p:cNvGraphicFramePr>
          <p:nvPr>
            <p:ph idx="1"/>
            <p:extLst>
              <p:ext uri="{D42A27DB-BD31-4B8C-83A1-F6EECF244321}">
                <p14:modId xmlns:p14="http://schemas.microsoft.com/office/powerpoint/2010/main" val="4137299872"/>
              </p:ext>
            </p:extLst>
          </p:nvPr>
        </p:nvGraphicFramePr>
        <p:xfrm>
          <a:off x="3786187" y="1447800"/>
          <a:ext cx="487203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56917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3240" name="Rectangle 22323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324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23244" name="Freeform: Shape 22324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3246" name="Rectangle 22324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3235" name="Text Box 3"/>
          <p:cNvSpPr txBox="1">
            <a:spLocks noChangeArrowheads="1"/>
          </p:cNvSpPr>
          <p:nvPr/>
        </p:nvSpPr>
        <p:spPr bwMode="auto">
          <a:xfrm>
            <a:off x="489857" y="1645920"/>
            <a:ext cx="2642159" cy="4470821"/>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lgn="r">
              <a:spcBef>
                <a:spcPct val="0"/>
              </a:spcBef>
              <a:spcAft>
                <a:spcPts val="600"/>
              </a:spcAft>
            </a:pPr>
            <a:r>
              <a:rPr lang="en-US" sz="4200" b="0" i="0" kern="1200">
                <a:solidFill>
                  <a:srgbClr val="FFFFFF"/>
                </a:solidFill>
                <a:latin typeface="+mj-lt"/>
                <a:ea typeface="+mj-ea"/>
                <a:cs typeface="+mj-cs"/>
              </a:rPr>
              <a:t> Boyce-Codd Normal Form (BCNF) (Contd.)</a:t>
            </a:r>
          </a:p>
        </p:txBody>
      </p:sp>
      <p:sp>
        <p:nvSpPr>
          <p:cNvPr id="223234" name="Rectangle 2"/>
          <p:cNvSpPr>
            <a:spLocks noGrp="1" noChangeArrowheads="1"/>
          </p:cNvSpPr>
          <p:nvPr>
            <p:ph idx="1"/>
          </p:nvPr>
        </p:nvSpPr>
        <p:spPr bwMode="auto">
          <a:xfrm>
            <a:off x="3903080" y="1143000"/>
            <a:ext cx="4629359" cy="4973741"/>
          </a:xfrm>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0" compatLnSpc="1">
            <a:prstTxWarp prst="textNoShape">
              <a:avLst/>
            </a:prstTxWarp>
            <a:normAutofit/>
          </a:bodyPr>
          <a:lstStyle/>
          <a:p>
            <a:pPr defTabSz="457200"/>
            <a:r>
              <a:rPr lang="en-US" dirty="0"/>
              <a:t>In order to ensure that a table is in BCNF, you should:</a:t>
            </a:r>
          </a:p>
          <a:p>
            <a:pPr lvl="1" defTabSz="457200"/>
            <a:r>
              <a:rPr lang="en-US" dirty="0"/>
              <a:t>Find and remove the overlapping candidate keys.</a:t>
            </a:r>
          </a:p>
          <a:p>
            <a:pPr lvl="1" defTabSz="457200"/>
            <a:r>
              <a:rPr lang="en-US" dirty="0"/>
              <a:t>Place the part of the candidate key and the attribute it is functionally dependent on, in a different table.</a:t>
            </a:r>
          </a:p>
          <a:p>
            <a:pPr lvl="1" defTabSz="457200"/>
            <a:r>
              <a:rPr lang="en-US" dirty="0"/>
              <a:t>Group the remaining items into a table.</a:t>
            </a:r>
          </a:p>
        </p:txBody>
      </p:sp>
    </p:spTree>
    <p:extLst>
      <p:ext uri="{BB962C8B-B14F-4D97-AF65-F5344CB8AC3E}">
        <p14:creationId xmlns:p14="http://schemas.microsoft.com/office/powerpoint/2010/main" val="149047502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90825" name="Rectangle 29082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082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90818" name="Text Box 2"/>
          <p:cNvSpPr txBox="1">
            <a:spLocks noChangeArrowheads="1"/>
          </p:cNvSpPr>
          <p:nvPr/>
        </p:nvSpPr>
        <p:spPr bwMode="auto">
          <a:xfrm>
            <a:off x="486697" y="629267"/>
            <a:ext cx="6939116" cy="1016654"/>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spcBef>
                <a:spcPct val="0"/>
              </a:spcBef>
              <a:spcAft>
                <a:spcPts val="600"/>
              </a:spcAft>
            </a:pPr>
            <a:r>
              <a:rPr lang="en-US" sz="4200">
                <a:solidFill>
                  <a:srgbClr val="EBEBEB"/>
                </a:solidFill>
                <a:latin typeface="+mj-lt"/>
                <a:ea typeface="+mj-ea"/>
                <a:cs typeface="+mj-cs"/>
              </a:rPr>
              <a:t> Just a minute </a:t>
            </a:r>
          </a:p>
        </p:txBody>
      </p:sp>
      <p:sp>
        <p:nvSpPr>
          <p:cNvPr id="290829" name="Rectangle 29082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0831" name="Freeform: Shape 29083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2"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290819" name="Rectangle 3"/>
          <p:cNvSpPr>
            <a:spLocks noChangeArrowheads="1"/>
          </p:cNvSpPr>
          <p:nvPr/>
        </p:nvSpPr>
        <p:spPr bwMode="auto">
          <a:xfrm>
            <a:off x="1756751" y="2810256"/>
            <a:ext cx="5631420" cy="1820096"/>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347472">
              <a:spcAft>
                <a:spcPts val="600"/>
              </a:spcAft>
              <a:buBlip>
                <a:blip r:embed="rId3"/>
              </a:buBlip>
            </a:pPr>
            <a:r>
              <a:rPr lang="en-US" sz="1520" kern="1200">
                <a:solidFill>
                  <a:srgbClr val="F56F31"/>
                </a:solidFill>
                <a:latin typeface="Arial" charset="0"/>
                <a:ea typeface="+mn-ea"/>
                <a:cs typeface="Times New Roman" charset="0"/>
              </a:rPr>
              <a:t>Which of the following help in achieving a good database design?</a:t>
            </a:r>
          </a:p>
          <a:p>
            <a:pPr marL="608076" lvl="1" indent="-260604" defTabSz="347472">
              <a:spcAft>
                <a:spcPts val="600"/>
              </a:spcAft>
            </a:pPr>
            <a:r>
              <a:rPr lang="en-US" sz="1368" kern="1200">
                <a:solidFill>
                  <a:srgbClr val="F56F31"/>
                </a:solidFill>
                <a:latin typeface="Arial" charset="0"/>
                <a:ea typeface="+mn-ea"/>
                <a:cs typeface="Times New Roman" charset="0"/>
              </a:rPr>
              <a:t>1.	A table should store data for all the related entities together.</a:t>
            </a:r>
          </a:p>
          <a:p>
            <a:pPr marL="608076" lvl="1" indent="-260604" defTabSz="347472">
              <a:spcAft>
                <a:spcPts val="600"/>
              </a:spcAft>
            </a:pPr>
            <a:r>
              <a:rPr lang="en-US" sz="1368" kern="1200">
                <a:solidFill>
                  <a:srgbClr val="F56F31"/>
                </a:solidFill>
                <a:latin typeface="Arial" charset="0"/>
                <a:ea typeface="+mn-ea"/>
                <a:cs typeface="Times New Roman" charset="0"/>
              </a:rPr>
              <a:t>2.	Each table should have an identifier.</a:t>
            </a:r>
          </a:p>
          <a:p>
            <a:pPr marL="608076" lvl="1" indent="-260604" defTabSz="347472">
              <a:spcAft>
                <a:spcPts val="600"/>
              </a:spcAft>
            </a:pPr>
            <a:r>
              <a:rPr lang="en-US" sz="1368" kern="1200">
                <a:solidFill>
                  <a:srgbClr val="F56F31"/>
                </a:solidFill>
                <a:latin typeface="Arial" charset="0"/>
                <a:ea typeface="+mn-ea"/>
                <a:cs typeface="Times New Roman" charset="0"/>
              </a:rPr>
              <a:t>3.	Columns that contain NULL values should be created.</a:t>
            </a:r>
            <a:endParaRPr lang="en-US" sz="1800">
              <a:solidFill>
                <a:schemeClr val="accent2"/>
              </a:solidFill>
              <a:latin typeface="Arial" charset="0"/>
              <a:cs typeface="Times New Roman" charset="0"/>
            </a:endParaRPr>
          </a:p>
        </p:txBody>
      </p:sp>
      <p:sp>
        <p:nvSpPr>
          <p:cNvPr id="290820" name="Rectangle 4"/>
          <p:cNvSpPr>
            <a:spLocks noChangeArrowheads="1"/>
          </p:cNvSpPr>
          <p:nvPr/>
        </p:nvSpPr>
        <p:spPr bwMode="auto">
          <a:xfrm>
            <a:off x="1756751" y="5041066"/>
            <a:ext cx="5631420" cy="11734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60604" indent="-260604" defTabSz="347472">
              <a:spcBef>
                <a:spcPct val="20000"/>
              </a:spcBef>
              <a:buBlip>
                <a:blip r:embed="rId3"/>
              </a:buBlip>
            </a:pPr>
            <a:r>
              <a:rPr lang="en-US" sz="1520" kern="1200">
                <a:solidFill>
                  <a:srgbClr val="F56F31"/>
                </a:solidFill>
                <a:latin typeface="Arial" charset="0"/>
                <a:ea typeface="+mn-ea"/>
                <a:cs typeface="Times New Roman" charset="0"/>
              </a:rPr>
              <a:t>Answer:</a:t>
            </a:r>
          </a:p>
          <a:p>
            <a:pPr marL="608076" lvl="1" indent="-260604" defTabSz="347472">
              <a:spcBef>
                <a:spcPct val="20000"/>
              </a:spcBef>
            </a:pPr>
            <a:r>
              <a:rPr lang="en-US" sz="1368" kern="1200">
                <a:solidFill>
                  <a:srgbClr val="F56F31"/>
                </a:solidFill>
                <a:latin typeface="Arial" charset="0"/>
                <a:ea typeface="+mn-ea"/>
                <a:cs typeface="Times New Roman" charset="0"/>
              </a:rPr>
              <a:t>2.	Each table should have an identifier.</a:t>
            </a:r>
            <a:endParaRPr lang="en-US" sz="1800">
              <a:solidFill>
                <a:schemeClr val="accent2"/>
              </a:solidFill>
              <a:latin typeface="Arial" charset="0"/>
              <a:cs typeface="Times New Roman" charset="0"/>
            </a:endParaRPr>
          </a:p>
        </p:txBody>
      </p:sp>
    </p:spTree>
    <p:extLst>
      <p:ext uri="{BB962C8B-B14F-4D97-AF65-F5344CB8AC3E}">
        <p14:creationId xmlns:p14="http://schemas.microsoft.com/office/powerpoint/2010/main" val="2437151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204</TotalTime>
  <Words>1896</Words>
  <Application>Microsoft Office PowerPoint</Application>
  <PresentationFormat>On-screen Show (4:3)</PresentationFormat>
  <Paragraphs>169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Tahoma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Sangahi, Lovely</cp:lastModifiedBy>
  <cp:revision>6</cp:revision>
  <dcterms:created xsi:type="dcterms:W3CDTF">2016-09-19T04:34:16Z</dcterms:created>
  <dcterms:modified xsi:type="dcterms:W3CDTF">2024-01-18T09:27:24Z</dcterms:modified>
</cp:coreProperties>
</file>