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16"/>
  </p:notesMasterIdLst>
  <p:handoutMasterIdLst>
    <p:handoutMasterId r:id="rId17"/>
  </p:handoutMasterIdLst>
  <p:sldIdLst>
    <p:sldId id="256" r:id="rId5"/>
    <p:sldId id="257" r:id="rId6"/>
    <p:sldId id="270" r:id="rId7"/>
    <p:sldId id="271" r:id="rId8"/>
    <p:sldId id="272" r:id="rId9"/>
    <p:sldId id="273" r:id="rId10"/>
    <p:sldId id="274" r:id="rId11"/>
    <p:sldId id="261" r:id="rId12"/>
    <p:sldId id="275" r:id="rId13"/>
    <p:sldId id="276"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328" autoAdjust="0"/>
  </p:normalViewPr>
  <p:slideViewPr>
    <p:cSldViewPr snapToGrid="0">
      <p:cViewPr varScale="1">
        <p:scale>
          <a:sx n="50" d="100"/>
          <a:sy n="50" d="100"/>
        </p:scale>
        <p:origin x="629" y="34"/>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12-Jun-24</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12-Jun-24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ahoma" panose="020B0604030504040204" pitchFamily="34" charset="0"/>
                <a:ea typeface="Tahoma" panose="020B0604030504040204" pitchFamily="34" charset="0"/>
                <a:cs typeface="Tahoma" panose="020B0604030504040204" pitchFamily="34" charset="0"/>
              </a:rPr>
              <a:t>Be specific and direct in the title. Use the subtitle to give the specific context of the speech.</a:t>
            </a:r>
          </a:p>
          <a:p>
            <a:r>
              <a:rPr lang="en-US" sz="1200" dirty="0">
                <a:latin typeface="Tahoma" panose="020B0604030504040204" pitchFamily="34" charset="0"/>
                <a:ea typeface="Tahoma" panose="020B0604030504040204" pitchFamily="34" charset="0"/>
                <a:cs typeface="Tahoma" panose="020B0604030504040204" pitchFamily="34" charset="0"/>
              </a:rPr>
              <a:t>-The goal should be to capture the audience’s attention which can be done with a quote, a startling statistic, or fact.  It is not necessary to include this attention getter on the slide.</a:t>
            </a:r>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3205455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a:t>
            </a:fld>
            <a:endParaRPr lang="en-US" dirty="0"/>
          </a:p>
        </p:txBody>
      </p:sp>
    </p:spTree>
    <p:extLst>
      <p:ext uri="{BB962C8B-B14F-4D97-AF65-F5344CB8AC3E}">
        <p14:creationId xmlns:p14="http://schemas.microsoft.com/office/powerpoint/2010/main" val="2752401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#1 should be clear and concise.  Each piece of evidence should be summarized for clarity and cited correctly.  Do not simply read the pieces of evidence, but elaborate where needed.  </a:t>
            </a:r>
          </a:p>
          <a:p>
            <a:r>
              <a:rPr lang="en-US" dirty="0"/>
              <a:t>[type notes for elaboration here]</a:t>
            </a:r>
          </a:p>
          <a:p>
            <a:r>
              <a:rPr lang="en-US" dirty="0"/>
              <a:t>Be sure to transition to main point #2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8</a:t>
            </a:fld>
            <a:endParaRPr lang="en-US" dirty="0"/>
          </a:p>
        </p:txBody>
      </p:sp>
    </p:spTree>
    <p:extLst>
      <p:ext uri="{BB962C8B-B14F-4D97-AF65-F5344CB8AC3E}">
        <p14:creationId xmlns:p14="http://schemas.microsoft.com/office/powerpoint/2010/main" val="2639452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11</a:t>
            </a:fld>
            <a:endParaRPr lang="en-US" dirty="0"/>
          </a:p>
        </p:txBody>
      </p:sp>
    </p:spTree>
    <p:extLst>
      <p:ext uri="{BB962C8B-B14F-4D97-AF65-F5344CB8AC3E}">
        <p14:creationId xmlns:p14="http://schemas.microsoft.com/office/powerpoint/2010/main" val="3338027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noProof="0" smtClean="0"/>
              <a:t>Click to edit Master title style</a:t>
            </a:r>
            <a:endParaRPr lang="en-US" noProof="0"/>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sp>
        <p:nvSpPr>
          <p:cNvPr id="4" name="Date Placeholder 3"/>
          <p:cNvSpPr>
            <a:spLocks noGrp="1"/>
          </p:cNvSpPr>
          <p:nvPr>
            <p:ph type="dt" sz="half" idx="10"/>
          </p:nvPr>
        </p:nvSpPr>
        <p:spPr/>
        <p:txBody>
          <a:bodyPr/>
          <a:lstStyle/>
          <a:p>
            <a:fld id="{FB7F6C47-B260-4BB6-8230-7D14D5CDE026}" type="datetimeFigureOut">
              <a:rPr lang="en-US" noProof="0" smtClean="0"/>
              <a:t>12-Jun-24</a:t>
            </a:fld>
            <a:endParaRPr lang="en-US" noProof="0" dirty="0"/>
          </a:p>
        </p:txBody>
      </p:sp>
      <p:sp>
        <p:nvSpPr>
          <p:cNvPr id="5" name="Footer Placeholder 4"/>
          <p:cNvSpPr>
            <a:spLocks noGrp="1"/>
          </p:cNvSpPr>
          <p:nvPr>
            <p:ph type="ftr" sz="quarter" idx="11"/>
          </p:nvPr>
        </p:nvSpPr>
        <p:spPr/>
        <p:txBody>
          <a:bodyPr/>
          <a:lstStyle/>
          <a:p>
            <a:r>
              <a:rPr lang="en-US" noProof="0" dirty="0"/>
              <a:t>Add a footer </a:t>
            </a:r>
          </a:p>
        </p:txBody>
      </p:sp>
      <p:sp>
        <p:nvSpPr>
          <p:cNvPr id="6" name="Slide Number Placeholder 5"/>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7" name="Date Placeholder 6">
            <a:extLst>
              <a:ext uri="{FF2B5EF4-FFF2-40B4-BE49-F238E27FC236}">
                <a16:creationId xmlns:a16="http://schemas.microsoft.com/office/drawing/2014/main" id="{D4F5D18E-4241-429D-BEDB-6A7415C52F3D}"/>
              </a:ext>
            </a:extLst>
          </p:cNvPr>
          <p:cNvSpPr>
            <a:spLocks noGrp="1"/>
          </p:cNvSpPr>
          <p:nvPr>
            <p:ph type="dt" sz="half" idx="10"/>
          </p:nvPr>
        </p:nvSpPr>
        <p:spPr/>
        <p:txBody>
          <a:bodyPr/>
          <a:lstStyle/>
          <a:p>
            <a:fld id="{FB7F6C47-B260-4BB6-8230-7D14D5CDE026}" type="datetimeFigureOut">
              <a:rPr lang="en-US" noProof="0" smtClean="0"/>
              <a:t>12-Jun-24</a:t>
            </a:fld>
            <a:endParaRPr lang="en-US" noProof="0" dirty="0"/>
          </a:p>
        </p:txBody>
      </p:sp>
      <p:sp>
        <p:nvSpPr>
          <p:cNvPr id="8" name="Footer Placeholder 7">
            <a:extLst>
              <a:ext uri="{FF2B5EF4-FFF2-40B4-BE49-F238E27FC236}">
                <a16:creationId xmlns:a16="http://schemas.microsoft.com/office/drawing/2014/main" id="{7F5CFD55-6AD5-4B7E-AC33-483174EF1EBD}"/>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514D43F5-DCFF-4B29-AC19-0BF28605BA8B}"/>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Date Placeholder 10">
            <a:extLst>
              <a:ext uri="{FF2B5EF4-FFF2-40B4-BE49-F238E27FC236}">
                <a16:creationId xmlns:a16="http://schemas.microsoft.com/office/drawing/2014/main" id="{B3473E37-6504-470F-92FA-792C3ACA4FEC}"/>
              </a:ext>
            </a:extLst>
          </p:cNvPr>
          <p:cNvSpPr>
            <a:spLocks noGrp="1"/>
          </p:cNvSpPr>
          <p:nvPr>
            <p:ph type="dt" sz="half" idx="10"/>
          </p:nvPr>
        </p:nvSpPr>
        <p:spPr/>
        <p:txBody>
          <a:bodyPr/>
          <a:lstStyle/>
          <a:p>
            <a:fld id="{FB7F6C47-B260-4BB6-8230-7D14D5CDE026}" type="datetimeFigureOut">
              <a:rPr lang="en-US" noProof="0" smtClean="0"/>
              <a:t>12-Jun-24</a:t>
            </a:fld>
            <a:endParaRPr lang="en-US" noProof="0" dirty="0"/>
          </a:p>
        </p:txBody>
      </p:sp>
      <p:sp>
        <p:nvSpPr>
          <p:cNvPr id="12" name="Footer Placeholder 11">
            <a:extLst>
              <a:ext uri="{FF2B5EF4-FFF2-40B4-BE49-F238E27FC236}">
                <a16:creationId xmlns:a16="http://schemas.microsoft.com/office/drawing/2014/main" id="{7523DE74-18E2-4EF3-A1FC-8A32CCFE2666}"/>
              </a:ext>
            </a:extLst>
          </p:cNvPr>
          <p:cNvSpPr>
            <a:spLocks noGrp="1"/>
          </p:cNvSpPr>
          <p:nvPr>
            <p:ph type="ftr" sz="quarter" idx="11"/>
          </p:nvPr>
        </p:nvSpPr>
        <p:spPr/>
        <p:txBody>
          <a:bodyPr/>
          <a:lstStyle/>
          <a:p>
            <a:r>
              <a:rPr lang="en-US" noProof="0" dirty="0"/>
              <a:t>Add a footer</a:t>
            </a:r>
          </a:p>
        </p:txBody>
      </p:sp>
      <p:sp>
        <p:nvSpPr>
          <p:cNvPr id="13" name="Slide Number Placeholder 12">
            <a:extLst>
              <a:ext uri="{FF2B5EF4-FFF2-40B4-BE49-F238E27FC236}">
                <a16:creationId xmlns:a16="http://schemas.microsoft.com/office/drawing/2014/main" id="{51B4AF82-5505-4A7E-AA81-139F21451D9A}"/>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noProof="0" smtClean="0"/>
              <a:t>Click to edit Master title style</a:t>
            </a:r>
            <a:endParaRPr lang="en-US" noProof="0"/>
          </a:p>
        </p:txBody>
      </p:sp>
      <p:sp>
        <p:nvSpPr>
          <p:cNvPr id="7" name="Date Placeholder 6">
            <a:extLst>
              <a:ext uri="{FF2B5EF4-FFF2-40B4-BE49-F238E27FC236}">
                <a16:creationId xmlns:a16="http://schemas.microsoft.com/office/drawing/2014/main" id="{93AF03C3-E3F3-4845-8D9E-9BD2A676707E}"/>
              </a:ext>
            </a:extLst>
          </p:cNvPr>
          <p:cNvSpPr>
            <a:spLocks noGrp="1"/>
          </p:cNvSpPr>
          <p:nvPr>
            <p:ph type="dt" sz="half" idx="10"/>
          </p:nvPr>
        </p:nvSpPr>
        <p:spPr/>
        <p:txBody>
          <a:bodyPr/>
          <a:lstStyle/>
          <a:p>
            <a:fld id="{FB7F6C47-B260-4BB6-8230-7D14D5CDE026}" type="datetimeFigureOut">
              <a:rPr lang="en-US" noProof="0" smtClean="0"/>
              <a:t>12-Jun-24</a:t>
            </a:fld>
            <a:endParaRPr lang="en-US" noProof="0" dirty="0"/>
          </a:p>
        </p:txBody>
      </p:sp>
      <p:sp>
        <p:nvSpPr>
          <p:cNvPr id="8" name="Footer Placeholder 7">
            <a:extLst>
              <a:ext uri="{FF2B5EF4-FFF2-40B4-BE49-F238E27FC236}">
                <a16:creationId xmlns:a16="http://schemas.microsoft.com/office/drawing/2014/main" id="{DB9C7230-29FF-42F2-A662-1BC1D19C5003}"/>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99EBD02D-5A68-4A14-892F-DE4953F2E3DD}"/>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76D14D8-4D13-4DFE-938B-B710F891BBA2}"/>
              </a:ext>
            </a:extLst>
          </p:cNvPr>
          <p:cNvSpPr>
            <a:spLocks noGrp="1"/>
          </p:cNvSpPr>
          <p:nvPr>
            <p:ph type="dt" sz="half" idx="10"/>
          </p:nvPr>
        </p:nvSpPr>
        <p:spPr/>
        <p:txBody>
          <a:bodyPr/>
          <a:lstStyle/>
          <a:p>
            <a:fld id="{FB7F6C47-B260-4BB6-8230-7D14D5CDE026}" type="datetimeFigureOut">
              <a:rPr lang="en-US" noProof="0" smtClean="0"/>
              <a:t>12-Jun-24</a:t>
            </a:fld>
            <a:endParaRPr lang="en-US" noProof="0" dirty="0"/>
          </a:p>
        </p:txBody>
      </p:sp>
      <p:sp>
        <p:nvSpPr>
          <p:cNvPr id="6" name="Footer Placeholder 5">
            <a:extLst>
              <a:ext uri="{FF2B5EF4-FFF2-40B4-BE49-F238E27FC236}">
                <a16:creationId xmlns:a16="http://schemas.microsoft.com/office/drawing/2014/main" id="{6864B8A5-6021-4208-A587-B45576E66D48}"/>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3C96ABC-E632-4853-B7CC-A2FB4B7CF144}"/>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noProof="0" smtClean="0"/>
              <a:t>Click to edit Master title style</a:t>
            </a:r>
            <a:endParaRPr lang="en-US" noProof="0"/>
          </a:p>
        </p:txBody>
      </p:sp>
      <p:sp>
        <p:nvSpPr>
          <p:cNvPr id="3" name="Content Placeholder 2"/>
          <p:cNvSpPr>
            <a:spLocks noGrp="1"/>
          </p:cNvSpPr>
          <p:nvPr>
            <p:ph idx="1" hasCustomPrompt="1"/>
          </p:nvPr>
        </p:nvSpPr>
        <p:spPr>
          <a:xfrm>
            <a:off x="4855633" y="446088"/>
            <a:ext cx="6252633" cy="5414963"/>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hasCustomPrompt="1"/>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8" name="Date Placeholder 7">
            <a:extLst>
              <a:ext uri="{FF2B5EF4-FFF2-40B4-BE49-F238E27FC236}">
                <a16:creationId xmlns:a16="http://schemas.microsoft.com/office/drawing/2014/main" id="{CBF97433-9C09-4B71-A1E0-24F75011D99C}"/>
              </a:ext>
            </a:extLst>
          </p:cNvPr>
          <p:cNvSpPr>
            <a:spLocks noGrp="1"/>
          </p:cNvSpPr>
          <p:nvPr>
            <p:ph type="dt" sz="half" idx="10"/>
          </p:nvPr>
        </p:nvSpPr>
        <p:spPr/>
        <p:txBody>
          <a:bodyPr/>
          <a:lstStyle/>
          <a:p>
            <a:fld id="{FB7F6C47-B260-4BB6-8230-7D14D5CDE026}" type="datetimeFigureOut">
              <a:rPr lang="en-US" noProof="0" smtClean="0"/>
              <a:t>12-Jun-24</a:t>
            </a:fld>
            <a:endParaRPr lang="en-US" noProof="0" dirty="0"/>
          </a:p>
        </p:txBody>
      </p:sp>
      <p:sp>
        <p:nvSpPr>
          <p:cNvPr id="9" name="Footer Placeholder 8">
            <a:extLst>
              <a:ext uri="{FF2B5EF4-FFF2-40B4-BE49-F238E27FC236}">
                <a16:creationId xmlns:a16="http://schemas.microsoft.com/office/drawing/2014/main" id="{46EDA271-FE91-46E6-ABB5-0A3AD2448B21}"/>
              </a:ext>
            </a:extLst>
          </p:cNvPr>
          <p:cNvSpPr>
            <a:spLocks noGrp="1"/>
          </p:cNvSpPr>
          <p:nvPr>
            <p:ph type="ftr" sz="quarter" idx="11"/>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C44DCFF3-B944-4C24-A12C-689D1FF794E8}"/>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noProof="0" smtClean="0"/>
              <a:t>Click to edit Master title style</a:t>
            </a:r>
            <a:endParaRPr lang="en-US" noProof="0"/>
          </a:p>
        </p:txBody>
      </p:sp>
      <p:sp>
        <p:nvSpPr>
          <p:cNvPr id="3" name="Text Placeholder 2"/>
          <p:cNvSpPr>
            <a:spLocks noGrp="1"/>
          </p:cNvSpPr>
          <p:nvPr>
            <p:ph type="body" idx="1" hasCustomPrompt="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9" name="Text Placeholder 5"/>
          <p:cNvSpPr>
            <a:spLocks noGrp="1"/>
          </p:cNvSpPr>
          <p:nvPr>
            <p:ph type="body" sz="quarter" idx="16" hasCustomPrompt="1"/>
          </p:nvPr>
        </p:nvSpPr>
        <p:spPr>
          <a:xfrm>
            <a:off x="7574642" y="1081456"/>
            <a:ext cx="3810001" cy="4075465"/>
          </a:xfrm>
        </p:spPr>
        <p:txBody>
          <a:bodyPr anchor="t" anchorCtr="0">
            <a:normAutofit/>
          </a:bodyPr>
          <a:lstStyle>
            <a:lvl1pPr marL="0" indent="0" algn="l">
              <a:buFontTx/>
              <a:buNone/>
              <a:defRPr sz="2800"/>
            </a:lvl1pPr>
          </a:lstStyle>
          <a:p>
            <a:pPr lvl="0"/>
            <a:r>
              <a:rPr lang="en-US" noProof="0"/>
              <a:t>Edit Master text styles</a:t>
            </a:r>
          </a:p>
        </p:txBody>
      </p:sp>
      <p:sp>
        <p:nvSpPr>
          <p:cNvPr id="7" name="Date Placeholder 6">
            <a:extLst>
              <a:ext uri="{FF2B5EF4-FFF2-40B4-BE49-F238E27FC236}">
                <a16:creationId xmlns:a16="http://schemas.microsoft.com/office/drawing/2014/main" id="{7964F81E-11BA-4BB3-AC2C-0A729DC676E6}"/>
              </a:ext>
            </a:extLst>
          </p:cNvPr>
          <p:cNvSpPr>
            <a:spLocks noGrp="1"/>
          </p:cNvSpPr>
          <p:nvPr>
            <p:ph type="dt" sz="half" idx="17"/>
          </p:nvPr>
        </p:nvSpPr>
        <p:spPr/>
        <p:txBody>
          <a:bodyPr/>
          <a:lstStyle/>
          <a:p>
            <a:fld id="{FB7F6C47-B260-4BB6-8230-7D14D5CDE026}" type="datetimeFigureOut">
              <a:rPr lang="en-US" noProof="0" smtClean="0"/>
              <a:t>12-Jun-24</a:t>
            </a:fld>
            <a:endParaRPr lang="en-US" noProof="0" dirty="0"/>
          </a:p>
        </p:txBody>
      </p:sp>
      <p:sp>
        <p:nvSpPr>
          <p:cNvPr id="10" name="Footer Placeholder 9">
            <a:extLst>
              <a:ext uri="{FF2B5EF4-FFF2-40B4-BE49-F238E27FC236}">
                <a16:creationId xmlns:a16="http://schemas.microsoft.com/office/drawing/2014/main" id="{F93A4488-E8DE-4FEB-88F9-B37F95CC838A}"/>
              </a:ext>
            </a:extLst>
          </p:cNvPr>
          <p:cNvSpPr>
            <a:spLocks noGrp="1"/>
          </p:cNvSpPr>
          <p:nvPr>
            <p:ph type="ftr" sz="quarter" idx="18"/>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DF909D08-1E53-42D5-954B-F61B5083645D}"/>
              </a:ext>
            </a:extLst>
          </p:cNvPr>
          <p:cNvSpPr>
            <a:spLocks noGrp="1"/>
          </p:cNvSpPr>
          <p:nvPr>
            <p:ph type="sldNum" sz="quarter" idx="19"/>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noProof="0" smtClean="0"/>
              <a:t>Click to edit Master title style</a:t>
            </a:r>
            <a:endParaRPr lang="en-US" noProof="0"/>
          </a:p>
        </p:txBody>
      </p:sp>
      <p:sp>
        <p:nvSpPr>
          <p:cNvPr id="6" name="Text Placeholder 5"/>
          <p:cNvSpPr>
            <a:spLocks noGrp="1"/>
          </p:cNvSpPr>
          <p:nvPr>
            <p:ph type="body" sz="quarter" idx="16" hasCustomPrompt="1"/>
          </p:nvPr>
        </p:nvSpPr>
        <p:spPr>
          <a:xfrm>
            <a:off x="6156000" y="2286000"/>
            <a:ext cx="4880300" cy="2295525"/>
          </a:xfrm>
        </p:spPr>
        <p:txBody>
          <a:bodyPr anchor="ctr" anchorCtr="0">
            <a:normAutofit/>
          </a:bodyPr>
          <a:lstStyle>
            <a:lvl1pPr marL="0" indent="0" algn="ctr">
              <a:buFontTx/>
              <a:buNone/>
              <a:defRPr sz="2800"/>
            </a:lvl1pPr>
          </a:lstStyle>
          <a:p>
            <a:pPr lvl="0"/>
            <a:r>
              <a:rPr lang="en-US" noProof="0"/>
              <a:t>Edit Master text styles</a:t>
            </a:r>
          </a:p>
        </p:txBody>
      </p:sp>
      <p:sp>
        <p:nvSpPr>
          <p:cNvPr id="5" name="Date Placeholder 4">
            <a:extLst>
              <a:ext uri="{FF2B5EF4-FFF2-40B4-BE49-F238E27FC236}">
                <a16:creationId xmlns:a16="http://schemas.microsoft.com/office/drawing/2014/main" id="{52142ECB-4FB1-4B01-80F3-04208C781B16}"/>
              </a:ext>
            </a:extLst>
          </p:cNvPr>
          <p:cNvSpPr>
            <a:spLocks noGrp="1"/>
          </p:cNvSpPr>
          <p:nvPr>
            <p:ph type="dt" sz="half" idx="17"/>
          </p:nvPr>
        </p:nvSpPr>
        <p:spPr/>
        <p:txBody>
          <a:bodyPr/>
          <a:lstStyle/>
          <a:p>
            <a:fld id="{FB7F6C47-B260-4BB6-8230-7D14D5CDE026}" type="datetimeFigureOut">
              <a:rPr lang="en-US" noProof="0" smtClean="0"/>
              <a:t>12-Jun-24</a:t>
            </a:fld>
            <a:endParaRPr lang="en-US" noProof="0" dirty="0"/>
          </a:p>
        </p:txBody>
      </p:sp>
      <p:sp>
        <p:nvSpPr>
          <p:cNvPr id="7" name="Footer Placeholder 6">
            <a:extLst>
              <a:ext uri="{FF2B5EF4-FFF2-40B4-BE49-F238E27FC236}">
                <a16:creationId xmlns:a16="http://schemas.microsoft.com/office/drawing/2014/main" id="{776F215A-F354-440E-A263-A920F5950831}"/>
              </a:ext>
            </a:extLst>
          </p:cNvPr>
          <p:cNvSpPr>
            <a:spLocks noGrp="1"/>
          </p:cNvSpPr>
          <p:nvPr>
            <p:ph type="ftr" sz="quarter" idx="18"/>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E90FC50C-9C02-4BD6-9CBE-6880E1297783}"/>
              </a:ext>
            </a:extLst>
          </p:cNvPr>
          <p:cNvSpPr>
            <a:spLocks noGrp="1"/>
          </p:cNvSpPr>
          <p:nvPr>
            <p:ph type="sldNum" sz="quarter" idx="19"/>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noProof="0" smtClean="0"/>
              <a:t>Click to edit Master title style</a:t>
            </a:r>
            <a:endParaRPr lang="en-US" noProof="0"/>
          </a:p>
        </p:txBody>
      </p:sp>
      <p:sp>
        <p:nvSpPr>
          <p:cNvPr id="3" name="Vertical Text Placeholder 2"/>
          <p:cNvSpPr>
            <a:spLocks noGrp="1"/>
          </p:cNvSpPr>
          <p:nvPr>
            <p:ph type="body" orient="vert" idx="1" hasCustomPrompt="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9D7128B4-F868-4384-A8AA-473DA3516902}"/>
              </a:ext>
            </a:extLst>
          </p:cNvPr>
          <p:cNvSpPr>
            <a:spLocks noGrp="1"/>
          </p:cNvSpPr>
          <p:nvPr>
            <p:ph type="dt" sz="half" idx="10"/>
          </p:nvPr>
        </p:nvSpPr>
        <p:spPr/>
        <p:txBody>
          <a:bodyPr/>
          <a:lstStyle/>
          <a:p>
            <a:fld id="{FB7F6C47-B260-4BB6-8230-7D14D5CDE026}" type="datetimeFigureOut">
              <a:rPr lang="en-US" noProof="0" smtClean="0"/>
              <a:t>12-Jun-24</a:t>
            </a:fld>
            <a:endParaRPr lang="en-US" noProof="0" dirty="0"/>
          </a:p>
        </p:txBody>
      </p:sp>
      <p:sp>
        <p:nvSpPr>
          <p:cNvPr id="8" name="Footer Placeholder 7">
            <a:extLst>
              <a:ext uri="{FF2B5EF4-FFF2-40B4-BE49-F238E27FC236}">
                <a16:creationId xmlns:a16="http://schemas.microsoft.com/office/drawing/2014/main" id="{84FF940D-9281-4C2A-BA62-E5854A11F99B}"/>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5FB1454F-842C-4F51-A7E7-0335B2FB16F1}"/>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smtClean="0"/>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a:extLst>
              <a:ext uri="{FF2B5EF4-FFF2-40B4-BE49-F238E27FC236}">
                <a16:creationId xmlns:a16="http://schemas.microsoft.com/office/drawing/2014/main" id="{FC3AB4A3-AE75-4D00-9BE1-AF3996C6B77E}"/>
              </a:ext>
            </a:extLst>
          </p:cNvPr>
          <p:cNvSpPr>
            <a:spLocks noGrp="1"/>
          </p:cNvSpPr>
          <p:nvPr>
            <p:ph type="dt" sz="half" idx="10"/>
          </p:nvPr>
        </p:nvSpPr>
        <p:spPr/>
        <p:txBody>
          <a:bodyPr/>
          <a:lstStyle/>
          <a:p>
            <a:fld id="{FB7F6C47-B260-4BB6-8230-7D14D5CDE026}" type="datetimeFigureOut">
              <a:rPr lang="en-US" noProof="0" smtClean="0"/>
              <a:t>12-Jun-24</a:t>
            </a:fld>
            <a:endParaRPr lang="en-US" noProof="0" dirty="0"/>
          </a:p>
        </p:txBody>
      </p:sp>
      <p:sp>
        <p:nvSpPr>
          <p:cNvPr id="10" name="Footer Placeholder 9">
            <a:extLst>
              <a:ext uri="{FF2B5EF4-FFF2-40B4-BE49-F238E27FC236}">
                <a16:creationId xmlns:a16="http://schemas.microsoft.com/office/drawing/2014/main" id="{9471F3C4-BAAF-4391-B574-8E340EDA39E9}"/>
              </a:ext>
            </a:extLst>
          </p:cNvPr>
          <p:cNvSpPr>
            <a:spLocks noGrp="1"/>
          </p:cNvSpPr>
          <p:nvPr>
            <p:ph type="ftr" sz="quarter" idx="11"/>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FB8DD71F-FEC6-4AB5-974A-FD2B82A7BEE5}"/>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smtClean="0"/>
              <a:t>Click to edit Master title style</a:t>
            </a:r>
            <a:endParaRPr lang="en-US" dirty="0"/>
          </a:p>
        </p:txBody>
      </p:sp>
      <p:sp>
        <p:nvSpPr>
          <p:cNvPr id="3" name="Date Placeholder 2">
            <a:extLst>
              <a:ext uri="{FF2B5EF4-FFF2-40B4-BE49-F238E27FC236}">
                <a16:creationId xmlns:a16="http://schemas.microsoft.com/office/drawing/2014/main" id="{C740B6DF-7478-4740-A710-DA5E9EBA7CBF}"/>
              </a:ext>
            </a:extLst>
          </p:cNvPr>
          <p:cNvSpPr>
            <a:spLocks noGrp="1"/>
          </p:cNvSpPr>
          <p:nvPr>
            <p:ph type="dt" sz="half" idx="10"/>
          </p:nvPr>
        </p:nvSpPr>
        <p:spPr/>
        <p:txBody>
          <a:bodyPr/>
          <a:lstStyle/>
          <a:p>
            <a:fld id="{FB7F6C47-B260-4BB6-8230-7D14D5CDE026}" type="datetimeFigureOut">
              <a:rPr lang="en-US" noProof="0" smtClean="0"/>
              <a:t>12-Jun-24</a:t>
            </a:fld>
            <a:endParaRPr lang="en-US" noProof="0" dirty="0"/>
          </a:p>
        </p:txBody>
      </p:sp>
      <p:sp>
        <p:nvSpPr>
          <p:cNvPr id="7" name="Footer Placeholder 6">
            <a:extLst>
              <a:ext uri="{FF2B5EF4-FFF2-40B4-BE49-F238E27FC236}">
                <a16:creationId xmlns:a16="http://schemas.microsoft.com/office/drawing/2014/main" id="{42D89951-67E9-4086-AED0-C236A00A5330}"/>
              </a:ext>
            </a:extLst>
          </p:cNvPr>
          <p:cNvSpPr>
            <a:spLocks noGrp="1"/>
          </p:cNvSpPr>
          <p:nvPr>
            <p:ph type="ftr" sz="quarter" idx="11"/>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38553809-8746-49E3-BCB5-0A9FF406C30C}"/>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smtClean="0"/>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963F86C4-C3A0-4CA8-8809-1D90DE9E4D4F}"/>
              </a:ext>
            </a:extLst>
          </p:cNvPr>
          <p:cNvSpPr>
            <a:spLocks noGrp="1"/>
          </p:cNvSpPr>
          <p:nvPr>
            <p:ph type="dt" sz="half" idx="14"/>
          </p:nvPr>
        </p:nvSpPr>
        <p:spPr/>
        <p:txBody>
          <a:bodyPr/>
          <a:lstStyle/>
          <a:p>
            <a:fld id="{FB7F6C47-B260-4BB6-8230-7D14D5CDE026}" type="datetimeFigureOut">
              <a:rPr lang="en-US" noProof="0" smtClean="0"/>
              <a:t>12-Jun-24</a:t>
            </a:fld>
            <a:endParaRPr lang="en-US" noProof="0" dirty="0"/>
          </a:p>
        </p:txBody>
      </p:sp>
      <p:sp>
        <p:nvSpPr>
          <p:cNvPr id="10" name="Footer Placeholder 9">
            <a:extLst>
              <a:ext uri="{FF2B5EF4-FFF2-40B4-BE49-F238E27FC236}">
                <a16:creationId xmlns:a16="http://schemas.microsoft.com/office/drawing/2014/main" id="{EDD26EA8-C9F2-49A7-8F7B-A782D30B827A}"/>
              </a:ext>
            </a:extLst>
          </p:cNvPr>
          <p:cNvSpPr>
            <a:spLocks noGrp="1"/>
          </p:cNvSpPr>
          <p:nvPr>
            <p:ph type="ftr" sz="quarter" idx="15"/>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241DD2E8-07A6-430F-A2FB-E2746C9352D4}"/>
              </a:ext>
            </a:extLst>
          </p:cNvPr>
          <p:cNvSpPr>
            <a:spLocks noGrp="1"/>
          </p:cNvSpPr>
          <p:nvPr>
            <p:ph type="sldNum" sz="quarter" idx="16"/>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a:extLst>
              <a:ext uri="{FF2B5EF4-FFF2-40B4-BE49-F238E27FC236}">
                <a16:creationId xmlns:a16="http://schemas.microsoft.com/office/drawing/2014/main" id="{82940641-87D1-48C5-879E-8A5FBA537AFD}"/>
              </a:ext>
            </a:extLst>
          </p:cNvPr>
          <p:cNvSpPr>
            <a:spLocks noGrp="1"/>
          </p:cNvSpPr>
          <p:nvPr>
            <p:ph type="dt" sz="half" idx="10"/>
          </p:nvPr>
        </p:nvSpPr>
        <p:spPr/>
        <p:txBody>
          <a:bodyPr/>
          <a:lstStyle/>
          <a:p>
            <a:fld id="{FB7F6C47-B260-4BB6-8230-7D14D5CDE026}" type="datetimeFigureOut">
              <a:rPr lang="en-US" noProof="0" smtClean="0"/>
              <a:t>12-Jun-24</a:t>
            </a:fld>
            <a:endParaRPr lang="en-US" noProof="0" dirty="0"/>
          </a:p>
        </p:txBody>
      </p:sp>
      <p:sp>
        <p:nvSpPr>
          <p:cNvPr id="10" name="Footer Placeholder 9">
            <a:extLst>
              <a:ext uri="{FF2B5EF4-FFF2-40B4-BE49-F238E27FC236}">
                <a16:creationId xmlns:a16="http://schemas.microsoft.com/office/drawing/2014/main" id="{DBFA68A8-3A7A-430B-9A66-482C28DC5A76}"/>
              </a:ext>
            </a:extLst>
          </p:cNvPr>
          <p:cNvSpPr>
            <a:spLocks noGrp="1"/>
          </p:cNvSpPr>
          <p:nvPr>
            <p:ph type="ftr" sz="quarter" idx="11"/>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96C17F98-4E3F-4327-8CCF-D13C337121AC}"/>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smtClean="0"/>
              <a:t>Click to edit Master title style</a:t>
            </a:r>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3" name="Date Placeholder 2">
            <a:extLst>
              <a:ext uri="{FF2B5EF4-FFF2-40B4-BE49-F238E27FC236}">
                <a16:creationId xmlns:a16="http://schemas.microsoft.com/office/drawing/2014/main" id="{5829ED24-3C5F-4326-A304-DBDBA6CE7E1A}"/>
              </a:ext>
            </a:extLst>
          </p:cNvPr>
          <p:cNvSpPr>
            <a:spLocks noGrp="1"/>
          </p:cNvSpPr>
          <p:nvPr>
            <p:ph type="dt" sz="half" idx="10"/>
          </p:nvPr>
        </p:nvSpPr>
        <p:spPr/>
        <p:txBody>
          <a:bodyPr/>
          <a:lstStyle/>
          <a:p>
            <a:fld id="{FB7F6C47-B260-4BB6-8230-7D14D5CDE026}" type="datetimeFigureOut">
              <a:rPr lang="en-US" noProof="0" smtClean="0"/>
              <a:t>12-Jun-24</a:t>
            </a:fld>
            <a:endParaRPr lang="en-US" noProof="0" dirty="0"/>
          </a:p>
        </p:txBody>
      </p:sp>
      <p:sp>
        <p:nvSpPr>
          <p:cNvPr id="4" name="Footer Placeholder 3">
            <a:extLst>
              <a:ext uri="{FF2B5EF4-FFF2-40B4-BE49-F238E27FC236}">
                <a16:creationId xmlns:a16="http://schemas.microsoft.com/office/drawing/2014/main" id="{BF532AEE-3AAE-4FBF-969F-8A364CE8AEB6}"/>
              </a:ext>
            </a:extLst>
          </p:cNvPr>
          <p:cNvSpPr>
            <a:spLocks noGrp="1"/>
          </p:cNvSpPr>
          <p:nvPr>
            <p:ph type="ftr" sz="quarter" idx="11"/>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6717C1A8-7DBE-4E24-BCA1-D820D780B9C5}"/>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smtClean="0"/>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20466CE2-DFEE-46B8-AFB2-817272E3B703}"/>
              </a:ext>
            </a:extLst>
          </p:cNvPr>
          <p:cNvSpPr>
            <a:spLocks noGrp="1"/>
          </p:cNvSpPr>
          <p:nvPr>
            <p:ph type="dt" sz="half" idx="10"/>
          </p:nvPr>
        </p:nvSpPr>
        <p:spPr/>
        <p:txBody>
          <a:bodyPr/>
          <a:lstStyle/>
          <a:p>
            <a:fld id="{FB7F6C47-B260-4BB6-8230-7D14D5CDE026}" type="datetimeFigureOut">
              <a:rPr lang="en-US" noProof="0" smtClean="0"/>
              <a:t>12-Jun-24</a:t>
            </a:fld>
            <a:endParaRPr lang="en-US" noProof="0" dirty="0"/>
          </a:p>
        </p:txBody>
      </p:sp>
      <p:sp>
        <p:nvSpPr>
          <p:cNvPr id="9" name="Footer Placeholder 8">
            <a:extLst>
              <a:ext uri="{FF2B5EF4-FFF2-40B4-BE49-F238E27FC236}">
                <a16:creationId xmlns:a16="http://schemas.microsoft.com/office/drawing/2014/main" id="{27E9A94A-136A-4208-8F98-012BDAC1A23C}"/>
              </a:ext>
            </a:extLst>
          </p:cNvPr>
          <p:cNvSpPr>
            <a:spLocks noGrp="1"/>
          </p:cNvSpPr>
          <p:nvPr>
            <p:ph type="ftr" sz="quarter" idx="11"/>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81459C8B-DA0F-4808-A642-40471D1D2C96}"/>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smtClean="0"/>
              <a:t>Click to edit Master title style</a:t>
            </a:r>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a:extLst>
              <a:ext uri="{FF2B5EF4-FFF2-40B4-BE49-F238E27FC236}">
                <a16:creationId xmlns:a16="http://schemas.microsoft.com/office/drawing/2014/main" id="{F1FE71A4-2AD7-44A1-9075-3AB1A226C1C2}"/>
              </a:ext>
            </a:extLst>
          </p:cNvPr>
          <p:cNvSpPr>
            <a:spLocks noGrp="1"/>
          </p:cNvSpPr>
          <p:nvPr>
            <p:ph type="dt" sz="half" idx="15"/>
          </p:nvPr>
        </p:nvSpPr>
        <p:spPr/>
        <p:txBody>
          <a:bodyPr/>
          <a:lstStyle/>
          <a:p>
            <a:fld id="{FB7F6C47-B260-4BB6-8230-7D14D5CDE026}" type="datetimeFigureOut">
              <a:rPr lang="en-US" noProof="0" smtClean="0"/>
              <a:t>12-Jun-24</a:t>
            </a:fld>
            <a:endParaRPr lang="en-US" noProof="0" dirty="0"/>
          </a:p>
        </p:txBody>
      </p:sp>
      <p:sp>
        <p:nvSpPr>
          <p:cNvPr id="4" name="Footer Placeholder 3">
            <a:extLst>
              <a:ext uri="{FF2B5EF4-FFF2-40B4-BE49-F238E27FC236}">
                <a16:creationId xmlns:a16="http://schemas.microsoft.com/office/drawing/2014/main" id="{0F5F74D3-28C0-4AA1-8508-75D32DA3C2A0}"/>
              </a:ext>
            </a:extLst>
          </p:cNvPr>
          <p:cNvSpPr>
            <a:spLocks noGrp="1"/>
          </p:cNvSpPr>
          <p:nvPr>
            <p:ph type="ftr" sz="quarter" idx="16"/>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77D83112-B341-46D2-8B30-46DBC3DAE35A}"/>
              </a:ext>
            </a:extLst>
          </p:cNvPr>
          <p:cNvSpPr>
            <a:spLocks noGrp="1"/>
          </p:cNvSpPr>
          <p:nvPr>
            <p:ph type="sldNum" sz="quarter" idx="17"/>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2913A633-0BBE-491F-94FD-A319FC7D2B1A}"/>
              </a:ext>
            </a:extLst>
          </p:cNvPr>
          <p:cNvSpPr>
            <a:spLocks noGrp="1"/>
          </p:cNvSpPr>
          <p:nvPr>
            <p:ph type="dt" sz="half" idx="10"/>
          </p:nvPr>
        </p:nvSpPr>
        <p:spPr/>
        <p:txBody>
          <a:bodyPr/>
          <a:lstStyle/>
          <a:p>
            <a:fld id="{FB7F6C47-B260-4BB6-8230-7D14D5CDE026}" type="datetimeFigureOut">
              <a:rPr lang="en-US" noProof="0" smtClean="0"/>
              <a:t>12-Jun-24</a:t>
            </a:fld>
            <a:endParaRPr lang="en-US" noProof="0" dirty="0"/>
          </a:p>
        </p:txBody>
      </p:sp>
      <p:sp>
        <p:nvSpPr>
          <p:cNvPr id="8" name="Footer Placeholder 7">
            <a:extLst>
              <a:ext uri="{FF2B5EF4-FFF2-40B4-BE49-F238E27FC236}">
                <a16:creationId xmlns:a16="http://schemas.microsoft.com/office/drawing/2014/main" id="{9916FEDE-3F7F-4F2C-A341-BDA56AA7C2AC}"/>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0C1EE25F-3E3B-45D3-B259-498E69BF2D67}"/>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US" noProof="0" dirty="0"/>
              <a:t>Add a footer</a:t>
            </a: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noProof="0" smtClean="0"/>
              <a:t>12-Jun-24</a:t>
            </a:fld>
            <a:endParaRPr lang="en-US" noProof="0"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bwMode="grayWhite">
      <p:bgPr>
        <a:solidFill>
          <a:schemeClr val="bg2"/>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4D618E2-C3E2-4721-A4CA-1E9208B1959E}"/>
              </a:ext>
            </a:extLst>
          </p:cNvPr>
          <p:cNvSpPr txBox="1"/>
          <p:nvPr/>
        </p:nvSpPr>
        <p:spPr>
          <a:xfrm>
            <a:off x="8767355" y="360063"/>
            <a:ext cx="3019646" cy="584775"/>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1600" dirty="0" smtClean="0">
                <a:ea typeface="Tahoma" panose="020B0604030504040204" pitchFamily="34" charset="0"/>
                <a:cs typeface="Tahoma" panose="020B0604030504040204" pitchFamily="34" charset="0"/>
              </a:rPr>
              <a:t>A Console-Based Booking Experience.</a:t>
            </a:r>
            <a:endParaRPr lang="en-US" sz="1600" dirty="0">
              <a:ea typeface="Tahoma" panose="020B0604030504040204" pitchFamily="34" charset="0"/>
              <a:cs typeface="Tahoma" panose="020B0604030504040204" pitchFamily="34" charset="0"/>
            </a:endParaRPr>
          </a:p>
        </p:txBody>
      </p:sp>
      <p:sp>
        <p:nvSpPr>
          <p:cNvPr id="2" name="Title 1">
            <a:extLst>
              <a:ext uri="{FF2B5EF4-FFF2-40B4-BE49-F238E27FC236}">
                <a16:creationId xmlns:a16="http://schemas.microsoft.com/office/drawing/2014/main" id="{AA2D37BC-7D91-4F83-845D-70080D7DD6FC}"/>
              </a:ext>
            </a:extLst>
          </p:cNvPr>
          <p:cNvSpPr>
            <a:spLocks noGrp="1"/>
          </p:cNvSpPr>
          <p:nvPr>
            <p:ph type="ctrTitle"/>
          </p:nvPr>
        </p:nvSpPr>
        <p:spPr bwMode="black"/>
        <p:txBody>
          <a:bodyPr/>
          <a:lstStyle/>
          <a:p>
            <a:r>
              <a:rPr lang="en-US" b="0" dirty="0" smtClean="0"/>
              <a:t>[</a:t>
            </a:r>
            <a:r>
              <a:rPr lang="en-US" dirty="0" smtClean="0"/>
              <a:t>ONLINE CINEMA TICKET BOOKING SYSTEM</a:t>
            </a:r>
            <a:r>
              <a:rPr lang="en-US" b="0" dirty="0" smtClean="0"/>
              <a:t>]</a:t>
            </a:r>
            <a:endParaRPr lang="en-US" b="0" dirty="0"/>
          </a:p>
        </p:txBody>
      </p:sp>
      <p:sp>
        <p:nvSpPr>
          <p:cNvPr id="3" name="Subtitle 2">
            <a:extLst>
              <a:ext uri="{FF2B5EF4-FFF2-40B4-BE49-F238E27FC236}">
                <a16:creationId xmlns:a16="http://schemas.microsoft.com/office/drawing/2014/main" id="{59E5DACC-1D74-41AD-B036-C015472B948F}"/>
              </a:ext>
            </a:extLst>
          </p:cNvPr>
          <p:cNvSpPr>
            <a:spLocks noGrp="1"/>
          </p:cNvSpPr>
          <p:nvPr>
            <p:ph type="subTitle" idx="1"/>
          </p:nvPr>
        </p:nvSpPr>
        <p:spPr>
          <a:xfrm>
            <a:off x="810001" y="5280847"/>
            <a:ext cx="10572000" cy="1198330"/>
          </a:xfrm>
        </p:spPr>
        <p:txBody>
          <a:bodyPr>
            <a:normAutofit fontScale="92500" lnSpcReduction="20000"/>
          </a:bodyPr>
          <a:lstStyle/>
          <a:p>
            <a:r>
              <a:rPr lang="en-US" dirty="0" smtClean="0"/>
              <a:t>DONE BY:     </a:t>
            </a:r>
            <a:r>
              <a:rPr lang="en-US" dirty="0" smtClean="0"/>
              <a:t> DEEPAK.B</a:t>
            </a:r>
            <a:endParaRPr lang="en-US" dirty="0" smtClean="0"/>
          </a:p>
          <a:p>
            <a:r>
              <a:rPr lang="en-US" dirty="0" smtClean="0"/>
              <a:t>                                          </a:t>
            </a:r>
            <a:r>
              <a:rPr lang="en-US" dirty="0" smtClean="0"/>
              <a:t> DHANSHREE </a:t>
            </a:r>
            <a:r>
              <a:rPr lang="en-US" dirty="0" smtClean="0"/>
              <a:t>DHADGE</a:t>
            </a:r>
          </a:p>
          <a:p>
            <a:r>
              <a:rPr lang="en-US" dirty="0" smtClean="0"/>
              <a:t>                              </a:t>
            </a:r>
            <a:r>
              <a:rPr lang="en-US" dirty="0" smtClean="0"/>
              <a:t> RUTH </a:t>
            </a:r>
            <a:r>
              <a:rPr lang="en-US" dirty="0" smtClean="0"/>
              <a:t>LOVELYN</a:t>
            </a:r>
          </a:p>
        </p:txBody>
      </p:sp>
    </p:spTree>
    <p:extLst>
      <p:ext uri="{BB962C8B-B14F-4D97-AF65-F5344CB8AC3E}">
        <p14:creationId xmlns:p14="http://schemas.microsoft.com/office/powerpoint/2010/main" val="16139758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BOOKING </a:t>
            </a:r>
            <a:r>
              <a:rPr lang="en-US" sz="3200" dirty="0" smtClean="0"/>
              <a:t>CONFIRMATION                             </a:t>
            </a:r>
            <a:endParaRPr lang="en-US" sz="3200" dirty="0"/>
          </a:p>
        </p:txBody>
      </p:sp>
      <p:sp>
        <p:nvSpPr>
          <p:cNvPr id="4" name="Content Placeholder 3"/>
          <p:cNvSpPr>
            <a:spLocks noGrp="1"/>
          </p:cNvSpPr>
          <p:nvPr>
            <p:ph sz="half" idx="1"/>
          </p:nvPr>
        </p:nvSpPr>
        <p:spPr>
          <a:xfrm>
            <a:off x="472440" y="2527087"/>
            <a:ext cx="5181600" cy="3638764"/>
          </a:xfrm>
        </p:spPr>
        <p:txBody>
          <a:bodyPr>
            <a:normAutofit fontScale="92500" lnSpcReduction="10000"/>
          </a:bodyPr>
          <a:lstStyle/>
          <a:p>
            <a:pPr marL="0" indent="0">
              <a:buNone/>
            </a:pPr>
            <a:r>
              <a:rPr lang="en-US" u="sng" dirty="0" smtClean="0"/>
              <a:t>BOOKING CONFIRMATION:</a:t>
            </a:r>
          </a:p>
          <a:p>
            <a:pPr marL="0" indent="0">
              <a:buNone/>
            </a:pPr>
            <a:r>
              <a:rPr lang="en-US" dirty="0" smtClean="0"/>
              <a:t>IT DESCRIBES THE FINAL STEP WHERE BOOKING DETAILS ARE SHOWN:</a:t>
            </a:r>
          </a:p>
          <a:p>
            <a:pPr>
              <a:buFont typeface="Wingdings" panose="05000000000000000000" pitchFamily="2" charset="2"/>
              <a:buChar char="§"/>
            </a:pPr>
            <a:r>
              <a:rPr lang="en-US" b="1" i="1" dirty="0" smtClean="0"/>
              <a:t>MOVIE NAME</a:t>
            </a:r>
          </a:p>
          <a:p>
            <a:pPr>
              <a:buFont typeface="Wingdings" panose="05000000000000000000" pitchFamily="2" charset="2"/>
              <a:buChar char="§"/>
            </a:pPr>
            <a:r>
              <a:rPr lang="en-US" b="1" i="1" dirty="0" smtClean="0"/>
              <a:t>THEATRE</a:t>
            </a:r>
          </a:p>
          <a:p>
            <a:pPr>
              <a:buFont typeface="Wingdings" panose="05000000000000000000" pitchFamily="2" charset="2"/>
              <a:buChar char="§"/>
            </a:pPr>
            <a:r>
              <a:rPr lang="en-US" b="1" i="1" dirty="0" smtClean="0"/>
              <a:t>SHOW TIME</a:t>
            </a:r>
          </a:p>
          <a:p>
            <a:pPr>
              <a:buFont typeface="Wingdings" panose="05000000000000000000" pitchFamily="2" charset="2"/>
              <a:buChar char="§"/>
            </a:pPr>
            <a:r>
              <a:rPr lang="en-US" b="1" i="1" dirty="0" smtClean="0"/>
              <a:t>NUMBER OF TICKETS</a:t>
            </a:r>
          </a:p>
          <a:p>
            <a:pPr>
              <a:buFont typeface="Wingdings" panose="05000000000000000000" pitchFamily="2" charset="2"/>
              <a:buChar char="§"/>
            </a:pPr>
            <a:r>
              <a:rPr lang="en-US" b="1" i="1" dirty="0" smtClean="0"/>
              <a:t>TOTAL COST</a:t>
            </a:r>
          </a:p>
          <a:p>
            <a:pPr>
              <a:buFont typeface="Wingdings" panose="05000000000000000000" pitchFamily="2" charset="2"/>
              <a:buChar char="§"/>
            </a:pPr>
            <a:r>
              <a:rPr lang="en-US" b="1" i="1" dirty="0" smtClean="0"/>
              <a:t>PAYMENT METHOD</a:t>
            </a:r>
          </a:p>
          <a:p>
            <a:pPr>
              <a:buFont typeface="Wingdings" panose="05000000000000000000" pitchFamily="2" charset="2"/>
              <a:buChar char="§"/>
            </a:pPr>
            <a:r>
              <a:rPr lang="en-US" b="1" i="1" dirty="0" smtClean="0"/>
              <a:t>PAYMENT STATUS</a:t>
            </a:r>
          </a:p>
          <a:p>
            <a:pPr marL="0" indent="0">
              <a:buNone/>
            </a:pPr>
            <a:endParaRPr lang="en-US" u="sng" dirty="0"/>
          </a:p>
        </p:txBody>
      </p:sp>
      <p:pic>
        <p:nvPicPr>
          <p:cNvPr id="7" name="Content Placeholder 6"/>
          <p:cNvPicPr>
            <a:picLocks noGrp="1" noChangeAspect="1"/>
          </p:cNvPicPr>
          <p:nvPr>
            <p:ph sz="half" idx="2"/>
          </p:nvPr>
        </p:nvPicPr>
        <p:blipFill rotWithShape="1">
          <a:blip r:embed="rId2"/>
          <a:srcRect l="12310" t="30890" r="49129" b="21077"/>
          <a:stretch/>
        </p:blipFill>
        <p:spPr>
          <a:xfrm>
            <a:off x="6380450" y="2527087"/>
            <a:ext cx="5106051" cy="3577622"/>
          </a:xfrm>
          <a:prstGeom prst="rect">
            <a:avLst/>
          </a:prstGeom>
        </p:spPr>
      </p:pic>
      <p:sp>
        <p:nvSpPr>
          <p:cNvPr id="8" name="TextBox 7">
            <a:extLst>
              <a:ext uri="{FF2B5EF4-FFF2-40B4-BE49-F238E27FC236}">
                <a16:creationId xmlns:a16="http://schemas.microsoft.com/office/drawing/2014/main" id="{36C149F5-9C9E-44C4-8804-58C9DD6E0E55}"/>
              </a:ext>
            </a:extLst>
          </p:cNvPr>
          <p:cNvSpPr txBox="1"/>
          <p:nvPr/>
        </p:nvSpPr>
        <p:spPr>
          <a:xfrm>
            <a:off x="7832609" y="640025"/>
            <a:ext cx="3728792" cy="584775"/>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1600" dirty="0" smtClean="0">
                <a:ea typeface="Tahoma" panose="020B0604030504040204" pitchFamily="34" charset="0"/>
                <a:cs typeface="Tahoma" panose="020B0604030504040204" pitchFamily="34" charset="0"/>
              </a:rPr>
              <a:t>CONFIRMING THE BOOKING CONFIRMATION OF THE USER.</a:t>
            </a:r>
            <a:endParaRPr lang="en-US" sz="16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41543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7240B3-8BFF-4F4A-AFA2-52E66F2680F1}"/>
              </a:ext>
            </a:extLst>
          </p:cNvPr>
          <p:cNvSpPr txBox="1"/>
          <p:nvPr/>
        </p:nvSpPr>
        <p:spPr>
          <a:xfrm>
            <a:off x="7498080" y="311847"/>
            <a:ext cx="4399631" cy="1077218"/>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1600" dirty="0" smtClean="0">
                <a:ea typeface="Tahoma" panose="020B0604030504040204" pitchFamily="34" charset="0"/>
                <a:cs typeface="Tahoma" panose="020B0604030504040204" pitchFamily="34" charset="0"/>
              </a:rPr>
              <a:t>MAIN POINTS COVERED IN THE PRESENTATION, AS WELL AS COMPREHENSIVE BOOKING PROCESS OF THE APPLICARTION.</a:t>
            </a:r>
            <a:endParaRPr lang="en-US" sz="1600" dirty="0">
              <a:ea typeface="Tahoma" panose="020B0604030504040204" pitchFamily="34" charset="0"/>
              <a:cs typeface="Tahoma" panose="020B0604030504040204" pitchFamily="34" charset="0"/>
            </a:endParaRPr>
          </a:p>
        </p:txBody>
      </p:sp>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sz="8000" dirty="0"/>
              <a:t>[</a:t>
            </a:r>
            <a:r>
              <a:rPr lang="en-US" sz="8000" dirty="0" smtClean="0"/>
              <a:t> THANK YOU ]</a:t>
            </a:r>
            <a:endParaRPr lang="en-US" sz="8000" dirty="0"/>
          </a:p>
        </p:txBody>
      </p:sp>
    </p:spTree>
    <p:extLst>
      <p:ext uri="{BB962C8B-B14F-4D97-AF65-F5344CB8AC3E}">
        <p14:creationId xmlns:p14="http://schemas.microsoft.com/office/powerpoint/2010/main" val="38690944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a:xfrm>
            <a:off x="810000" y="447188"/>
            <a:ext cx="3387531" cy="970450"/>
          </a:xfrm>
        </p:spPr>
        <p:txBody>
          <a:bodyPr/>
          <a:lstStyle/>
          <a:p>
            <a:r>
              <a:rPr lang="en-US" sz="2800" dirty="0" smtClean="0"/>
              <a:t>INTRODUCTION</a:t>
            </a:r>
            <a:endParaRPr lang="en-US" dirty="0"/>
          </a:p>
        </p:txBody>
      </p:sp>
      <p:sp>
        <p:nvSpPr>
          <p:cNvPr id="5" name="TextBox 4">
            <a:extLst>
              <a:ext uri="{FF2B5EF4-FFF2-40B4-BE49-F238E27FC236}">
                <a16:creationId xmlns:a16="http://schemas.microsoft.com/office/drawing/2014/main" id="{36C149F5-9C9E-44C4-8804-58C9DD6E0E55}"/>
              </a:ext>
            </a:extLst>
          </p:cNvPr>
          <p:cNvSpPr txBox="1"/>
          <p:nvPr/>
        </p:nvSpPr>
        <p:spPr>
          <a:xfrm>
            <a:off x="8250620" y="393804"/>
            <a:ext cx="3728792" cy="830997"/>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1600" dirty="0" smtClean="0">
                <a:ea typeface="Tahoma" panose="020B0604030504040204" pitchFamily="34" charset="0"/>
                <a:cs typeface="Tahoma" panose="020B0604030504040204" pitchFamily="34" charset="0"/>
              </a:rPr>
              <a:t>TO PROVIDE A SIMPLE CONSOLE-BASED APPLICATION FOR MOVIE TICKETS.</a:t>
            </a:r>
            <a:endParaRPr lang="en-US" sz="1600" dirty="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992505" y="2440215"/>
            <a:ext cx="5186363" cy="3638550"/>
          </a:xfrm>
        </p:spPr>
        <p:txBody>
          <a:bodyPr/>
          <a:lstStyle/>
          <a:p>
            <a:pPr marL="0" indent="0">
              <a:buNone/>
            </a:pPr>
            <a:r>
              <a:rPr lang="en-US" u="sng" dirty="0" smtClean="0"/>
              <a:t>FEATURES:</a:t>
            </a:r>
            <a:endParaRPr lang="en-US" u="sng" dirty="0"/>
          </a:p>
          <a:p>
            <a:r>
              <a:rPr lang="en-US" b="1" i="1" dirty="0" smtClean="0"/>
              <a:t>LANGUAGE SELECTION</a:t>
            </a:r>
          </a:p>
          <a:p>
            <a:r>
              <a:rPr lang="en-US" b="1" i="1" dirty="0" smtClean="0"/>
              <a:t>MOVIE SELECTION</a:t>
            </a:r>
          </a:p>
          <a:p>
            <a:r>
              <a:rPr lang="en-US" b="1" i="1" dirty="0" smtClean="0"/>
              <a:t>THEATRE SELECTION</a:t>
            </a:r>
            <a:endParaRPr lang="en-US" b="1" i="1" dirty="0"/>
          </a:p>
          <a:p>
            <a:r>
              <a:rPr lang="en-US" b="1" i="1" dirty="0" smtClean="0"/>
              <a:t>SHOW-TIME SELECTION</a:t>
            </a:r>
            <a:endParaRPr lang="en-US" b="1" i="1" dirty="0"/>
          </a:p>
          <a:p>
            <a:r>
              <a:rPr lang="en-US" b="1" i="1" dirty="0" smtClean="0"/>
              <a:t>TICKET BOOKING</a:t>
            </a:r>
          </a:p>
          <a:p>
            <a:r>
              <a:rPr lang="en-US" b="1" i="1" dirty="0" smtClean="0"/>
              <a:t>PAYMENT-METHOD OPTIONS</a:t>
            </a:r>
          </a:p>
          <a:p>
            <a:r>
              <a:rPr lang="en-US" b="1" i="1" dirty="0" smtClean="0"/>
              <a:t>BOOKING CONFIRMATION</a:t>
            </a:r>
            <a:endParaRPr lang="en-US" b="1" i="1" dirty="0"/>
          </a:p>
        </p:txBody>
      </p:sp>
    </p:spTree>
    <p:extLst>
      <p:ext uri="{BB962C8B-B14F-4D97-AF65-F5344CB8AC3E}">
        <p14:creationId xmlns:p14="http://schemas.microsoft.com/office/powerpoint/2010/main" val="2131043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LANGUAGE SELECTION                            </a:t>
            </a:r>
            <a:endParaRPr lang="en-US" sz="3600" dirty="0"/>
          </a:p>
        </p:txBody>
      </p:sp>
      <p:pic>
        <p:nvPicPr>
          <p:cNvPr id="5" name="Content Placeholder 4"/>
          <p:cNvPicPr>
            <a:picLocks noGrp="1" noChangeAspect="1"/>
          </p:cNvPicPr>
          <p:nvPr>
            <p:ph sz="half" idx="2"/>
          </p:nvPr>
        </p:nvPicPr>
        <p:blipFill rotWithShape="1">
          <a:blip r:embed="rId2"/>
          <a:srcRect l="9060" t="21292" r="68732" b="55850"/>
          <a:stretch/>
        </p:blipFill>
        <p:spPr>
          <a:xfrm>
            <a:off x="5875113" y="2636211"/>
            <a:ext cx="5676421" cy="3286352"/>
          </a:xfrm>
          <a:prstGeom prst="rect">
            <a:avLst/>
          </a:prstGeom>
        </p:spPr>
      </p:pic>
      <p:sp>
        <p:nvSpPr>
          <p:cNvPr id="4" name="Content Placeholder 3"/>
          <p:cNvSpPr>
            <a:spLocks noGrp="1"/>
          </p:cNvSpPr>
          <p:nvPr>
            <p:ph sz="half" idx="1"/>
          </p:nvPr>
        </p:nvSpPr>
        <p:spPr>
          <a:xfrm>
            <a:off x="472440" y="2457419"/>
            <a:ext cx="5181600" cy="3638764"/>
          </a:xfrm>
        </p:spPr>
        <p:txBody>
          <a:bodyPr>
            <a:normAutofit/>
          </a:bodyPr>
          <a:lstStyle/>
          <a:p>
            <a:r>
              <a:rPr lang="en-US" dirty="0" smtClean="0"/>
              <a:t>THIS CATEGORY SHOWS THE LIST OF AVAILABLE LANGUAGES.</a:t>
            </a:r>
          </a:p>
          <a:p>
            <a:r>
              <a:rPr lang="en-US" dirty="0" smtClean="0"/>
              <a:t>USER CAN CHOOSE FROM SIX AVAILABLE LANGUAGES:</a:t>
            </a:r>
          </a:p>
          <a:p>
            <a:pPr>
              <a:buFont typeface="Wingdings" panose="05000000000000000000" pitchFamily="2" charset="2"/>
              <a:buChar char="Ø"/>
            </a:pPr>
            <a:r>
              <a:rPr lang="en-US" sz="1600" b="1" i="1" dirty="0" smtClean="0"/>
              <a:t>ENGLISH</a:t>
            </a:r>
          </a:p>
          <a:p>
            <a:pPr>
              <a:buFont typeface="Wingdings" panose="05000000000000000000" pitchFamily="2" charset="2"/>
              <a:buChar char="Ø"/>
            </a:pPr>
            <a:r>
              <a:rPr lang="en-US" sz="1600" b="1" i="1" dirty="0" smtClean="0"/>
              <a:t>TAMIL</a:t>
            </a:r>
          </a:p>
          <a:p>
            <a:pPr>
              <a:buFont typeface="Wingdings" panose="05000000000000000000" pitchFamily="2" charset="2"/>
              <a:buChar char="Ø"/>
            </a:pPr>
            <a:r>
              <a:rPr lang="en-US" sz="1600" b="1" i="1" dirty="0" smtClean="0"/>
              <a:t>TELUGU</a:t>
            </a:r>
          </a:p>
          <a:p>
            <a:pPr>
              <a:buFont typeface="Wingdings" panose="05000000000000000000" pitchFamily="2" charset="2"/>
              <a:buChar char="Ø"/>
            </a:pPr>
            <a:r>
              <a:rPr lang="en-US" sz="1600" b="1" i="1" dirty="0" smtClean="0"/>
              <a:t>HINDI</a:t>
            </a:r>
          </a:p>
          <a:p>
            <a:pPr>
              <a:buFont typeface="Wingdings" panose="05000000000000000000" pitchFamily="2" charset="2"/>
              <a:buChar char="Ø"/>
            </a:pPr>
            <a:r>
              <a:rPr lang="en-US" sz="1600" b="1" i="1" dirty="0" smtClean="0"/>
              <a:t>KANNADA</a:t>
            </a:r>
          </a:p>
          <a:p>
            <a:pPr>
              <a:buFont typeface="Wingdings" panose="05000000000000000000" pitchFamily="2" charset="2"/>
              <a:buChar char="Ø"/>
            </a:pPr>
            <a:r>
              <a:rPr lang="en-US" sz="1600" b="1" i="1" dirty="0" smtClean="0"/>
              <a:t>MALAYALAM</a:t>
            </a:r>
          </a:p>
        </p:txBody>
      </p:sp>
      <p:sp>
        <p:nvSpPr>
          <p:cNvPr id="6" name="TextBox 5">
            <a:extLst>
              <a:ext uri="{FF2B5EF4-FFF2-40B4-BE49-F238E27FC236}">
                <a16:creationId xmlns:a16="http://schemas.microsoft.com/office/drawing/2014/main" id="{36C149F5-9C9E-44C4-8804-58C9DD6E0E55}"/>
              </a:ext>
            </a:extLst>
          </p:cNvPr>
          <p:cNvSpPr txBox="1"/>
          <p:nvPr/>
        </p:nvSpPr>
        <p:spPr>
          <a:xfrm>
            <a:off x="8067741" y="763136"/>
            <a:ext cx="3728792" cy="338554"/>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1600" dirty="0" smtClean="0">
                <a:ea typeface="Tahoma" panose="020B0604030504040204" pitchFamily="34" charset="0"/>
                <a:cs typeface="Tahoma" panose="020B0604030504040204" pitchFamily="34" charset="0"/>
              </a:rPr>
              <a:t>LISTING GIVEN LANGUAGES</a:t>
            </a:r>
            <a:endParaRPr lang="en-US" sz="16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583631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MOVIE SELECTION                                        </a:t>
            </a:r>
            <a:endParaRPr lang="en-US" sz="3200" dirty="0"/>
          </a:p>
        </p:txBody>
      </p:sp>
      <p:pic>
        <p:nvPicPr>
          <p:cNvPr id="5" name="Content Placeholder 4"/>
          <p:cNvPicPr>
            <a:picLocks noGrp="1" noChangeAspect="1"/>
          </p:cNvPicPr>
          <p:nvPr>
            <p:ph sz="half" idx="2"/>
          </p:nvPr>
        </p:nvPicPr>
        <p:blipFill rotWithShape="1">
          <a:blip r:embed="rId2"/>
          <a:srcRect l="12478" t="43705" r="37728" b="6519"/>
          <a:stretch/>
        </p:blipFill>
        <p:spPr>
          <a:xfrm>
            <a:off x="6159138" y="2595153"/>
            <a:ext cx="5699797" cy="3204937"/>
          </a:xfrm>
          <a:prstGeom prst="rect">
            <a:avLst/>
          </a:prstGeom>
        </p:spPr>
      </p:pic>
      <p:sp>
        <p:nvSpPr>
          <p:cNvPr id="4" name="Content Placeholder 3"/>
          <p:cNvSpPr>
            <a:spLocks noGrp="1"/>
          </p:cNvSpPr>
          <p:nvPr>
            <p:ph sz="half" idx="1"/>
          </p:nvPr>
        </p:nvSpPr>
        <p:spPr>
          <a:xfrm>
            <a:off x="838200" y="2516777"/>
            <a:ext cx="4691743" cy="3770812"/>
          </a:xfrm>
        </p:spPr>
        <p:txBody>
          <a:bodyPr/>
          <a:lstStyle/>
          <a:p>
            <a:r>
              <a:rPr lang="en-US" dirty="0" smtClean="0"/>
              <a:t>BASED ON THE SELECTED LANGUAGE, A LIST OF MOVIES IS DISPLAYED.</a:t>
            </a:r>
          </a:p>
          <a:p>
            <a:r>
              <a:rPr lang="en-US" dirty="0" smtClean="0"/>
              <a:t>EXAMPLE [ENGLISH]:</a:t>
            </a:r>
          </a:p>
          <a:p>
            <a:pPr>
              <a:buFont typeface="Wingdings" panose="05000000000000000000" pitchFamily="2" charset="2"/>
              <a:buChar char="Ø"/>
            </a:pPr>
            <a:r>
              <a:rPr lang="en-US" b="1" i="1" dirty="0" smtClean="0"/>
              <a:t>BAD-BOYS RIDE OR DIE</a:t>
            </a:r>
          </a:p>
          <a:p>
            <a:pPr>
              <a:buFont typeface="Wingdings" panose="05000000000000000000" pitchFamily="2" charset="2"/>
              <a:buChar char="Ø"/>
            </a:pPr>
            <a:r>
              <a:rPr lang="en-US" b="1" i="1" dirty="0" smtClean="0"/>
              <a:t>KUNG-FU-PANDA- 4</a:t>
            </a:r>
          </a:p>
          <a:p>
            <a:pPr>
              <a:buFont typeface="Wingdings" panose="05000000000000000000" pitchFamily="2" charset="2"/>
              <a:buChar char="Ø"/>
            </a:pPr>
            <a:r>
              <a:rPr lang="en-US" b="1" i="1" dirty="0" smtClean="0"/>
              <a:t>GARFIELD</a:t>
            </a:r>
          </a:p>
          <a:p>
            <a:pPr>
              <a:buFont typeface="Wingdings" panose="05000000000000000000" pitchFamily="2" charset="2"/>
              <a:buChar char="Ø"/>
            </a:pPr>
            <a:r>
              <a:rPr lang="en-US" b="1" i="1" dirty="0" smtClean="0"/>
              <a:t>FURIOSA MAD-MAX</a:t>
            </a:r>
          </a:p>
          <a:p>
            <a:pPr>
              <a:buFont typeface="Wingdings" panose="05000000000000000000" pitchFamily="2" charset="2"/>
              <a:buChar char="Ø"/>
            </a:pPr>
            <a:endParaRPr lang="en-US" dirty="0"/>
          </a:p>
        </p:txBody>
      </p:sp>
      <p:sp>
        <p:nvSpPr>
          <p:cNvPr id="6" name="TextBox 5">
            <a:extLst>
              <a:ext uri="{FF2B5EF4-FFF2-40B4-BE49-F238E27FC236}">
                <a16:creationId xmlns:a16="http://schemas.microsoft.com/office/drawing/2014/main" id="{36C149F5-9C9E-44C4-8804-58C9DD6E0E55}"/>
              </a:ext>
            </a:extLst>
          </p:cNvPr>
          <p:cNvSpPr txBox="1"/>
          <p:nvPr/>
        </p:nvSpPr>
        <p:spPr>
          <a:xfrm>
            <a:off x="8130143" y="763136"/>
            <a:ext cx="3728792" cy="338554"/>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1600" dirty="0" smtClean="0">
                <a:ea typeface="Tahoma" panose="020B0604030504040204" pitchFamily="34" charset="0"/>
                <a:cs typeface="Tahoma" panose="020B0604030504040204" pitchFamily="34" charset="0"/>
              </a:rPr>
              <a:t>LISTING AVAILABLE MOVIES</a:t>
            </a:r>
            <a:endParaRPr lang="en-US" sz="16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99707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THEATRE SELECTION                                   </a:t>
            </a:r>
            <a:endParaRPr lang="en-US" sz="3200" dirty="0"/>
          </a:p>
        </p:txBody>
      </p:sp>
      <p:pic>
        <p:nvPicPr>
          <p:cNvPr id="6" name="Content Placeholder 5"/>
          <p:cNvPicPr>
            <a:picLocks noGrp="1" noChangeAspect="1"/>
          </p:cNvPicPr>
          <p:nvPr>
            <p:ph sz="half" idx="2"/>
          </p:nvPr>
        </p:nvPicPr>
        <p:blipFill rotWithShape="1">
          <a:blip r:embed="rId2"/>
          <a:srcRect l="10634" t="30294" r="46446" b="36324"/>
          <a:stretch/>
        </p:blipFill>
        <p:spPr>
          <a:xfrm>
            <a:off x="5329376" y="2769325"/>
            <a:ext cx="6509040" cy="2847704"/>
          </a:xfrm>
          <a:prstGeom prst="rect">
            <a:avLst/>
          </a:prstGeom>
        </p:spPr>
      </p:pic>
      <p:sp>
        <p:nvSpPr>
          <p:cNvPr id="4" name="Content Placeholder 3"/>
          <p:cNvSpPr>
            <a:spLocks noGrp="1"/>
          </p:cNvSpPr>
          <p:nvPr>
            <p:ph sz="half" idx="1"/>
          </p:nvPr>
        </p:nvSpPr>
        <p:spPr>
          <a:xfrm>
            <a:off x="472440" y="2373795"/>
            <a:ext cx="5181600" cy="3638764"/>
          </a:xfrm>
        </p:spPr>
        <p:txBody>
          <a:bodyPr/>
          <a:lstStyle/>
          <a:p>
            <a:r>
              <a:rPr lang="en-US" dirty="0" smtClean="0"/>
              <a:t>USER CAN CHOOSE FROM THE FOLLOWING THEATRES:</a:t>
            </a:r>
          </a:p>
          <a:p>
            <a:pPr>
              <a:buFont typeface="Wingdings" panose="05000000000000000000" pitchFamily="2" charset="2"/>
              <a:buChar char="Ø"/>
            </a:pPr>
            <a:r>
              <a:rPr lang="en-US" b="1" i="1" dirty="0" smtClean="0"/>
              <a:t>AGS</a:t>
            </a:r>
          </a:p>
          <a:p>
            <a:pPr>
              <a:buFont typeface="Wingdings" panose="05000000000000000000" pitchFamily="2" charset="2"/>
              <a:buChar char="Ø"/>
            </a:pPr>
            <a:r>
              <a:rPr lang="en-US" b="1" i="1" dirty="0" smtClean="0"/>
              <a:t>SATHYAM CINEMAS</a:t>
            </a:r>
          </a:p>
          <a:p>
            <a:pPr>
              <a:buFont typeface="Wingdings" panose="05000000000000000000" pitchFamily="2" charset="2"/>
              <a:buChar char="Ø"/>
            </a:pPr>
            <a:r>
              <a:rPr lang="en-US" b="1" i="1" dirty="0" smtClean="0"/>
              <a:t>PVR CINEMAS</a:t>
            </a:r>
          </a:p>
          <a:p>
            <a:pPr>
              <a:buFont typeface="Wingdings" panose="05000000000000000000" pitchFamily="2" charset="2"/>
              <a:buChar char="Ø"/>
            </a:pPr>
            <a:r>
              <a:rPr lang="en-US" b="1" i="1" dirty="0" smtClean="0"/>
              <a:t>IMAX</a:t>
            </a:r>
          </a:p>
          <a:p>
            <a:pPr>
              <a:buFont typeface="Wingdings" panose="05000000000000000000" pitchFamily="2" charset="2"/>
              <a:buChar char="Ø"/>
            </a:pPr>
            <a:r>
              <a:rPr lang="en-US" b="1" i="1" dirty="0" smtClean="0"/>
              <a:t>CASINO</a:t>
            </a:r>
            <a:endParaRPr lang="en-US" b="1" i="1" dirty="0"/>
          </a:p>
        </p:txBody>
      </p:sp>
      <p:sp>
        <p:nvSpPr>
          <p:cNvPr id="5" name="TextBox 4">
            <a:extLst>
              <a:ext uri="{FF2B5EF4-FFF2-40B4-BE49-F238E27FC236}">
                <a16:creationId xmlns:a16="http://schemas.microsoft.com/office/drawing/2014/main" id="{36C149F5-9C9E-44C4-8804-58C9DD6E0E55}"/>
              </a:ext>
            </a:extLst>
          </p:cNvPr>
          <p:cNvSpPr txBox="1"/>
          <p:nvPr/>
        </p:nvSpPr>
        <p:spPr>
          <a:xfrm>
            <a:off x="7858734" y="763136"/>
            <a:ext cx="3728792" cy="338554"/>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1600" dirty="0" smtClean="0">
                <a:ea typeface="Tahoma" panose="020B0604030504040204" pitchFamily="34" charset="0"/>
                <a:cs typeface="Tahoma" panose="020B0604030504040204" pitchFamily="34" charset="0"/>
              </a:rPr>
              <a:t>LISTING AVAILABLE THEATRES.</a:t>
            </a:r>
            <a:endParaRPr lang="en-US" sz="16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661954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SHOW TIME SELECTION                                                           </a:t>
            </a:r>
            <a:endParaRPr lang="en-US" sz="3200" dirty="0"/>
          </a:p>
        </p:txBody>
      </p:sp>
      <p:pic>
        <p:nvPicPr>
          <p:cNvPr id="5" name="Content Placeholder 4"/>
          <p:cNvPicPr>
            <a:picLocks noGrp="1" noChangeAspect="1"/>
          </p:cNvPicPr>
          <p:nvPr>
            <p:ph sz="half" idx="2"/>
          </p:nvPr>
        </p:nvPicPr>
        <p:blipFill rotWithShape="1">
          <a:blip r:embed="rId2"/>
          <a:srcRect l="11116" t="46000" r="38944" b="28587"/>
          <a:stretch/>
        </p:blipFill>
        <p:spPr>
          <a:xfrm>
            <a:off x="5846577" y="3044982"/>
            <a:ext cx="5613903" cy="2045623"/>
          </a:xfrm>
          <a:prstGeom prst="rect">
            <a:avLst/>
          </a:prstGeom>
        </p:spPr>
      </p:pic>
      <p:sp>
        <p:nvSpPr>
          <p:cNvPr id="4" name="Content Placeholder 3"/>
          <p:cNvSpPr>
            <a:spLocks noGrp="1"/>
          </p:cNvSpPr>
          <p:nvPr>
            <p:ph sz="half" idx="1"/>
          </p:nvPr>
        </p:nvSpPr>
        <p:spPr>
          <a:xfrm>
            <a:off x="594361" y="2708366"/>
            <a:ext cx="4587240" cy="3213644"/>
          </a:xfrm>
        </p:spPr>
        <p:txBody>
          <a:bodyPr>
            <a:normAutofit lnSpcReduction="10000"/>
          </a:bodyPr>
          <a:lstStyle/>
          <a:p>
            <a:r>
              <a:rPr lang="en-US" dirty="0" smtClean="0"/>
              <a:t>IT SHOWS USER CAN CHOOSE A SHOWTIME</a:t>
            </a:r>
          </a:p>
          <a:p>
            <a:r>
              <a:rPr lang="en-US" dirty="0" smtClean="0"/>
              <a:t>IT WILL SHOWS THE AVAILABLE TIME SLOTS:</a:t>
            </a:r>
          </a:p>
          <a:p>
            <a:pPr>
              <a:buFont typeface="Wingdings" panose="05000000000000000000" pitchFamily="2" charset="2"/>
              <a:buChar char="Ø"/>
            </a:pPr>
            <a:r>
              <a:rPr lang="en-US" b="1" i="1" dirty="0" smtClean="0"/>
              <a:t>10:30 AM</a:t>
            </a:r>
          </a:p>
          <a:p>
            <a:pPr>
              <a:buFont typeface="Wingdings" panose="05000000000000000000" pitchFamily="2" charset="2"/>
              <a:buChar char="Ø"/>
            </a:pPr>
            <a:r>
              <a:rPr lang="en-US" b="1" i="1" dirty="0" smtClean="0"/>
              <a:t>12:00 PM</a:t>
            </a:r>
          </a:p>
          <a:p>
            <a:pPr>
              <a:buFont typeface="Wingdings" panose="05000000000000000000" pitchFamily="2" charset="2"/>
              <a:buChar char="Ø"/>
            </a:pPr>
            <a:r>
              <a:rPr lang="en-US" b="1" i="1" dirty="0" smtClean="0"/>
              <a:t>1:30 PM</a:t>
            </a:r>
          </a:p>
          <a:p>
            <a:pPr>
              <a:buFont typeface="Wingdings" panose="05000000000000000000" pitchFamily="2" charset="2"/>
              <a:buChar char="Ø"/>
            </a:pPr>
            <a:r>
              <a:rPr lang="en-US" b="1" i="1" dirty="0" smtClean="0"/>
              <a:t>2:45 PM</a:t>
            </a:r>
          </a:p>
          <a:p>
            <a:pPr>
              <a:buFont typeface="Wingdings" panose="05000000000000000000" pitchFamily="2" charset="2"/>
              <a:buChar char="Ø"/>
            </a:pPr>
            <a:r>
              <a:rPr lang="en-US" b="1" i="1" dirty="0" smtClean="0"/>
              <a:t>3:00 PM</a:t>
            </a:r>
          </a:p>
          <a:p>
            <a:endParaRPr lang="en-US" dirty="0"/>
          </a:p>
        </p:txBody>
      </p:sp>
      <p:sp>
        <p:nvSpPr>
          <p:cNvPr id="7" name="TextBox 6">
            <a:extLst>
              <a:ext uri="{FF2B5EF4-FFF2-40B4-BE49-F238E27FC236}">
                <a16:creationId xmlns:a16="http://schemas.microsoft.com/office/drawing/2014/main" id="{36C149F5-9C9E-44C4-8804-58C9DD6E0E55}"/>
              </a:ext>
            </a:extLst>
          </p:cNvPr>
          <p:cNvSpPr txBox="1"/>
          <p:nvPr/>
        </p:nvSpPr>
        <p:spPr>
          <a:xfrm>
            <a:off x="7832609" y="640025"/>
            <a:ext cx="3728792" cy="584775"/>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1600" dirty="0" smtClean="0">
                <a:ea typeface="Tahoma" panose="020B0604030504040204" pitchFamily="34" charset="0"/>
                <a:cs typeface="Tahoma" panose="020B0604030504040204" pitchFamily="34" charset="0"/>
              </a:rPr>
              <a:t>SHOWING PARTICULAR TIME SLOTS OF A SELECTED MOVIE</a:t>
            </a:r>
            <a:endParaRPr lang="en-US" sz="16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33932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TICKET BOOKING                                     </a:t>
            </a:r>
            <a:endParaRPr lang="en-US" sz="3200" dirty="0"/>
          </a:p>
        </p:txBody>
      </p:sp>
      <p:pic>
        <p:nvPicPr>
          <p:cNvPr id="6" name="Content Placeholder 5"/>
          <p:cNvPicPr>
            <a:picLocks noGrp="1" noChangeAspect="1"/>
          </p:cNvPicPr>
          <p:nvPr>
            <p:ph sz="half" idx="2"/>
          </p:nvPr>
        </p:nvPicPr>
        <p:blipFill rotWithShape="1">
          <a:blip r:embed="rId2"/>
          <a:srcRect l="10299" t="47283" r="55499" b="32449"/>
          <a:stretch/>
        </p:blipFill>
        <p:spPr>
          <a:xfrm>
            <a:off x="6057585" y="3187337"/>
            <a:ext cx="5695407" cy="1898469"/>
          </a:xfrm>
          <a:prstGeom prst="rect">
            <a:avLst/>
          </a:prstGeom>
        </p:spPr>
      </p:pic>
      <p:sp>
        <p:nvSpPr>
          <p:cNvPr id="4" name="Content Placeholder 3"/>
          <p:cNvSpPr>
            <a:spLocks noGrp="1"/>
          </p:cNvSpPr>
          <p:nvPr>
            <p:ph sz="half" idx="1"/>
          </p:nvPr>
        </p:nvSpPr>
        <p:spPr>
          <a:xfrm>
            <a:off x="524692" y="2221395"/>
            <a:ext cx="5181600" cy="3638764"/>
          </a:xfrm>
        </p:spPr>
        <p:txBody>
          <a:bodyPr/>
          <a:lstStyle/>
          <a:p>
            <a:pPr marL="0" indent="0">
              <a:buNone/>
            </a:pPr>
            <a:r>
              <a:rPr lang="en-US" u="sng" dirty="0" smtClean="0"/>
              <a:t>TICKET BOOKING:</a:t>
            </a:r>
          </a:p>
          <a:p>
            <a:pPr>
              <a:buFont typeface="Wingdings" panose="05000000000000000000" pitchFamily="2" charset="2"/>
              <a:buChar char="§"/>
            </a:pPr>
            <a:r>
              <a:rPr lang="en-US" dirty="0" smtClean="0"/>
              <a:t>USERS CAN BOOK A MAXIMUM OF A 10 TICKETS AT A TIME.</a:t>
            </a:r>
          </a:p>
          <a:p>
            <a:pPr>
              <a:buFont typeface="Wingdings" panose="05000000000000000000" pitchFamily="2" charset="2"/>
              <a:buChar char="§"/>
            </a:pPr>
            <a:r>
              <a:rPr lang="en-US" dirty="0" smtClean="0"/>
              <a:t>EACH TICKET COST  ₹210.</a:t>
            </a:r>
          </a:p>
          <a:p>
            <a:pPr>
              <a:buFont typeface="Wingdings" panose="05000000000000000000" pitchFamily="2" charset="2"/>
              <a:buChar char="§"/>
            </a:pPr>
            <a:r>
              <a:rPr lang="en-US" dirty="0" smtClean="0"/>
              <a:t>TOTAL PRICE IS CALCULATED BASED ON THE NUMBER OF TICKETS.</a:t>
            </a:r>
            <a:endParaRPr lang="en-US" dirty="0"/>
          </a:p>
        </p:txBody>
      </p:sp>
      <p:sp>
        <p:nvSpPr>
          <p:cNvPr id="5" name="TextBox 4">
            <a:extLst>
              <a:ext uri="{FF2B5EF4-FFF2-40B4-BE49-F238E27FC236}">
                <a16:creationId xmlns:a16="http://schemas.microsoft.com/office/drawing/2014/main" id="{36C149F5-9C9E-44C4-8804-58C9DD6E0E55}"/>
              </a:ext>
            </a:extLst>
          </p:cNvPr>
          <p:cNvSpPr txBox="1"/>
          <p:nvPr/>
        </p:nvSpPr>
        <p:spPr>
          <a:xfrm>
            <a:off x="7832609" y="640025"/>
            <a:ext cx="3728792" cy="584775"/>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1600" dirty="0" smtClean="0">
                <a:ea typeface="Tahoma" panose="020B0604030504040204" pitchFamily="34" charset="0"/>
                <a:cs typeface="Tahoma" panose="020B0604030504040204" pitchFamily="34" charset="0"/>
              </a:rPr>
              <a:t>DESCRIBING THE TICKET BOOKING PROCESS.</a:t>
            </a:r>
            <a:endParaRPr lang="en-US" sz="16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55867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498D-2480-4101-BEA1-C21902705539}"/>
              </a:ext>
            </a:extLst>
          </p:cNvPr>
          <p:cNvSpPr>
            <a:spLocks noGrp="1"/>
          </p:cNvSpPr>
          <p:nvPr>
            <p:ph type="title"/>
          </p:nvPr>
        </p:nvSpPr>
        <p:spPr/>
        <p:txBody>
          <a:bodyPr/>
          <a:lstStyle/>
          <a:p>
            <a:r>
              <a:rPr lang="en-US" sz="3200" dirty="0" smtClean="0"/>
              <a:t>PAYMENT METHOD [CASH]</a:t>
            </a:r>
            <a:endParaRPr lang="en-US" sz="3200" dirty="0"/>
          </a:p>
        </p:txBody>
      </p:sp>
      <p:pic>
        <p:nvPicPr>
          <p:cNvPr id="6" name="Content Placeholder 5"/>
          <p:cNvPicPr>
            <a:picLocks noGrp="1" noChangeAspect="1"/>
          </p:cNvPicPr>
          <p:nvPr>
            <p:ph sz="half" idx="1"/>
          </p:nvPr>
        </p:nvPicPr>
        <p:blipFill rotWithShape="1">
          <a:blip r:embed="rId3"/>
          <a:srcRect l="10387" t="45507" r="50565" b="20479"/>
          <a:stretch/>
        </p:blipFill>
        <p:spPr>
          <a:xfrm>
            <a:off x="296035" y="3171000"/>
            <a:ext cx="5490344" cy="2690049"/>
          </a:xfrm>
          <a:prstGeom prst="rect">
            <a:avLst/>
          </a:prstGeom>
        </p:spPr>
      </p:pic>
      <p:sp>
        <p:nvSpPr>
          <p:cNvPr id="4" name="Content Placeholder 3">
            <a:extLst>
              <a:ext uri="{FF2B5EF4-FFF2-40B4-BE49-F238E27FC236}">
                <a16:creationId xmlns:a16="http://schemas.microsoft.com/office/drawing/2014/main" id="{9353A980-ADD3-49DF-ACFE-8E50E3F2ABCF}"/>
              </a:ext>
            </a:extLst>
          </p:cNvPr>
          <p:cNvSpPr>
            <a:spLocks noGrp="1"/>
          </p:cNvSpPr>
          <p:nvPr>
            <p:ph sz="half" idx="13"/>
          </p:nvPr>
        </p:nvSpPr>
        <p:spPr>
          <a:xfrm>
            <a:off x="6429974" y="645278"/>
            <a:ext cx="5186363" cy="5485737"/>
          </a:xfrm>
        </p:spPr>
        <p:txBody>
          <a:bodyPr/>
          <a:lstStyle/>
          <a:p>
            <a:pPr marL="0" indent="0">
              <a:buNone/>
            </a:pPr>
            <a:r>
              <a:rPr lang="en-US" u="sng" dirty="0" smtClean="0"/>
              <a:t>USER CAN CHOOSE TP PAY BY CASH:</a:t>
            </a:r>
            <a:endParaRPr lang="en-US" u="sng" dirty="0"/>
          </a:p>
          <a:p>
            <a:pPr>
              <a:buFont typeface="Wingdings" panose="05000000000000000000" pitchFamily="2" charset="2"/>
              <a:buChar char="§"/>
            </a:pPr>
            <a:r>
              <a:rPr lang="en-US" b="1" i="1" dirty="0" smtClean="0"/>
              <a:t>BOOKING DETAILS ARE DISPLAYED</a:t>
            </a:r>
          </a:p>
          <a:p>
            <a:pPr>
              <a:buFont typeface="Wingdings" panose="05000000000000000000" pitchFamily="2" charset="2"/>
              <a:buChar char="§"/>
            </a:pPr>
            <a:r>
              <a:rPr lang="en-US" b="1" i="1" dirty="0" smtClean="0"/>
              <a:t>ALSO PAYMENT STATUS IS MARKED AS [“PAYMENT PENDING”]</a:t>
            </a:r>
          </a:p>
          <a:p>
            <a:pPr>
              <a:buFont typeface="Wingdings" panose="05000000000000000000" pitchFamily="2" charset="2"/>
              <a:buChar char="§"/>
            </a:pPr>
            <a:r>
              <a:rPr lang="en-US" b="1" i="1" dirty="0" smtClean="0"/>
              <a:t>USER IS INFORMED TO PROCEED TO THE COUNTER TO COMPLETE THE PAYMENT.</a:t>
            </a:r>
            <a:endParaRPr lang="en-US" b="1" i="1" dirty="0"/>
          </a:p>
        </p:txBody>
      </p:sp>
      <p:sp>
        <p:nvSpPr>
          <p:cNvPr id="5" name="TextBox 4">
            <a:extLst>
              <a:ext uri="{FF2B5EF4-FFF2-40B4-BE49-F238E27FC236}">
                <a16:creationId xmlns:a16="http://schemas.microsoft.com/office/drawing/2014/main" id="{3614D49E-5F09-430D-A437-7D77CC85DC17}"/>
              </a:ext>
            </a:extLst>
          </p:cNvPr>
          <p:cNvSpPr txBox="1"/>
          <p:nvPr/>
        </p:nvSpPr>
        <p:spPr>
          <a:xfrm>
            <a:off x="451514" y="2412454"/>
            <a:ext cx="5179386" cy="338554"/>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1600" dirty="0" smtClean="0">
                <a:ea typeface="Tahoma" panose="020B0604030504040204" pitchFamily="34" charset="0"/>
                <a:cs typeface="Tahoma" panose="020B0604030504040204" pitchFamily="34" charset="0"/>
              </a:rPr>
              <a:t>IF USER IS CHOOSING TO PAY BY USING [CASH]</a:t>
            </a:r>
            <a:endParaRPr lang="en-US" sz="16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955839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PAYMENT METHOD [CARD]</a:t>
            </a:r>
            <a:endParaRPr lang="en-US" sz="3200" dirty="0"/>
          </a:p>
        </p:txBody>
      </p:sp>
      <p:pic>
        <p:nvPicPr>
          <p:cNvPr id="5" name="Content Placeholder 4"/>
          <p:cNvPicPr>
            <a:picLocks noGrp="1" noChangeAspect="1"/>
          </p:cNvPicPr>
          <p:nvPr>
            <p:ph sz="half" idx="1"/>
          </p:nvPr>
        </p:nvPicPr>
        <p:blipFill rotWithShape="1">
          <a:blip r:embed="rId2"/>
          <a:srcRect l="12896" t="31846" r="51662" b="50766"/>
          <a:stretch/>
        </p:blipFill>
        <p:spPr>
          <a:xfrm>
            <a:off x="287383" y="3713428"/>
            <a:ext cx="5730240" cy="1581383"/>
          </a:xfrm>
          <a:prstGeom prst="rect">
            <a:avLst/>
          </a:prstGeom>
        </p:spPr>
      </p:pic>
      <p:sp>
        <p:nvSpPr>
          <p:cNvPr id="4" name="Content Placeholder 3"/>
          <p:cNvSpPr>
            <a:spLocks noGrp="1"/>
          </p:cNvSpPr>
          <p:nvPr>
            <p:ph sz="quarter" idx="13"/>
          </p:nvPr>
        </p:nvSpPr>
        <p:spPr>
          <a:xfrm>
            <a:off x="6508351" y="540775"/>
            <a:ext cx="5186363" cy="5485737"/>
          </a:xfrm>
        </p:spPr>
        <p:txBody>
          <a:bodyPr>
            <a:normAutofit/>
          </a:bodyPr>
          <a:lstStyle/>
          <a:p>
            <a:pPr marL="0" indent="0">
              <a:buNone/>
            </a:pPr>
            <a:r>
              <a:rPr lang="en-US" u="sng" dirty="0" smtClean="0"/>
              <a:t>USER CAN CHOOSE TO PAY BY USING CARD:</a:t>
            </a:r>
          </a:p>
          <a:p>
            <a:pPr>
              <a:buFont typeface="Wingdings" panose="05000000000000000000" pitchFamily="2" charset="2"/>
              <a:buChar char="§"/>
            </a:pPr>
            <a:r>
              <a:rPr lang="en-US" b="1" i="1" dirty="0" smtClean="0"/>
              <a:t>ENTERING THE CARD NUMBER</a:t>
            </a:r>
          </a:p>
          <a:p>
            <a:pPr>
              <a:buFont typeface="Wingdings" panose="05000000000000000000" pitchFamily="2" charset="2"/>
              <a:buChar char="§"/>
            </a:pPr>
            <a:r>
              <a:rPr lang="en-US" b="1" i="1" dirty="0" smtClean="0"/>
              <a:t>ENTERING THE EXPIRY DATE</a:t>
            </a:r>
          </a:p>
          <a:p>
            <a:pPr>
              <a:buFont typeface="Wingdings" panose="05000000000000000000" pitchFamily="2" charset="2"/>
              <a:buChar char="§"/>
            </a:pPr>
            <a:r>
              <a:rPr lang="en-US" b="1" i="1" dirty="0" smtClean="0"/>
              <a:t>ENTERING THE PIN</a:t>
            </a:r>
          </a:p>
          <a:p>
            <a:pPr>
              <a:buFont typeface="Wingdings" panose="05000000000000000000" pitchFamily="2" charset="2"/>
              <a:buChar char="§"/>
            </a:pPr>
            <a:r>
              <a:rPr lang="en-US" b="1" i="1" dirty="0" smtClean="0"/>
              <a:t>PAYMENT WILL BE PROCESSING</a:t>
            </a:r>
          </a:p>
          <a:p>
            <a:pPr>
              <a:buFont typeface="Wingdings" panose="05000000000000000000" pitchFamily="2" charset="2"/>
              <a:buChar char="§"/>
            </a:pPr>
            <a:r>
              <a:rPr lang="en-US" b="1" i="1" dirty="0" smtClean="0"/>
              <a:t>PAYMENT STATUS WILL BE UPADTED ACCORDINGLY.</a:t>
            </a:r>
            <a:endParaRPr lang="en-US" b="1" i="1" dirty="0"/>
          </a:p>
        </p:txBody>
      </p:sp>
      <p:sp>
        <p:nvSpPr>
          <p:cNvPr id="6" name="TextBox 5">
            <a:extLst>
              <a:ext uri="{FF2B5EF4-FFF2-40B4-BE49-F238E27FC236}">
                <a16:creationId xmlns:a16="http://schemas.microsoft.com/office/drawing/2014/main" id="{3614D49E-5F09-430D-A437-7D77CC85DC17}"/>
              </a:ext>
            </a:extLst>
          </p:cNvPr>
          <p:cNvSpPr txBox="1"/>
          <p:nvPr/>
        </p:nvSpPr>
        <p:spPr>
          <a:xfrm>
            <a:off x="562810" y="2595334"/>
            <a:ext cx="5179386" cy="338554"/>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1600" dirty="0" smtClean="0">
                <a:ea typeface="Tahoma" panose="020B0604030504040204" pitchFamily="34" charset="0"/>
                <a:cs typeface="Tahoma" panose="020B0604030504040204" pitchFamily="34" charset="0"/>
              </a:rPr>
              <a:t>IF USER IS CHOOSING TO PAY BY USING [CARD]</a:t>
            </a:r>
            <a:endParaRPr lang="en-US" sz="16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238090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TF45182065_Persuasive speech outline_RVA_v3" id="{9991F312-7BAB-436D-8583-A5078171179B}" vid="{06C31F6F-9DBF-4ED0-83AC-3AFD01C902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72D07FD5-8A16-4741-957C-8B91E43CA4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A0FB75-2DC0-41F8-9602-F83475C3A4C5}">
  <ds:schemaRefs>
    <ds:schemaRef ds:uri="http://schemas.microsoft.com/sharepoint/v3/contenttype/forms"/>
  </ds:schemaRefs>
</ds:datastoreItem>
</file>

<file path=customXml/itemProps3.xml><?xml version="1.0" encoding="utf-8"?>
<ds:datastoreItem xmlns:ds="http://schemas.openxmlformats.org/officeDocument/2006/customXml" ds:itemID="{D1E580CA-3EBF-40A1-848D-12B3B18BB82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Persuasive speech outline </Template>
  <TotalTime>0</TotalTime>
  <Words>616</Words>
  <Application>Microsoft Office PowerPoint</Application>
  <PresentationFormat>Widescreen</PresentationFormat>
  <Paragraphs>99</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Century Gothic</vt:lpstr>
      <vt:lpstr>Tahoma</vt:lpstr>
      <vt:lpstr>Wingdings</vt:lpstr>
      <vt:lpstr>Wingdings 2</vt:lpstr>
      <vt:lpstr>Quotable</vt:lpstr>
      <vt:lpstr>[ONLINE CINEMA TICKET BOOKING SYSTEM]</vt:lpstr>
      <vt:lpstr>INTRODUCTION</vt:lpstr>
      <vt:lpstr>LANGUAGE SELECTION                            </vt:lpstr>
      <vt:lpstr>MOVIE SELECTION                                        </vt:lpstr>
      <vt:lpstr>THEATRE SELECTION                                   </vt:lpstr>
      <vt:lpstr>SHOW TIME SELECTION                                                           </vt:lpstr>
      <vt:lpstr>TICKET BOOKING                                     </vt:lpstr>
      <vt:lpstr>PAYMENT METHOD [CASH]</vt:lpstr>
      <vt:lpstr>PAYMENT METHOD [CARD]</vt:lpstr>
      <vt:lpstr>BOOKING CONFIRMATION                             </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2024-06-11T17:59:49Z</dcterms:created>
  <dcterms:modified xsi:type="dcterms:W3CDTF">2024-06-12T04:31:22Z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