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300" y="-58324"/>
            <a:ext cx="9202301" cy="52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65" y="0"/>
            <a:ext cx="91484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