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256" r:id="rId5"/>
    <p:sldId id="277" r:id="rId6"/>
    <p:sldId id="307" r:id="rId7"/>
    <p:sldId id="308" r:id="rId8"/>
    <p:sldId id="309" r:id="rId9"/>
    <p:sldId id="313" r:id="rId10"/>
    <p:sldId id="312" r:id="rId11"/>
    <p:sldId id="310" r:id="rId12"/>
    <p:sldId id="311" r:id="rId13"/>
    <p:sldId id="297" r:id="rId14"/>
    <p:sldId id="286" r:id="rId15"/>
    <p:sldId id="300" r:id="rId16"/>
    <p:sldId id="301" r:id="rId17"/>
    <p:sldId id="302" r:id="rId18"/>
    <p:sldId id="303" r:id="rId19"/>
    <p:sldId id="304" r:id="rId20"/>
    <p:sldId id="305" r:id="rId21"/>
    <p:sldId id="314"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A6BAE3-BDAC-AD08-149D-55574EA4D9BD}" v="67" dt="2025-02-04T13:55:36.982"/>
    <p1510:client id="{2A4368D9-DE6E-F6B8-0362-B7421C4CABC1}" v="5" dt="2025-02-03T10:28:51.935"/>
    <p1510:client id="{540F85CF-3109-A594-6034-967BC7CFD9B3}" v="13" dt="2025-02-04T14:48:46.071"/>
    <p1510:client id="{670B6DE4-E29A-005E-CA72-30C988774BB9}" v="282" dt="2025-02-03T14:53:24.317"/>
    <p1510:client id="{973C0744-F8F7-8BD0-E99C-D0980AC3F536}" v="5" dt="2025-02-04T14:51:25.707"/>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92"/>
        <p:guide pos="3144"/>
        <p:guide orient="horz" pos="9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vePreet Singh" userId="S::love@xenonstack.com::80221d30-0a01-4c00-ba55-71625c1b0725" providerId="AD" clId="Web-{670B6DE4-E29A-005E-CA72-30C988774BB9}"/>
    <pc:docChg chg="addSld delSld modSld">
      <pc:chgData name="LovePreet Singh" userId="S::love@xenonstack.com::80221d30-0a01-4c00-ba55-71625c1b0725" providerId="AD" clId="Web-{670B6DE4-E29A-005E-CA72-30C988774BB9}" dt="2025-02-03T14:53:20.864" v="279" actId="20577"/>
      <pc:docMkLst>
        <pc:docMk/>
      </pc:docMkLst>
      <pc:sldChg chg="addSp delSp modSp add del">
        <pc:chgData name="LovePreet Singh" userId="S::love@xenonstack.com::80221d30-0a01-4c00-ba55-71625c1b0725" providerId="AD" clId="Web-{670B6DE4-E29A-005E-CA72-30C988774BB9}" dt="2025-02-03T13:08:43.506" v="35"/>
        <pc:sldMkLst>
          <pc:docMk/>
          <pc:sldMk cId="4151694508" sldId="268"/>
        </pc:sldMkLst>
        <pc:spChg chg="add del mod">
          <ac:chgData name="LovePreet Singh" userId="S::love@xenonstack.com::80221d30-0a01-4c00-ba55-71625c1b0725" providerId="AD" clId="Web-{670B6DE4-E29A-005E-CA72-30C988774BB9}" dt="2025-02-03T13:05:04.052" v="21"/>
          <ac:spMkLst>
            <pc:docMk/>
            <pc:sldMk cId="4151694508" sldId="268"/>
            <ac:spMk id="3" creationId="{0A7C2409-C740-EEA0-A999-548A73B521E2}"/>
          </ac:spMkLst>
        </pc:spChg>
        <pc:spChg chg="del mod">
          <ac:chgData name="LovePreet Singh" userId="S::love@xenonstack.com::80221d30-0a01-4c00-ba55-71625c1b0725" providerId="AD" clId="Web-{670B6DE4-E29A-005E-CA72-30C988774BB9}" dt="2025-02-03T13:04:47.692" v="18"/>
          <ac:spMkLst>
            <pc:docMk/>
            <pc:sldMk cId="4151694508" sldId="268"/>
            <ac:spMk id="4" creationId="{FAD2AE59-5630-4D5C-83A9-4CDEF4D7DCFB}"/>
          </ac:spMkLst>
        </pc:spChg>
        <pc:spChg chg="del">
          <ac:chgData name="LovePreet Singh" userId="S::love@xenonstack.com::80221d30-0a01-4c00-ba55-71625c1b0725" providerId="AD" clId="Web-{670B6DE4-E29A-005E-CA72-30C988774BB9}" dt="2025-02-03T13:04:50.974" v="19"/>
          <ac:spMkLst>
            <pc:docMk/>
            <pc:sldMk cId="4151694508" sldId="268"/>
            <ac:spMk id="6" creationId="{5A6B31B0-7B84-475D-961F-09C0191F91A2}"/>
          </ac:spMkLst>
        </pc:spChg>
        <pc:spChg chg="del">
          <ac:chgData name="LovePreet Singh" userId="S::love@xenonstack.com::80221d30-0a01-4c00-ba55-71625c1b0725" providerId="AD" clId="Web-{670B6DE4-E29A-005E-CA72-30C988774BB9}" dt="2025-02-03T13:04:57.271" v="20"/>
          <ac:spMkLst>
            <pc:docMk/>
            <pc:sldMk cId="4151694508" sldId="268"/>
            <ac:spMk id="8" creationId="{813F3455-E568-40C9-9F4D-8C89F4CD95F8}"/>
          </ac:spMkLst>
        </pc:spChg>
        <pc:spChg chg="add del mod">
          <ac:chgData name="LovePreet Singh" userId="S::love@xenonstack.com::80221d30-0a01-4c00-ba55-71625c1b0725" providerId="AD" clId="Web-{670B6DE4-E29A-005E-CA72-30C988774BB9}" dt="2025-02-03T13:05:11.161" v="23"/>
          <ac:spMkLst>
            <pc:docMk/>
            <pc:sldMk cId="4151694508" sldId="268"/>
            <ac:spMk id="9" creationId="{AD889CE5-6451-8B6A-D133-E912141A73F5}"/>
          </ac:spMkLst>
        </pc:spChg>
        <pc:spChg chg="add del mod">
          <ac:chgData name="LovePreet Singh" userId="S::love@xenonstack.com::80221d30-0a01-4c00-ba55-71625c1b0725" providerId="AD" clId="Web-{670B6DE4-E29A-005E-CA72-30C988774BB9}" dt="2025-02-03T13:05:06.927" v="22"/>
          <ac:spMkLst>
            <pc:docMk/>
            <pc:sldMk cId="4151694508" sldId="268"/>
            <ac:spMk id="11" creationId="{6A88EAE0-C6C5-57D1-59C4-591C32BF7DCA}"/>
          </ac:spMkLst>
        </pc:spChg>
        <pc:spChg chg="add mod">
          <ac:chgData name="LovePreet Singh" userId="S::love@xenonstack.com::80221d30-0a01-4c00-ba55-71625c1b0725" providerId="AD" clId="Web-{670B6DE4-E29A-005E-CA72-30C988774BB9}" dt="2025-02-03T13:06:30.068" v="34" actId="1076"/>
          <ac:spMkLst>
            <pc:docMk/>
            <pc:sldMk cId="4151694508" sldId="268"/>
            <ac:spMk id="13" creationId="{DB75CDD7-BBCC-5FFF-75EE-31EB112984F8}"/>
          </ac:spMkLst>
        </pc:spChg>
        <pc:spChg chg="add del">
          <ac:chgData name="LovePreet Singh" userId="S::love@xenonstack.com::80221d30-0a01-4c00-ba55-71625c1b0725" providerId="AD" clId="Web-{670B6DE4-E29A-005E-CA72-30C988774BB9}" dt="2025-02-03T13:05:40.990" v="27"/>
          <ac:spMkLst>
            <pc:docMk/>
            <pc:sldMk cId="4151694508" sldId="268"/>
            <ac:spMk id="15" creationId="{770D19DB-03BE-7D0C-23E5-1FB7EAC40267}"/>
          </ac:spMkLst>
        </pc:spChg>
        <pc:spChg chg="add mod">
          <ac:chgData name="LovePreet Singh" userId="S::love@xenonstack.com::80221d30-0a01-4c00-ba55-71625c1b0725" providerId="AD" clId="Web-{670B6DE4-E29A-005E-CA72-30C988774BB9}" dt="2025-02-03T13:06:24.880" v="33" actId="20577"/>
          <ac:spMkLst>
            <pc:docMk/>
            <pc:sldMk cId="4151694508" sldId="268"/>
            <ac:spMk id="17" creationId="{DB717A39-7A32-28AC-1305-9DEAF014E01C}"/>
          </ac:spMkLst>
        </pc:spChg>
      </pc:sldChg>
      <pc:sldChg chg="modSp">
        <pc:chgData name="LovePreet Singh" userId="S::love@xenonstack.com::80221d30-0a01-4c00-ba55-71625c1b0725" providerId="AD" clId="Web-{670B6DE4-E29A-005E-CA72-30C988774BB9}" dt="2025-02-03T13:12:52.945" v="70" actId="20577"/>
        <pc:sldMkLst>
          <pc:docMk/>
          <pc:sldMk cId="1418789964" sldId="286"/>
        </pc:sldMkLst>
        <pc:spChg chg="mod">
          <ac:chgData name="LovePreet Singh" userId="S::love@xenonstack.com::80221d30-0a01-4c00-ba55-71625c1b0725" providerId="AD" clId="Web-{670B6DE4-E29A-005E-CA72-30C988774BB9}" dt="2025-02-03T13:12:52.945" v="70" actId="20577"/>
          <ac:spMkLst>
            <pc:docMk/>
            <pc:sldMk cId="1418789964" sldId="286"/>
            <ac:spMk id="2" creationId="{67708C79-A4AC-4B5D-92DF-600737E4D11A}"/>
          </ac:spMkLst>
        </pc:spChg>
      </pc:sldChg>
      <pc:sldChg chg="modSp">
        <pc:chgData name="LovePreet Singh" userId="S::love@xenonstack.com::80221d30-0a01-4c00-ba55-71625c1b0725" providerId="AD" clId="Web-{670B6DE4-E29A-005E-CA72-30C988774BB9}" dt="2025-02-03T13:13:07.648" v="71" actId="20577"/>
        <pc:sldMkLst>
          <pc:docMk/>
          <pc:sldMk cId="2719729525" sldId="297"/>
        </pc:sldMkLst>
        <pc:spChg chg="mod">
          <ac:chgData name="LovePreet Singh" userId="S::love@xenonstack.com::80221d30-0a01-4c00-ba55-71625c1b0725" providerId="AD" clId="Web-{670B6DE4-E29A-005E-CA72-30C988774BB9}" dt="2025-02-03T13:12:35.726" v="68" actId="20577"/>
          <ac:spMkLst>
            <pc:docMk/>
            <pc:sldMk cId="2719729525" sldId="297"/>
            <ac:spMk id="2" creationId="{635883F6-1E14-33B4-0426-BAC86BC242D4}"/>
          </ac:spMkLst>
        </pc:spChg>
        <pc:spChg chg="mod">
          <ac:chgData name="LovePreet Singh" userId="S::love@xenonstack.com::80221d30-0a01-4c00-ba55-71625c1b0725" providerId="AD" clId="Web-{670B6DE4-E29A-005E-CA72-30C988774BB9}" dt="2025-02-03T13:13:07.648" v="71" actId="20577"/>
          <ac:spMkLst>
            <pc:docMk/>
            <pc:sldMk cId="2719729525" sldId="297"/>
            <ac:spMk id="12" creationId="{A6666238-A1A7-CD65-2435-1B923D961E35}"/>
          </ac:spMkLst>
        </pc:spChg>
      </pc:sldChg>
      <pc:sldChg chg="modSp">
        <pc:chgData name="LovePreet Singh" userId="S::love@xenonstack.com::80221d30-0a01-4c00-ba55-71625c1b0725" providerId="AD" clId="Web-{670B6DE4-E29A-005E-CA72-30C988774BB9}" dt="2025-02-03T14:02:57.023" v="272" actId="20577"/>
        <pc:sldMkLst>
          <pc:docMk/>
          <pc:sldMk cId="4031672146" sldId="300"/>
        </pc:sldMkLst>
        <pc:spChg chg="mod">
          <ac:chgData name="LovePreet Singh" userId="S::love@xenonstack.com::80221d30-0a01-4c00-ba55-71625c1b0725" providerId="AD" clId="Web-{670B6DE4-E29A-005E-CA72-30C988774BB9}" dt="2025-02-03T13:14:06.570" v="75" actId="20577"/>
          <ac:spMkLst>
            <pc:docMk/>
            <pc:sldMk cId="4031672146" sldId="300"/>
            <ac:spMk id="2" creationId="{8C949630-42E7-82BE-7AA5-74B2E65C1E78}"/>
          </ac:spMkLst>
        </pc:spChg>
        <pc:spChg chg="mod">
          <ac:chgData name="LovePreet Singh" userId="S::love@xenonstack.com::80221d30-0a01-4c00-ba55-71625c1b0725" providerId="AD" clId="Web-{670B6DE4-E29A-005E-CA72-30C988774BB9}" dt="2025-02-03T14:02:57.023" v="272" actId="20577"/>
          <ac:spMkLst>
            <pc:docMk/>
            <pc:sldMk cId="4031672146" sldId="300"/>
            <ac:spMk id="3" creationId="{91891F50-8B5C-3C00-F09E-CDE2DAFC1E72}"/>
          </ac:spMkLst>
        </pc:spChg>
      </pc:sldChg>
      <pc:sldChg chg="modSp">
        <pc:chgData name="LovePreet Singh" userId="S::love@xenonstack.com::80221d30-0a01-4c00-ba55-71625c1b0725" providerId="AD" clId="Web-{670B6DE4-E29A-005E-CA72-30C988774BB9}" dt="2025-02-03T13:13:47.961" v="74" actId="20577"/>
        <pc:sldMkLst>
          <pc:docMk/>
          <pc:sldMk cId="3734989745" sldId="301"/>
        </pc:sldMkLst>
        <pc:spChg chg="mod">
          <ac:chgData name="LovePreet Singh" userId="S::love@xenonstack.com::80221d30-0a01-4c00-ba55-71625c1b0725" providerId="AD" clId="Web-{670B6DE4-E29A-005E-CA72-30C988774BB9}" dt="2025-02-03T13:13:47.961" v="74" actId="20577"/>
          <ac:spMkLst>
            <pc:docMk/>
            <pc:sldMk cId="3734989745" sldId="301"/>
            <ac:spMk id="3" creationId="{CCC94C42-537C-5444-CC0D-753852392824}"/>
          </ac:spMkLst>
        </pc:spChg>
      </pc:sldChg>
      <pc:sldChg chg="modSp">
        <pc:chgData name="LovePreet Singh" userId="S::love@xenonstack.com::80221d30-0a01-4c00-ba55-71625c1b0725" providerId="AD" clId="Web-{670B6DE4-E29A-005E-CA72-30C988774BB9}" dt="2025-02-03T13:18:24.806" v="102" actId="20577"/>
        <pc:sldMkLst>
          <pc:docMk/>
          <pc:sldMk cId="2688596725" sldId="302"/>
        </pc:sldMkLst>
        <pc:spChg chg="mod">
          <ac:chgData name="LovePreet Singh" userId="S::love@xenonstack.com::80221d30-0a01-4c00-ba55-71625c1b0725" providerId="AD" clId="Web-{670B6DE4-E29A-005E-CA72-30C988774BB9}" dt="2025-02-03T13:18:24.806" v="102" actId="20577"/>
          <ac:spMkLst>
            <pc:docMk/>
            <pc:sldMk cId="2688596725" sldId="302"/>
            <ac:spMk id="2" creationId="{BA5FAD3B-D2CF-35D5-E830-D0BE0BCDFB76}"/>
          </ac:spMkLst>
        </pc:spChg>
      </pc:sldChg>
      <pc:sldChg chg="modSp">
        <pc:chgData name="LovePreet Singh" userId="S::love@xenonstack.com::80221d30-0a01-4c00-ba55-71625c1b0725" providerId="AD" clId="Web-{670B6DE4-E29A-005E-CA72-30C988774BB9}" dt="2025-02-03T13:14:31.242" v="80" actId="20577"/>
        <pc:sldMkLst>
          <pc:docMk/>
          <pc:sldMk cId="970368278" sldId="303"/>
        </pc:sldMkLst>
        <pc:spChg chg="mod">
          <ac:chgData name="LovePreet Singh" userId="S::love@xenonstack.com::80221d30-0a01-4c00-ba55-71625c1b0725" providerId="AD" clId="Web-{670B6DE4-E29A-005E-CA72-30C988774BB9}" dt="2025-02-03T13:14:31.242" v="80" actId="20577"/>
          <ac:spMkLst>
            <pc:docMk/>
            <pc:sldMk cId="970368278" sldId="303"/>
            <ac:spMk id="2" creationId="{894A2341-E134-9405-4841-3D7935EBD709}"/>
          </ac:spMkLst>
        </pc:spChg>
      </pc:sldChg>
      <pc:sldChg chg="addSp delSp modSp">
        <pc:chgData name="LovePreet Singh" userId="S::love@xenonstack.com::80221d30-0a01-4c00-ba55-71625c1b0725" providerId="AD" clId="Web-{670B6DE4-E29A-005E-CA72-30C988774BB9}" dt="2025-02-03T13:18:23.681" v="100"/>
        <pc:sldMkLst>
          <pc:docMk/>
          <pc:sldMk cId="2484239873" sldId="304"/>
        </pc:sldMkLst>
        <pc:spChg chg="add del mod">
          <ac:chgData name="LovePreet Singh" userId="S::love@xenonstack.com::80221d30-0a01-4c00-ba55-71625c1b0725" providerId="AD" clId="Web-{670B6DE4-E29A-005E-CA72-30C988774BB9}" dt="2025-02-03T13:18:23.681" v="100"/>
          <ac:spMkLst>
            <pc:docMk/>
            <pc:sldMk cId="2484239873" sldId="304"/>
            <ac:spMk id="2" creationId="{9C4C657A-7129-B05D-6AC4-BABC0556BC5F}"/>
          </ac:spMkLst>
        </pc:spChg>
      </pc:sldChg>
      <pc:sldChg chg="modSp">
        <pc:chgData name="LovePreet Singh" userId="S::love@xenonstack.com::80221d30-0a01-4c00-ba55-71625c1b0725" providerId="AD" clId="Web-{670B6DE4-E29A-005E-CA72-30C988774BB9}" dt="2025-02-03T14:15:13.417" v="274" actId="14100"/>
        <pc:sldMkLst>
          <pc:docMk/>
          <pc:sldMk cId="88099425" sldId="305"/>
        </pc:sldMkLst>
        <pc:spChg chg="mod">
          <ac:chgData name="LovePreet Singh" userId="S::love@xenonstack.com::80221d30-0a01-4c00-ba55-71625c1b0725" providerId="AD" clId="Web-{670B6DE4-E29A-005E-CA72-30C988774BB9}" dt="2025-02-03T13:15:04.039" v="85" actId="20577"/>
          <ac:spMkLst>
            <pc:docMk/>
            <pc:sldMk cId="88099425" sldId="305"/>
            <ac:spMk id="13" creationId="{333FD22A-09A4-5ADC-F51C-C4777BC2EAB5}"/>
          </ac:spMkLst>
        </pc:spChg>
        <pc:picChg chg="mod">
          <ac:chgData name="LovePreet Singh" userId="S::love@xenonstack.com::80221d30-0a01-4c00-ba55-71625c1b0725" providerId="AD" clId="Web-{670B6DE4-E29A-005E-CA72-30C988774BB9}" dt="2025-02-03T14:15:13.417" v="274" actId="14100"/>
          <ac:picMkLst>
            <pc:docMk/>
            <pc:sldMk cId="88099425" sldId="305"/>
            <ac:picMk id="6" creationId="{47489159-B2D9-AB1D-DDED-432567B2DA1E}"/>
          </ac:picMkLst>
        </pc:picChg>
      </pc:sldChg>
      <pc:sldChg chg="modSp">
        <pc:chgData name="LovePreet Singh" userId="S::love@xenonstack.com::80221d30-0a01-4c00-ba55-71625c1b0725" providerId="AD" clId="Web-{670B6DE4-E29A-005E-CA72-30C988774BB9}" dt="2025-02-03T13:34:59.983" v="250" actId="20577"/>
        <pc:sldMkLst>
          <pc:docMk/>
          <pc:sldMk cId="687689568" sldId="307"/>
        </pc:sldMkLst>
        <pc:spChg chg="mod">
          <ac:chgData name="LovePreet Singh" userId="S::love@xenonstack.com::80221d30-0a01-4c00-ba55-71625c1b0725" providerId="AD" clId="Web-{670B6DE4-E29A-005E-CA72-30C988774BB9}" dt="2025-02-03T13:17:14.353" v="90" actId="20577"/>
          <ac:spMkLst>
            <pc:docMk/>
            <pc:sldMk cId="687689568" sldId="307"/>
            <ac:spMk id="2" creationId="{CA9EE401-A8D5-5E24-3441-36A3C3CC4B01}"/>
          </ac:spMkLst>
        </pc:spChg>
        <pc:spChg chg="mod">
          <ac:chgData name="LovePreet Singh" userId="S::love@xenonstack.com::80221d30-0a01-4c00-ba55-71625c1b0725" providerId="AD" clId="Web-{670B6DE4-E29A-005E-CA72-30C988774BB9}" dt="2025-02-03T13:34:59.983" v="250" actId="20577"/>
          <ac:spMkLst>
            <pc:docMk/>
            <pc:sldMk cId="687689568" sldId="307"/>
            <ac:spMk id="3" creationId="{3C568E23-6D22-DA50-CE69-962406A2024F}"/>
          </ac:spMkLst>
        </pc:spChg>
      </pc:sldChg>
      <pc:sldChg chg="modSp">
        <pc:chgData name="LovePreet Singh" userId="S::love@xenonstack.com::80221d30-0a01-4c00-ba55-71625c1b0725" providerId="AD" clId="Web-{670B6DE4-E29A-005E-CA72-30C988774BB9}" dt="2025-02-03T13:17:39.150" v="93" actId="20577"/>
        <pc:sldMkLst>
          <pc:docMk/>
          <pc:sldMk cId="722441185" sldId="308"/>
        </pc:sldMkLst>
        <pc:spChg chg="mod">
          <ac:chgData name="LovePreet Singh" userId="S::love@xenonstack.com::80221d30-0a01-4c00-ba55-71625c1b0725" providerId="AD" clId="Web-{670B6DE4-E29A-005E-CA72-30C988774BB9}" dt="2025-02-03T13:17:39.150" v="93" actId="20577"/>
          <ac:spMkLst>
            <pc:docMk/>
            <pc:sldMk cId="722441185" sldId="308"/>
            <ac:spMk id="2" creationId="{EF31DA70-C7F1-46D5-F37A-269386FBEC91}"/>
          </ac:spMkLst>
        </pc:spChg>
        <pc:spChg chg="mod">
          <ac:chgData name="LovePreet Singh" userId="S::love@xenonstack.com::80221d30-0a01-4c00-ba55-71625c1b0725" providerId="AD" clId="Web-{670B6DE4-E29A-005E-CA72-30C988774BB9}" dt="2025-02-03T13:15:34.618" v="87" actId="20577"/>
          <ac:spMkLst>
            <pc:docMk/>
            <pc:sldMk cId="722441185" sldId="308"/>
            <ac:spMk id="3" creationId="{6049E696-B0BB-E379-7628-0A6C47A75A4B}"/>
          </ac:spMkLst>
        </pc:spChg>
      </pc:sldChg>
      <pc:sldChg chg="modSp">
        <pc:chgData name="LovePreet Singh" userId="S::love@xenonstack.com::80221d30-0a01-4c00-ba55-71625c1b0725" providerId="AD" clId="Web-{670B6DE4-E29A-005E-CA72-30C988774BB9}" dt="2025-02-03T13:10:27.319" v="50" actId="20577"/>
        <pc:sldMkLst>
          <pc:docMk/>
          <pc:sldMk cId="2791512193" sldId="309"/>
        </pc:sldMkLst>
        <pc:spChg chg="mod">
          <ac:chgData name="LovePreet Singh" userId="S::love@xenonstack.com::80221d30-0a01-4c00-ba55-71625c1b0725" providerId="AD" clId="Web-{670B6DE4-E29A-005E-CA72-30C988774BB9}" dt="2025-02-03T13:10:27.319" v="50" actId="20577"/>
          <ac:spMkLst>
            <pc:docMk/>
            <pc:sldMk cId="2791512193" sldId="309"/>
            <ac:spMk id="2" creationId="{5F098A86-81B8-1026-E996-7E2C2470CE9F}"/>
          </ac:spMkLst>
        </pc:spChg>
      </pc:sldChg>
      <pc:sldChg chg="modSp">
        <pc:chgData name="LovePreet Singh" userId="S::love@xenonstack.com::80221d30-0a01-4c00-ba55-71625c1b0725" providerId="AD" clId="Web-{670B6DE4-E29A-005E-CA72-30C988774BB9}" dt="2025-02-03T13:53:22.739" v="254" actId="20577"/>
        <pc:sldMkLst>
          <pc:docMk/>
          <pc:sldMk cId="3341018070" sldId="310"/>
        </pc:sldMkLst>
        <pc:spChg chg="mod">
          <ac:chgData name="LovePreet Singh" userId="S::love@xenonstack.com::80221d30-0a01-4c00-ba55-71625c1b0725" providerId="AD" clId="Web-{670B6DE4-E29A-005E-CA72-30C988774BB9}" dt="2025-02-03T13:11:08.007" v="57" actId="20577"/>
          <ac:spMkLst>
            <pc:docMk/>
            <pc:sldMk cId="3341018070" sldId="310"/>
            <ac:spMk id="2" creationId="{34B67C9F-1A11-8EB7-A131-445002D07B0A}"/>
          </ac:spMkLst>
        </pc:spChg>
        <pc:spChg chg="mod">
          <ac:chgData name="LovePreet Singh" userId="S::love@xenonstack.com::80221d30-0a01-4c00-ba55-71625c1b0725" providerId="AD" clId="Web-{670B6DE4-E29A-005E-CA72-30C988774BB9}" dt="2025-02-03T13:53:22.739" v="254" actId="20577"/>
          <ac:spMkLst>
            <pc:docMk/>
            <pc:sldMk cId="3341018070" sldId="310"/>
            <ac:spMk id="3" creationId="{797E30E1-36C9-B103-4A7A-44F47284037C}"/>
          </ac:spMkLst>
        </pc:spChg>
      </pc:sldChg>
      <pc:sldChg chg="modSp">
        <pc:chgData name="LovePreet Singh" userId="S::love@xenonstack.com::80221d30-0a01-4c00-ba55-71625c1b0725" providerId="AD" clId="Web-{670B6DE4-E29A-005E-CA72-30C988774BB9}" dt="2025-02-03T13:12:16.929" v="66" actId="20577"/>
        <pc:sldMkLst>
          <pc:docMk/>
          <pc:sldMk cId="1826621408" sldId="311"/>
        </pc:sldMkLst>
        <pc:spChg chg="mod">
          <ac:chgData name="LovePreet Singh" userId="S::love@xenonstack.com::80221d30-0a01-4c00-ba55-71625c1b0725" providerId="AD" clId="Web-{670B6DE4-E29A-005E-CA72-30C988774BB9}" dt="2025-02-03T13:12:16.929" v="66" actId="20577"/>
          <ac:spMkLst>
            <pc:docMk/>
            <pc:sldMk cId="1826621408" sldId="311"/>
            <ac:spMk id="6" creationId="{FAD2AE59-5630-4D5C-83A9-4CDEF4D7DCFB}"/>
          </ac:spMkLst>
        </pc:spChg>
        <pc:spChg chg="mod">
          <ac:chgData name="LovePreet Singh" userId="S::love@xenonstack.com::80221d30-0a01-4c00-ba55-71625c1b0725" providerId="AD" clId="Web-{670B6DE4-E29A-005E-CA72-30C988774BB9}" dt="2025-02-03T13:12:01.648" v="64" actId="14100"/>
          <ac:spMkLst>
            <pc:docMk/>
            <pc:sldMk cId="1826621408" sldId="311"/>
            <ac:spMk id="7" creationId="{5A6B31B0-7B84-475D-961F-09C0191F91A2}"/>
          </ac:spMkLst>
        </pc:spChg>
        <pc:spChg chg="mod">
          <ac:chgData name="LovePreet Singh" userId="S::love@xenonstack.com::80221d30-0a01-4c00-ba55-71625c1b0725" providerId="AD" clId="Web-{670B6DE4-E29A-005E-CA72-30C988774BB9}" dt="2025-02-03T13:11:38.616" v="60" actId="1076"/>
          <ac:spMkLst>
            <pc:docMk/>
            <pc:sldMk cId="1826621408" sldId="311"/>
            <ac:spMk id="8" creationId="{F6DCF243-DC44-4E3A-8E0D-5C5361CBE3A4}"/>
          </ac:spMkLst>
        </pc:spChg>
        <pc:spChg chg="mod">
          <ac:chgData name="LovePreet Singh" userId="S::love@xenonstack.com::80221d30-0a01-4c00-ba55-71625c1b0725" providerId="AD" clId="Web-{670B6DE4-E29A-005E-CA72-30C988774BB9}" dt="2025-02-03T13:11:54.007" v="63" actId="1076"/>
          <ac:spMkLst>
            <pc:docMk/>
            <pc:sldMk cId="1826621408" sldId="311"/>
            <ac:spMk id="9" creationId="{813F3455-E568-40C9-9F4D-8C89F4CD95F8}"/>
          </ac:spMkLst>
        </pc:spChg>
      </pc:sldChg>
      <pc:sldChg chg="modSp">
        <pc:chgData name="LovePreet Singh" userId="S::love@xenonstack.com::80221d30-0a01-4c00-ba55-71625c1b0725" providerId="AD" clId="Web-{670B6DE4-E29A-005E-CA72-30C988774BB9}" dt="2025-02-03T13:11:02.351" v="56" actId="20577"/>
        <pc:sldMkLst>
          <pc:docMk/>
          <pc:sldMk cId="2375331305" sldId="312"/>
        </pc:sldMkLst>
        <pc:spChg chg="mod">
          <ac:chgData name="LovePreet Singh" userId="S::love@xenonstack.com::80221d30-0a01-4c00-ba55-71625c1b0725" providerId="AD" clId="Web-{670B6DE4-E29A-005E-CA72-30C988774BB9}" dt="2025-02-03T13:11:02.351" v="56" actId="20577"/>
          <ac:spMkLst>
            <pc:docMk/>
            <pc:sldMk cId="2375331305" sldId="312"/>
            <ac:spMk id="2" creationId="{5EE6D11B-89C0-0F46-75B1-57BF48AD3DC3}"/>
          </ac:spMkLst>
        </pc:spChg>
      </pc:sldChg>
      <pc:sldChg chg="modSp">
        <pc:chgData name="LovePreet Singh" userId="S::love@xenonstack.com::80221d30-0a01-4c00-ba55-71625c1b0725" providerId="AD" clId="Web-{670B6DE4-E29A-005E-CA72-30C988774BB9}" dt="2025-02-03T13:10:34.632" v="51" actId="20577"/>
        <pc:sldMkLst>
          <pc:docMk/>
          <pc:sldMk cId="2312016476" sldId="313"/>
        </pc:sldMkLst>
        <pc:spChg chg="mod">
          <ac:chgData name="LovePreet Singh" userId="S::love@xenonstack.com::80221d30-0a01-4c00-ba55-71625c1b0725" providerId="AD" clId="Web-{670B6DE4-E29A-005E-CA72-30C988774BB9}" dt="2025-02-03T13:10:34.632" v="51" actId="20577"/>
          <ac:spMkLst>
            <pc:docMk/>
            <pc:sldMk cId="2312016476" sldId="313"/>
            <ac:spMk id="2" creationId="{E355BE93-83F0-7A55-1BFD-CF0225E5E116}"/>
          </ac:spMkLst>
        </pc:spChg>
      </pc:sldChg>
      <pc:sldChg chg="modSp new">
        <pc:chgData name="LovePreet Singh" userId="S::love@xenonstack.com::80221d30-0a01-4c00-ba55-71625c1b0725" providerId="AD" clId="Web-{670B6DE4-E29A-005E-CA72-30C988774BB9}" dt="2025-02-03T14:53:20.864" v="279" actId="20577"/>
        <pc:sldMkLst>
          <pc:docMk/>
          <pc:sldMk cId="1859934444" sldId="314"/>
        </pc:sldMkLst>
        <pc:spChg chg="mod">
          <ac:chgData name="LovePreet Singh" userId="S::love@xenonstack.com::80221d30-0a01-4c00-ba55-71625c1b0725" providerId="AD" clId="Web-{670B6DE4-E29A-005E-CA72-30C988774BB9}" dt="2025-02-03T13:32:25.498" v="236" actId="20577"/>
          <ac:spMkLst>
            <pc:docMk/>
            <pc:sldMk cId="1859934444" sldId="314"/>
            <ac:spMk id="2" creationId="{D58A7670-1C84-D78D-C113-9A9B23122DF0}"/>
          </ac:spMkLst>
        </pc:spChg>
        <pc:spChg chg="mod">
          <ac:chgData name="LovePreet Singh" userId="S::love@xenonstack.com::80221d30-0a01-4c00-ba55-71625c1b0725" providerId="AD" clId="Web-{670B6DE4-E29A-005E-CA72-30C988774BB9}" dt="2025-02-03T14:53:20.864" v="279" actId="20577"/>
          <ac:spMkLst>
            <pc:docMk/>
            <pc:sldMk cId="1859934444" sldId="314"/>
            <ac:spMk id="3" creationId="{0C6B56B6-24B5-4153-E83D-C203E7AA54A8}"/>
          </ac:spMkLst>
        </pc:spChg>
        <pc:spChg chg="mod">
          <ac:chgData name="LovePreet Singh" userId="S::love@xenonstack.com::80221d30-0a01-4c00-ba55-71625c1b0725" providerId="AD" clId="Web-{670B6DE4-E29A-005E-CA72-30C988774BB9}" dt="2025-02-03T14:23:19.920" v="275" actId="20577"/>
          <ac:spMkLst>
            <pc:docMk/>
            <pc:sldMk cId="1859934444" sldId="314"/>
            <ac:spMk id="4" creationId="{8959677F-406C-3B78-3275-47E14D8C4CE3}"/>
          </ac:spMkLst>
        </pc:spChg>
      </pc:sldChg>
      <pc:sldChg chg="addSp delSp modSp new del">
        <pc:chgData name="LovePreet Singh" userId="S::love@xenonstack.com::80221d30-0a01-4c00-ba55-71625c1b0725" providerId="AD" clId="Web-{670B6DE4-E29A-005E-CA72-30C988774BB9}" dt="2025-02-03T12:02:29.447" v="7"/>
        <pc:sldMkLst>
          <pc:docMk/>
          <pc:sldMk cId="2095516059" sldId="314"/>
        </pc:sldMkLst>
        <pc:spChg chg="del">
          <ac:chgData name="LovePreet Singh" userId="S::love@xenonstack.com::80221d30-0a01-4c00-ba55-71625c1b0725" providerId="AD" clId="Web-{670B6DE4-E29A-005E-CA72-30C988774BB9}" dt="2025-02-03T12:01:12.852" v="2"/>
          <ac:spMkLst>
            <pc:docMk/>
            <pc:sldMk cId="2095516059" sldId="314"/>
            <ac:spMk id="2" creationId="{12C97160-4188-5E5D-E5CF-C1822A7A465C}"/>
          </ac:spMkLst>
        </pc:spChg>
        <pc:spChg chg="del">
          <ac:chgData name="LovePreet Singh" userId="S::love@xenonstack.com::80221d30-0a01-4c00-ba55-71625c1b0725" providerId="AD" clId="Web-{670B6DE4-E29A-005E-CA72-30C988774BB9}" dt="2025-02-03T12:01:14.665" v="3"/>
          <ac:spMkLst>
            <pc:docMk/>
            <pc:sldMk cId="2095516059" sldId="314"/>
            <ac:spMk id="3" creationId="{6B0334BA-BC02-8E7D-AF0E-6A94017F873D}"/>
          </ac:spMkLst>
        </pc:spChg>
        <pc:spChg chg="add mod">
          <ac:chgData name="LovePreet Singh" userId="S::love@xenonstack.com::80221d30-0a01-4c00-ba55-71625c1b0725" providerId="AD" clId="Web-{670B6DE4-E29A-005E-CA72-30C988774BB9}" dt="2025-02-03T12:01:40.525" v="6" actId="1076"/>
          <ac:spMkLst>
            <pc:docMk/>
            <pc:sldMk cId="2095516059" sldId="314"/>
            <ac:spMk id="6" creationId="{419BD2A0-CB5B-EA04-A53C-8466C27371AB}"/>
          </ac:spMkLst>
        </pc:spChg>
      </pc:sldChg>
      <pc:sldChg chg="addSp delSp modSp new del">
        <pc:chgData name="LovePreet Singh" userId="S::love@xenonstack.com::80221d30-0a01-4c00-ba55-71625c1b0725" providerId="AD" clId="Web-{670B6DE4-E29A-005E-CA72-30C988774BB9}" dt="2025-02-03T13:04:09.239" v="12"/>
        <pc:sldMkLst>
          <pc:docMk/>
          <pc:sldMk cId="3256435108" sldId="314"/>
        </pc:sldMkLst>
        <pc:spChg chg="del">
          <ac:chgData name="LovePreet Singh" userId="S::love@xenonstack.com::80221d30-0a01-4c00-ba55-71625c1b0725" providerId="AD" clId="Web-{670B6DE4-E29A-005E-CA72-30C988774BB9}" dt="2025-02-03T13:01:53.988" v="9"/>
          <ac:spMkLst>
            <pc:docMk/>
            <pc:sldMk cId="3256435108" sldId="314"/>
            <ac:spMk id="3" creationId="{07E0F837-901D-ED9E-A451-8E98B087D199}"/>
          </ac:spMkLst>
        </pc:spChg>
        <pc:spChg chg="add mod">
          <ac:chgData name="LovePreet Singh" userId="S::love@xenonstack.com::80221d30-0a01-4c00-ba55-71625c1b0725" providerId="AD" clId="Web-{670B6DE4-E29A-005E-CA72-30C988774BB9}" dt="2025-02-03T13:02:03.520" v="10"/>
          <ac:spMkLst>
            <pc:docMk/>
            <pc:sldMk cId="3256435108" sldId="314"/>
            <ac:spMk id="8" creationId="{B344025F-91FE-5861-6456-EF2DF97D13B5}"/>
          </ac:spMkLst>
        </pc:spChg>
        <pc:picChg chg="add del mod ord">
          <ac:chgData name="LovePreet Singh" userId="S::love@xenonstack.com::80221d30-0a01-4c00-ba55-71625c1b0725" providerId="AD" clId="Web-{670B6DE4-E29A-005E-CA72-30C988774BB9}" dt="2025-02-03T13:02:03.520" v="10"/>
          <ac:picMkLst>
            <pc:docMk/>
            <pc:sldMk cId="3256435108" sldId="314"/>
            <ac:picMk id="6" creationId="{5F2480DD-C9D3-A326-01FA-0999CE8C7D30}"/>
          </ac:picMkLst>
        </pc:picChg>
      </pc:sldChg>
      <pc:sldChg chg="new del">
        <pc:chgData name="LovePreet Singh" userId="S::love@xenonstack.com::80221d30-0a01-4c00-ba55-71625c1b0725" providerId="AD" clId="Web-{670B6DE4-E29A-005E-CA72-30C988774BB9}" dt="2025-02-03T13:08:46.584" v="36"/>
        <pc:sldMkLst>
          <pc:docMk/>
          <pc:sldMk cId="3753277962" sldId="314"/>
        </pc:sldMkLst>
      </pc:sldChg>
      <pc:sldChg chg="new del">
        <pc:chgData name="LovePreet Singh" userId="S::love@xenonstack.com::80221d30-0a01-4c00-ba55-71625c1b0725" providerId="AD" clId="Web-{670B6DE4-E29A-005E-CA72-30C988774BB9}" dt="2025-02-03T13:08:48.412" v="37"/>
        <pc:sldMkLst>
          <pc:docMk/>
          <pc:sldMk cId="3387473004" sldId="315"/>
        </pc:sldMkLst>
      </pc:sldChg>
    </pc:docChg>
  </pc:docChgLst>
  <pc:docChgLst>
    <pc:chgData name="LovePreet Singh" userId="S::love@xenonstack.com::80221d30-0a01-4c00-ba55-71625c1b0725" providerId="AD" clId="Web-{2A4368D9-DE6E-F6B8-0362-B7421C4CABC1}"/>
    <pc:docChg chg="modSld">
      <pc:chgData name="LovePreet Singh" userId="S::love@xenonstack.com::80221d30-0a01-4c00-ba55-71625c1b0725" providerId="AD" clId="Web-{2A4368D9-DE6E-F6B8-0362-B7421C4CABC1}" dt="2025-02-03T10:28:51.778" v="3" actId="20577"/>
      <pc:docMkLst>
        <pc:docMk/>
      </pc:docMkLst>
      <pc:sldChg chg="modSp">
        <pc:chgData name="LovePreet Singh" userId="S::love@xenonstack.com::80221d30-0a01-4c00-ba55-71625c1b0725" providerId="AD" clId="Web-{2A4368D9-DE6E-F6B8-0362-B7421C4CABC1}" dt="2025-02-03T10:28:51.778" v="3" actId="20577"/>
        <pc:sldMkLst>
          <pc:docMk/>
          <pc:sldMk cId="3341018070" sldId="310"/>
        </pc:sldMkLst>
        <pc:spChg chg="mod">
          <ac:chgData name="LovePreet Singh" userId="S::love@xenonstack.com::80221d30-0a01-4c00-ba55-71625c1b0725" providerId="AD" clId="Web-{2A4368D9-DE6E-F6B8-0362-B7421C4CABC1}" dt="2025-02-03T10:28:51.778" v="3" actId="20577"/>
          <ac:spMkLst>
            <pc:docMk/>
            <pc:sldMk cId="3341018070" sldId="310"/>
            <ac:spMk id="3" creationId="{797E30E1-36C9-B103-4A7A-44F47284037C}"/>
          </ac:spMkLst>
        </pc:spChg>
      </pc:sldChg>
    </pc:docChg>
  </pc:docChgLst>
  <pc:docChgLst>
    <pc:chgData name="LovePreet Singh" userId="S::love@xenonstack.com::80221d30-0a01-4c00-ba55-71625c1b0725" providerId="AD" clId="Web-{973C0744-F8F7-8BD0-E99C-D0980AC3F536}"/>
    <pc:docChg chg="modSld">
      <pc:chgData name="LovePreet Singh" userId="S::love@xenonstack.com::80221d30-0a01-4c00-ba55-71625c1b0725" providerId="AD" clId="Web-{973C0744-F8F7-8BD0-E99C-D0980AC3F536}" dt="2025-02-04T14:51:25.707" v="4" actId="1076"/>
      <pc:docMkLst>
        <pc:docMk/>
      </pc:docMkLst>
      <pc:sldChg chg="modSp">
        <pc:chgData name="LovePreet Singh" userId="S::love@xenonstack.com::80221d30-0a01-4c00-ba55-71625c1b0725" providerId="AD" clId="Web-{973C0744-F8F7-8BD0-E99C-D0980AC3F536}" dt="2025-02-04T14:51:25.707" v="4" actId="1076"/>
        <pc:sldMkLst>
          <pc:docMk/>
          <pc:sldMk cId="4031672146" sldId="300"/>
        </pc:sldMkLst>
        <pc:spChg chg="mod">
          <ac:chgData name="LovePreet Singh" userId="S::love@xenonstack.com::80221d30-0a01-4c00-ba55-71625c1b0725" providerId="AD" clId="Web-{973C0744-F8F7-8BD0-E99C-D0980AC3F536}" dt="2025-02-04T14:51:25.707" v="4" actId="1076"/>
          <ac:spMkLst>
            <pc:docMk/>
            <pc:sldMk cId="4031672146" sldId="300"/>
            <ac:spMk id="3" creationId="{91891F50-8B5C-3C00-F09E-CDE2DAFC1E72}"/>
          </ac:spMkLst>
        </pc:spChg>
      </pc:sldChg>
      <pc:sldChg chg="modSp">
        <pc:chgData name="LovePreet Singh" userId="S::love@xenonstack.com::80221d30-0a01-4c00-ba55-71625c1b0725" providerId="AD" clId="Web-{973C0744-F8F7-8BD0-E99C-D0980AC3F536}" dt="2025-02-04T14:51:19.754" v="3" actId="1076"/>
        <pc:sldMkLst>
          <pc:docMk/>
          <pc:sldMk cId="3734989745" sldId="301"/>
        </pc:sldMkLst>
        <pc:spChg chg="mod">
          <ac:chgData name="LovePreet Singh" userId="S::love@xenonstack.com::80221d30-0a01-4c00-ba55-71625c1b0725" providerId="AD" clId="Web-{973C0744-F8F7-8BD0-E99C-D0980AC3F536}" dt="2025-02-04T14:51:19.754" v="3" actId="1076"/>
          <ac:spMkLst>
            <pc:docMk/>
            <pc:sldMk cId="3734989745" sldId="301"/>
            <ac:spMk id="3" creationId="{CCC94C42-537C-5444-CC0D-753852392824}"/>
          </ac:spMkLst>
        </pc:spChg>
      </pc:sldChg>
      <pc:sldChg chg="modSp">
        <pc:chgData name="LovePreet Singh" userId="S::love@xenonstack.com::80221d30-0a01-4c00-ba55-71625c1b0725" providerId="AD" clId="Web-{973C0744-F8F7-8BD0-E99C-D0980AC3F536}" dt="2025-02-04T14:51:08.957" v="2" actId="1076"/>
        <pc:sldMkLst>
          <pc:docMk/>
          <pc:sldMk cId="970368278" sldId="303"/>
        </pc:sldMkLst>
        <pc:spChg chg="mod">
          <ac:chgData name="LovePreet Singh" userId="S::love@xenonstack.com::80221d30-0a01-4c00-ba55-71625c1b0725" providerId="AD" clId="Web-{973C0744-F8F7-8BD0-E99C-D0980AC3F536}" dt="2025-02-04T14:51:08.957" v="2" actId="1076"/>
          <ac:spMkLst>
            <pc:docMk/>
            <pc:sldMk cId="970368278" sldId="303"/>
            <ac:spMk id="2" creationId="{894A2341-E134-9405-4841-3D7935EBD709}"/>
          </ac:spMkLst>
        </pc:spChg>
      </pc:sldChg>
    </pc:docChg>
  </pc:docChgLst>
  <pc:docChgLst>
    <pc:chgData name="LovePreet Singh" userId="S::love@xenonstack.com::80221d30-0a01-4c00-ba55-71625c1b0725" providerId="AD" clId="Web-{540F85CF-3109-A594-6034-967BC7CFD9B3}"/>
    <pc:docChg chg="modSld">
      <pc:chgData name="LovePreet Singh" userId="S::love@xenonstack.com::80221d30-0a01-4c00-ba55-71625c1b0725" providerId="AD" clId="Web-{540F85CF-3109-A594-6034-967BC7CFD9B3}" dt="2025-02-04T14:48:46.071" v="12" actId="14100"/>
      <pc:docMkLst>
        <pc:docMk/>
      </pc:docMkLst>
      <pc:sldChg chg="modSp">
        <pc:chgData name="LovePreet Singh" userId="S::love@xenonstack.com::80221d30-0a01-4c00-ba55-71625c1b0725" providerId="AD" clId="Web-{540F85CF-3109-A594-6034-967BC7CFD9B3}" dt="2025-02-04T14:46:52.336" v="5"/>
        <pc:sldMkLst>
          <pc:docMk/>
          <pc:sldMk cId="970368278" sldId="303"/>
        </pc:sldMkLst>
        <pc:picChg chg="mod">
          <ac:chgData name="LovePreet Singh" userId="S::love@xenonstack.com::80221d30-0a01-4c00-ba55-71625c1b0725" providerId="AD" clId="Web-{540F85CF-3109-A594-6034-967BC7CFD9B3}" dt="2025-02-04T14:46:52.336" v="5"/>
          <ac:picMkLst>
            <pc:docMk/>
            <pc:sldMk cId="970368278" sldId="303"/>
            <ac:picMk id="7" creationId="{2E0D4E55-FE0E-DF54-0AB0-DE9A7019DABC}"/>
          </ac:picMkLst>
        </pc:picChg>
      </pc:sldChg>
      <pc:sldChg chg="modSp">
        <pc:chgData name="LovePreet Singh" userId="S::love@xenonstack.com::80221d30-0a01-4c00-ba55-71625c1b0725" providerId="AD" clId="Web-{540F85CF-3109-A594-6034-967BC7CFD9B3}" dt="2025-02-04T14:47:09.492" v="7" actId="1076"/>
        <pc:sldMkLst>
          <pc:docMk/>
          <pc:sldMk cId="88099425" sldId="305"/>
        </pc:sldMkLst>
        <pc:spChg chg="mod">
          <ac:chgData name="LovePreet Singh" userId="S::love@xenonstack.com::80221d30-0a01-4c00-ba55-71625c1b0725" providerId="AD" clId="Web-{540F85CF-3109-A594-6034-967BC7CFD9B3}" dt="2025-02-04T14:47:09.492" v="7" actId="1076"/>
          <ac:spMkLst>
            <pc:docMk/>
            <pc:sldMk cId="88099425" sldId="305"/>
            <ac:spMk id="3" creationId="{88A11911-9D62-62A8-8C89-4BB0BCE1A411}"/>
          </ac:spMkLst>
        </pc:spChg>
        <pc:picChg chg="mod">
          <ac:chgData name="LovePreet Singh" userId="S::love@xenonstack.com::80221d30-0a01-4c00-ba55-71625c1b0725" providerId="AD" clId="Web-{540F85CF-3109-A594-6034-967BC7CFD9B3}" dt="2025-02-04T14:47:00.586" v="6"/>
          <ac:picMkLst>
            <pc:docMk/>
            <pc:sldMk cId="88099425" sldId="305"/>
            <ac:picMk id="6" creationId="{47489159-B2D9-AB1D-DDED-432567B2DA1E}"/>
          </ac:picMkLst>
        </pc:picChg>
      </pc:sldChg>
      <pc:sldChg chg="modSp">
        <pc:chgData name="LovePreet Singh" userId="S::love@xenonstack.com::80221d30-0a01-4c00-ba55-71625c1b0725" providerId="AD" clId="Web-{540F85CF-3109-A594-6034-967BC7CFD9B3}" dt="2025-02-04T14:48:46.071" v="12" actId="14100"/>
        <pc:sldMkLst>
          <pc:docMk/>
          <pc:sldMk cId="687689568" sldId="307"/>
        </pc:sldMkLst>
        <pc:spChg chg="mod">
          <ac:chgData name="LovePreet Singh" userId="S::love@xenonstack.com::80221d30-0a01-4c00-ba55-71625c1b0725" providerId="AD" clId="Web-{540F85CF-3109-A594-6034-967BC7CFD9B3}" dt="2025-02-04T14:48:46.071" v="12" actId="14100"/>
          <ac:spMkLst>
            <pc:docMk/>
            <pc:sldMk cId="687689568" sldId="307"/>
            <ac:spMk id="2" creationId="{CA9EE401-A8D5-5E24-3441-36A3C3CC4B01}"/>
          </ac:spMkLst>
        </pc:spChg>
      </pc:sldChg>
      <pc:sldChg chg="modSp">
        <pc:chgData name="LovePreet Singh" userId="S::love@xenonstack.com::80221d30-0a01-4c00-ba55-71625c1b0725" providerId="AD" clId="Web-{540F85CF-3109-A594-6034-967BC7CFD9B3}" dt="2025-02-04T14:46:03.883" v="0"/>
        <pc:sldMkLst>
          <pc:docMk/>
          <pc:sldMk cId="2791512193" sldId="309"/>
        </pc:sldMkLst>
        <pc:picChg chg="mod">
          <ac:chgData name="LovePreet Singh" userId="S::love@xenonstack.com::80221d30-0a01-4c00-ba55-71625c1b0725" providerId="AD" clId="Web-{540F85CF-3109-A594-6034-967BC7CFD9B3}" dt="2025-02-04T14:46:03.883" v="0"/>
          <ac:picMkLst>
            <pc:docMk/>
            <pc:sldMk cId="2791512193" sldId="309"/>
            <ac:picMk id="6" creationId="{F1F69F51-0B89-5721-F473-18B5000CF4F4}"/>
          </ac:picMkLst>
        </pc:picChg>
      </pc:sldChg>
      <pc:sldChg chg="modSp">
        <pc:chgData name="LovePreet Singh" userId="S::love@xenonstack.com::80221d30-0a01-4c00-ba55-71625c1b0725" providerId="AD" clId="Web-{540F85CF-3109-A594-6034-967BC7CFD9B3}" dt="2025-02-04T14:48:21.649" v="10" actId="1076"/>
        <pc:sldMkLst>
          <pc:docMk/>
          <pc:sldMk cId="2375331305" sldId="312"/>
        </pc:sldMkLst>
        <pc:picChg chg="mod">
          <ac:chgData name="LovePreet Singh" userId="S::love@xenonstack.com::80221d30-0a01-4c00-ba55-71625c1b0725" providerId="AD" clId="Web-{540F85CF-3109-A594-6034-967BC7CFD9B3}" dt="2025-02-04T14:48:21.649" v="10" actId="1076"/>
          <ac:picMkLst>
            <pc:docMk/>
            <pc:sldMk cId="2375331305" sldId="312"/>
            <ac:picMk id="6" creationId="{FABF4124-AD46-83A1-F68D-140D6EDA9D02}"/>
          </ac:picMkLst>
        </pc:picChg>
      </pc:sldChg>
    </pc:docChg>
  </pc:docChgLst>
  <pc:docChgLst>
    <pc:chgData name="LovePreet Singh" userId="S::love@xenonstack.com::80221d30-0a01-4c00-ba55-71625c1b0725" providerId="AD" clId="Web-{D25EF957-D736-5217-9763-9017E0E536C0}"/>
    <pc:docChg chg="addSld delSld modSld sldOrd">
      <pc:chgData name="LovePreet Singh" userId="S::love@xenonstack.com::80221d30-0a01-4c00-ba55-71625c1b0725" providerId="AD" clId="Web-{D25EF957-D736-5217-9763-9017E0E536C0}" dt="2025-01-31T14:05:17.282" v="3291" actId="1076"/>
      <pc:docMkLst>
        <pc:docMk/>
      </pc:docMkLst>
      <pc:sldChg chg="modSp">
        <pc:chgData name="LovePreet Singh" userId="S::love@xenonstack.com::80221d30-0a01-4c00-ba55-71625c1b0725" providerId="AD" clId="Web-{D25EF957-D736-5217-9763-9017E0E536C0}" dt="2025-01-31T11:51:46.898" v="2310" actId="20577"/>
        <pc:sldMkLst>
          <pc:docMk/>
          <pc:sldMk cId="1642425379" sldId="256"/>
        </pc:sldMkLst>
        <pc:spChg chg="mod">
          <ac:chgData name="LovePreet Singh" userId="S::love@xenonstack.com::80221d30-0a01-4c00-ba55-71625c1b0725" providerId="AD" clId="Web-{D25EF957-D736-5217-9763-9017E0E536C0}" dt="2025-01-31T11:51:46.898" v="2310" actId="20577"/>
          <ac:spMkLst>
            <pc:docMk/>
            <pc:sldMk cId="1642425379" sldId="256"/>
            <ac:spMk id="2" creationId="{216815C6-3AD0-46E6-A74A-1967BD91AF50}"/>
          </ac:spMkLst>
        </pc:spChg>
      </pc:sldChg>
      <pc:sldChg chg="addSp delSp modSp del">
        <pc:chgData name="LovePreet Singh" userId="S::love@xenonstack.com::80221d30-0a01-4c00-ba55-71625c1b0725" providerId="AD" clId="Web-{D25EF957-D736-5217-9763-9017E0E536C0}" dt="2025-01-31T07:34:31.107" v="501"/>
        <pc:sldMkLst>
          <pc:docMk/>
          <pc:sldMk cId="707789176" sldId="258"/>
        </pc:sldMkLst>
      </pc:sldChg>
      <pc:sldChg chg="del">
        <pc:chgData name="LovePreet Singh" userId="S::love@xenonstack.com::80221d30-0a01-4c00-ba55-71625c1b0725" providerId="AD" clId="Web-{D25EF957-D736-5217-9763-9017E0E536C0}" dt="2025-01-31T12:34:03.295" v="2595"/>
        <pc:sldMkLst>
          <pc:docMk/>
          <pc:sldMk cId="566997565" sldId="260"/>
        </pc:sldMkLst>
      </pc:sldChg>
      <pc:sldChg chg="del">
        <pc:chgData name="LovePreet Singh" userId="S::love@xenonstack.com::80221d30-0a01-4c00-ba55-71625c1b0725" providerId="AD" clId="Web-{D25EF957-D736-5217-9763-9017E0E536C0}" dt="2025-01-31T09:12:27.141" v="1274"/>
        <pc:sldMkLst>
          <pc:docMk/>
          <pc:sldMk cId="1593920805" sldId="262"/>
        </pc:sldMkLst>
      </pc:sldChg>
      <pc:sldChg chg="modSp del ord">
        <pc:chgData name="LovePreet Singh" userId="S::love@xenonstack.com::80221d30-0a01-4c00-ba55-71625c1b0725" providerId="AD" clId="Web-{D25EF957-D736-5217-9763-9017E0E536C0}" dt="2025-01-31T09:12:14.266" v="1273"/>
        <pc:sldMkLst>
          <pc:docMk/>
          <pc:sldMk cId="1346372204" sldId="264"/>
        </pc:sldMkLst>
      </pc:sldChg>
      <pc:sldChg chg="addSp delSp modSp add del ord">
        <pc:chgData name="LovePreet Singh" userId="S::love@xenonstack.com::80221d30-0a01-4c00-ba55-71625c1b0725" providerId="AD" clId="Web-{D25EF957-D736-5217-9763-9017E0E536C0}" dt="2025-01-31T11:23:02.473" v="2267"/>
        <pc:sldMkLst>
          <pc:docMk/>
          <pc:sldMk cId="4151694508" sldId="268"/>
        </pc:sldMkLst>
      </pc:sldChg>
      <pc:sldChg chg="modSp">
        <pc:chgData name="LovePreet Singh" userId="S::love@xenonstack.com::80221d30-0a01-4c00-ba55-71625c1b0725" providerId="AD" clId="Web-{D25EF957-D736-5217-9763-9017E0E536C0}" dt="2025-01-31T12:36:35.048" v="2666" actId="20577"/>
        <pc:sldMkLst>
          <pc:docMk/>
          <pc:sldMk cId="2436493926" sldId="276"/>
        </pc:sldMkLst>
        <pc:spChg chg="mod">
          <ac:chgData name="LovePreet Singh" userId="S::love@xenonstack.com::80221d30-0a01-4c00-ba55-71625c1b0725" providerId="AD" clId="Web-{D25EF957-D736-5217-9763-9017E0E536C0}" dt="2025-01-31T12:35:08.109" v="2637" actId="1076"/>
          <ac:spMkLst>
            <pc:docMk/>
            <pc:sldMk cId="2436493926" sldId="276"/>
            <ac:spMk id="2" creationId="{BCCAEE93-8585-46D4-A7EC-F184E317CB2E}"/>
          </ac:spMkLst>
        </pc:spChg>
        <pc:spChg chg="mod">
          <ac:chgData name="LovePreet Singh" userId="S::love@xenonstack.com::80221d30-0a01-4c00-ba55-71625c1b0725" providerId="AD" clId="Web-{D25EF957-D736-5217-9763-9017E0E536C0}" dt="2025-01-31T12:36:35.048" v="2666" actId="20577"/>
          <ac:spMkLst>
            <pc:docMk/>
            <pc:sldMk cId="2436493926" sldId="276"/>
            <ac:spMk id="3" creationId="{24AFFC60-19C3-4901-93F7-7AAF4C09F8C6}"/>
          </ac:spMkLst>
        </pc:spChg>
      </pc:sldChg>
      <pc:sldChg chg="modSp">
        <pc:chgData name="LovePreet Singh" userId="S::love@xenonstack.com::80221d30-0a01-4c00-ba55-71625c1b0725" providerId="AD" clId="Web-{D25EF957-D736-5217-9763-9017E0E536C0}" dt="2025-01-31T06:48:43.085" v="106" actId="20577"/>
        <pc:sldMkLst>
          <pc:docMk/>
          <pc:sldMk cId="2243494996" sldId="277"/>
        </pc:sldMkLst>
        <pc:spChg chg="mod">
          <ac:chgData name="LovePreet Singh" userId="S::love@xenonstack.com::80221d30-0a01-4c00-ba55-71625c1b0725" providerId="AD" clId="Web-{D25EF957-D736-5217-9763-9017E0E536C0}" dt="2025-01-31T06:41:18.735" v="46" actId="1076"/>
          <ac:spMkLst>
            <pc:docMk/>
            <pc:sldMk cId="2243494996" sldId="277"/>
            <ac:spMk id="2" creationId="{6719F29B-F233-48AF-8261-F33A4E079E3E}"/>
          </ac:spMkLst>
        </pc:spChg>
        <pc:spChg chg="mod">
          <ac:chgData name="LovePreet Singh" userId="S::love@xenonstack.com::80221d30-0a01-4c00-ba55-71625c1b0725" providerId="AD" clId="Web-{D25EF957-D736-5217-9763-9017E0E536C0}" dt="2025-01-31T06:48:43.085" v="106" actId="20577"/>
          <ac:spMkLst>
            <pc:docMk/>
            <pc:sldMk cId="2243494996" sldId="277"/>
            <ac:spMk id="3" creationId="{35E3EA69-4E0E-41BD-8095-A124225A2647}"/>
          </ac:spMkLst>
        </pc:spChg>
      </pc:sldChg>
      <pc:sldChg chg="del">
        <pc:chgData name="LovePreet Singh" userId="S::love@xenonstack.com::80221d30-0a01-4c00-ba55-71625c1b0725" providerId="AD" clId="Web-{D25EF957-D736-5217-9763-9017E0E536C0}" dt="2025-01-31T12:34:01.889" v="2594"/>
        <pc:sldMkLst>
          <pc:docMk/>
          <pc:sldMk cId="4252466045" sldId="279"/>
        </pc:sldMkLst>
      </pc:sldChg>
      <pc:sldChg chg="addSp delSp modSp">
        <pc:chgData name="LovePreet Singh" userId="S::love@xenonstack.com::80221d30-0a01-4c00-ba55-71625c1b0725" providerId="AD" clId="Web-{D25EF957-D736-5217-9763-9017E0E536C0}" dt="2025-01-31T13:57:27.619" v="3231"/>
        <pc:sldMkLst>
          <pc:docMk/>
          <pc:sldMk cId="1418789964" sldId="286"/>
        </pc:sldMkLst>
        <pc:spChg chg="mod">
          <ac:chgData name="LovePreet Singh" userId="S::love@xenonstack.com::80221d30-0a01-4c00-ba55-71625c1b0725" providerId="AD" clId="Web-{D25EF957-D736-5217-9763-9017E0E536C0}" dt="2025-01-31T12:53:12.819" v="2805" actId="20577"/>
          <ac:spMkLst>
            <pc:docMk/>
            <pc:sldMk cId="1418789964" sldId="286"/>
            <ac:spMk id="2" creationId="{67708C79-A4AC-4B5D-92DF-600737E4D11A}"/>
          </ac:spMkLst>
        </pc:spChg>
        <pc:spChg chg="mod">
          <ac:chgData name="LovePreet Singh" userId="S::love@xenonstack.com::80221d30-0a01-4c00-ba55-71625c1b0725" providerId="AD" clId="Web-{D25EF957-D736-5217-9763-9017E0E536C0}" dt="2025-01-31T09:18:54.412" v="1307" actId="1076"/>
          <ac:spMkLst>
            <pc:docMk/>
            <pc:sldMk cId="1418789964" sldId="286"/>
            <ac:spMk id="12" creationId="{D3251268-42B4-3B45-A59B-740E2DB97A00}"/>
          </ac:spMkLst>
        </pc:spChg>
      </pc:sldChg>
      <pc:sldChg chg="addSp delSp modSp del mod modClrScheme chgLayout">
        <pc:chgData name="LovePreet Singh" userId="S::love@xenonstack.com::80221d30-0a01-4c00-ba55-71625c1b0725" providerId="AD" clId="Web-{D25EF957-D736-5217-9763-9017E0E536C0}" dt="2025-01-31T11:15:32.107" v="2199"/>
        <pc:sldMkLst>
          <pc:docMk/>
          <pc:sldMk cId="1329539271" sldId="290"/>
        </pc:sldMkLst>
      </pc:sldChg>
      <pc:sldChg chg="modSp del ord">
        <pc:chgData name="LovePreet Singh" userId="S::love@xenonstack.com::80221d30-0a01-4c00-ba55-71625c1b0725" providerId="AD" clId="Web-{D25EF957-D736-5217-9763-9017E0E536C0}" dt="2025-01-31T08:50:31.139" v="1110"/>
        <pc:sldMkLst>
          <pc:docMk/>
          <pc:sldMk cId="3003251909" sldId="291"/>
        </pc:sldMkLst>
      </pc:sldChg>
      <pc:sldChg chg="del">
        <pc:chgData name="LovePreet Singh" userId="S::love@xenonstack.com::80221d30-0a01-4c00-ba55-71625c1b0725" providerId="AD" clId="Web-{D25EF957-D736-5217-9763-9017E0E536C0}" dt="2025-01-31T12:34:00.826" v="2593"/>
        <pc:sldMkLst>
          <pc:docMk/>
          <pc:sldMk cId="2390678392" sldId="292"/>
        </pc:sldMkLst>
      </pc:sldChg>
      <pc:sldChg chg="new del">
        <pc:chgData name="LovePreet Singh" userId="S::love@xenonstack.com::80221d30-0a01-4c00-ba55-71625c1b0725" providerId="AD" clId="Web-{D25EF957-D736-5217-9763-9017E0E536C0}" dt="2025-01-31T06:44:40.488" v="98"/>
        <pc:sldMkLst>
          <pc:docMk/>
          <pc:sldMk cId="834017089" sldId="293"/>
        </pc:sldMkLst>
      </pc:sldChg>
      <pc:sldChg chg="new del">
        <pc:chgData name="LovePreet Singh" userId="S::love@xenonstack.com::80221d30-0a01-4c00-ba55-71625c1b0725" providerId="AD" clId="Web-{D25EF957-D736-5217-9763-9017E0E536C0}" dt="2025-01-31T07:21:57.972" v="364"/>
        <pc:sldMkLst>
          <pc:docMk/>
          <pc:sldMk cId="1182784771" sldId="293"/>
        </pc:sldMkLst>
      </pc:sldChg>
      <pc:sldChg chg="modSp add del replId">
        <pc:chgData name="LovePreet Singh" userId="S::love@xenonstack.com::80221d30-0a01-4c00-ba55-71625c1b0725" providerId="AD" clId="Web-{D25EF957-D736-5217-9763-9017E0E536C0}" dt="2025-01-31T11:13:19.308" v="2169"/>
        <pc:sldMkLst>
          <pc:docMk/>
          <pc:sldMk cId="1519677618" sldId="294"/>
        </pc:sldMkLst>
      </pc:sldChg>
      <pc:sldChg chg="modSp add del replId">
        <pc:chgData name="LovePreet Singh" userId="S::love@xenonstack.com::80221d30-0a01-4c00-ba55-71625c1b0725" providerId="AD" clId="Web-{D25EF957-D736-5217-9763-9017E0E536C0}" dt="2025-01-31T11:09:46.336" v="2124"/>
        <pc:sldMkLst>
          <pc:docMk/>
          <pc:sldMk cId="3057276114" sldId="295"/>
        </pc:sldMkLst>
      </pc:sldChg>
      <pc:sldChg chg="modSp add del replId">
        <pc:chgData name="LovePreet Singh" userId="S::love@xenonstack.com::80221d30-0a01-4c00-ba55-71625c1b0725" providerId="AD" clId="Web-{D25EF957-D736-5217-9763-9017E0E536C0}" dt="2025-01-31T11:18:24.672" v="2227"/>
        <pc:sldMkLst>
          <pc:docMk/>
          <pc:sldMk cId="277048939" sldId="296"/>
        </pc:sldMkLst>
      </pc:sldChg>
      <pc:sldChg chg="modSp add replId">
        <pc:chgData name="LovePreet Singh" userId="S::love@xenonstack.com::80221d30-0a01-4c00-ba55-71625c1b0725" providerId="AD" clId="Web-{D25EF957-D736-5217-9763-9017E0E536C0}" dt="2025-01-31T12:56:35.636" v="2836" actId="20577"/>
        <pc:sldMkLst>
          <pc:docMk/>
          <pc:sldMk cId="2719729525" sldId="297"/>
        </pc:sldMkLst>
        <pc:spChg chg="mod">
          <ac:chgData name="LovePreet Singh" userId="S::love@xenonstack.com::80221d30-0a01-4c00-ba55-71625c1b0725" providerId="AD" clId="Web-{D25EF957-D736-5217-9763-9017E0E536C0}" dt="2025-01-31T12:53:07.538" v="2804" actId="20577"/>
          <ac:spMkLst>
            <pc:docMk/>
            <pc:sldMk cId="2719729525" sldId="297"/>
            <ac:spMk id="2" creationId="{635883F6-1E14-33B4-0426-BAC86BC242D4}"/>
          </ac:spMkLst>
        </pc:spChg>
        <pc:spChg chg="mod">
          <ac:chgData name="LovePreet Singh" userId="S::love@xenonstack.com::80221d30-0a01-4c00-ba55-71625c1b0725" providerId="AD" clId="Web-{D25EF957-D736-5217-9763-9017E0E536C0}" dt="2025-01-31T08:41:34.631" v="1054" actId="14100"/>
          <ac:spMkLst>
            <pc:docMk/>
            <pc:sldMk cId="2719729525" sldId="297"/>
            <ac:spMk id="7" creationId="{10EF3E4F-C6B3-9258-C812-678BE844C55D}"/>
          </ac:spMkLst>
        </pc:spChg>
        <pc:spChg chg="mod">
          <ac:chgData name="LovePreet Singh" userId="S::love@xenonstack.com::80221d30-0a01-4c00-ba55-71625c1b0725" providerId="AD" clId="Web-{D25EF957-D736-5217-9763-9017E0E536C0}" dt="2025-01-31T12:56:35.636" v="2836" actId="20577"/>
          <ac:spMkLst>
            <pc:docMk/>
            <pc:sldMk cId="2719729525" sldId="297"/>
            <ac:spMk id="12" creationId="{A6666238-A1A7-CD65-2435-1B923D961E35}"/>
          </ac:spMkLst>
        </pc:spChg>
      </pc:sldChg>
      <pc:sldChg chg="modSp add del replId">
        <pc:chgData name="LovePreet Singh" userId="S::love@xenonstack.com::80221d30-0a01-4c00-ba55-71625c1b0725" providerId="AD" clId="Web-{D25EF957-D736-5217-9763-9017E0E536C0}" dt="2025-01-31T09:19:08.772" v="1309"/>
        <pc:sldMkLst>
          <pc:docMk/>
          <pc:sldMk cId="1578125824" sldId="298"/>
        </pc:sldMkLst>
      </pc:sldChg>
      <pc:sldChg chg="add del replId">
        <pc:chgData name="LovePreet Singh" userId="S::love@xenonstack.com::80221d30-0a01-4c00-ba55-71625c1b0725" providerId="AD" clId="Web-{D25EF957-D736-5217-9763-9017E0E536C0}" dt="2025-01-31T08:35:50.658" v="991"/>
        <pc:sldMkLst>
          <pc:docMk/>
          <pc:sldMk cId="4145311429" sldId="298"/>
        </pc:sldMkLst>
      </pc:sldChg>
      <pc:sldChg chg="addSp delSp modSp add del replId">
        <pc:chgData name="LovePreet Singh" userId="S::love@xenonstack.com::80221d30-0a01-4c00-ba55-71625c1b0725" providerId="AD" clId="Web-{D25EF957-D736-5217-9763-9017E0E536C0}" dt="2025-01-31T10:04:37.528" v="1709"/>
        <pc:sldMkLst>
          <pc:docMk/>
          <pc:sldMk cId="3854471596" sldId="299"/>
        </pc:sldMkLst>
      </pc:sldChg>
      <pc:sldChg chg="delSp modSp new">
        <pc:chgData name="LovePreet Singh" userId="S::love@xenonstack.com::80221d30-0a01-4c00-ba55-71625c1b0725" providerId="AD" clId="Web-{D25EF957-D736-5217-9763-9017E0E536C0}" dt="2025-01-31T12:56:11.495" v="2833" actId="20577"/>
        <pc:sldMkLst>
          <pc:docMk/>
          <pc:sldMk cId="4031672146" sldId="300"/>
        </pc:sldMkLst>
        <pc:spChg chg="mod">
          <ac:chgData name="LovePreet Singh" userId="S::love@xenonstack.com::80221d30-0a01-4c00-ba55-71625c1b0725" providerId="AD" clId="Web-{D25EF957-D736-5217-9763-9017E0E536C0}" dt="2025-01-31T12:56:11.495" v="2833" actId="20577"/>
          <ac:spMkLst>
            <pc:docMk/>
            <pc:sldMk cId="4031672146" sldId="300"/>
            <ac:spMk id="2" creationId="{8C949630-42E7-82BE-7AA5-74B2E65C1E78}"/>
          </ac:spMkLst>
        </pc:spChg>
        <pc:spChg chg="mod">
          <ac:chgData name="LovePreet Singh" userId="S::love@xenonstack.com::80221d30-0a01-4c00-ba55-71625c1b0725" providerId="AD" clId="Web-{D25EF957-D736-5217-9763-9017E0E536C0}" dt="2025-01-31T12:55:34.479" v="2828" actId="20577"/>
          <ac:spMkLst>
            <pc:docMk/>
            <pc:sldMk cId="4031672146" sldId="300"/>
            <ac:spMk id="3" creationId="{91891F50-8B5C-3C00-F09E-CDE2DAFC1E72}"/>
          </ac:spMkLst>
        </pc:spChg>
      </pc:sldChg>
      <pc:sldChg chg="delSp modSp new">
        <pc:chgData name="LovePreet Singh" userId="S::love@xenonstack.com::80221d30-0a01-4c00-ba55-71625c1b0725" providerId="AD" clId="Web-{D25EF957-D736-5217-9763-9017E0E536C0}" dt="2025-01-31T12:55:07.837" v="2823" actId="20577"/>
        <pc:sldMkLst>
          <pc:docMk/>
          <pc:sldMk cId="3734989745" sldId="301"/>
        </pc:sldMkLst>
        <pc:spChg chg="mod">
          <ac:chgData name="LovePreet Singh" userId="S::love@xenonstack.com::80221d30-0a01-4c00-ba55-71625c1b0725" providerId="AD" clId="Web-{D25EF957-D736-5217-9763-9017E0E536C0}" dt="2025-01-31T12:55:07.837" v="2823" actId="20577"/>
          <ac:spMkLst>
            <pc:docMk/>
            <pc:sldMk cId="3734989745" sldId="301"/>
            <ac:spMk id="3" creationId="{CCC94C42-537C-5444-CC0D-753852392824}"/>
          </ac:spMkLst>
        </pc:spChg>
      </pc:sldChg>
      <pc:sldChg chg="delSp modSp new">
        <pc:chgData name="LovePreet Singh" userId="S::love@xenonstack.com::80221d30-0a01-4c00-ba55-71625c1b0725" providerId="AD" clId="Web-{D25EF957-D736-5217-9763-9017E0E536C0}" dt="2025-01-31T12:53:26.788" v="2808" actId="20577"/>
        <pc:sldMkLst>
          <pc:docMk/>
          <pc:sldMk cId="2688596725" sldId="302"/>
        </pc:sldMkLst>
        <pc:spChg chg="mod">
          <ac:chgData name="LovePreet Singh" userId="S::love@xenonstack.com::80221d30-0a01-4c00-ba55-71625c1b0725" providerId="AD" clId="Web-{D25EF957-D736-5217-9763-9017E0E536C0}" dt="2025-01-31T12:53:26.788" v="2808" actId="20577"/>
          <ac:spMkLst>
            <pc:docMk/>
            <pc:sldMk cId="2688596725" sldId="302"/>
            <ac:spMk id="2" creationId="{BA5FAD3B-D2CF-35D5-E830-D0BE0BCDFB76}"/>
          </ac:spMkLst>
        </pc:spChg>
        <pc:spChg chg="mod">
          <ac:chgData name="LovePreet Singh" userId="S::love@xenonstack.com::80221d30-0a01-4c00-ba55-71625c1b0725" providerId="AD" clId="Web-{D25EF957-D736-5217-9763-9017E0E536C0}" dt="2025-01-31T11:23:54.489" v="2275" actId="20577"/>
          <ac:spMkLst>
            <pc:docMk/>
            <pc:sldMk cId="2688596725" sldId="302"/>
            <ac:spMk id="3" creationId="{6D5A6591-9F17-9F94-B2FC-D0F8CA65D3A6}"/>
          </ac:spMkLst>
        </pc:spChg>
      </pc:sldChg>
      <pc:sldChg chg="addSp delSp modSp new">
        <pc:chgData name="LovePreet Singh" userId="S::love@xenonstack.com::80221d30-0a01-4c00-ba55-71625c1b0725" providerId="AD" clId="Web-{D25EF957-D736-5217-9763-9017E0E536C0}" dt="2025-01-31T12:53:35.289" v="2809" actId="20577"/>
        <pc:sldMkLst>
          <pc:docMk/>
          <pc:sldMk cId="970368278" sldId="303"/>
        </pc:sldMkLst>
        <pc:spChg chg="mod">
          <ac:chgData name="LovePreet Singh" userId="S::love@xenonstack.com::80221d30-0a01-4c00-ba55-71625c1b0725" providerId="AD" clId="Web-{D25EF957-D736-5217-9763-9017E0E536C0}" dt="2025-01-31T12:53:35.289" v="2809" actId="20577"/>
          <ac:spMkLst>
            <pc:docMk/>
            <pc:sldMk cId="970368278" sldId="303"/>
            <ac:spMk id="2" creationId="{894A2341-E134-9405-4841-3D7935EBD709}"/>
          </ac:spMkLst>
        </pc:spChg>
        <pc:spChg chg="mod">
          <ac:chgData name="LovePreet Singh" userId="S::love@xenonstack.com::80221d30-0a01-4c00-ba55-71625c1b0725" providerId="AD" clId="Web-{D25EF957-D736-5217-9763-9017E0E536C0}" dt="2025-01-31T12:27:36.240" v="2542" actId="20577"/>
          <ac:spMkLst>
            <pc:docMk/>
            <pc:sldMk cId="970368278" sldId="303"/>
            <ac:spMk id="3" creationId="{00A03D9E-0D50-FEBB-D763-ED8B61FFC711}"/>
          </ac:spMkLst>
        </pc:spChg>
        <pc:picChg chg="add mod">
          <ac:chgData name="LovePreet Singh" userId="S::love@xenonstack.com::80221d30-0a01-4c00-ba55-71625c1b0725" providerId="AD" clId="Web-{D25EF957-D736-5217-9763-9017E0E536C0}" dt="2025-01-31T12:31:05.588" v="2568"/>
          <ac:picMkLst>
            <pc:docMk/>
            <pc:sldMk cId="970368278" sldId="303"/>
            <ac:picMk id="7" creationId="{2E0D4E55-FE0E-DF54-0AB0-DE9A7019DABC}"/>
          </ac:picMkLst>
        </pc:picChg>
      </pc:sldChg>
      <pc:sldChg chg="addSp delSp modSp new mod setBg">
        <pc:chgData name="LovePreet Singh" userId="S::love@xenonstack.com::80221d30-0a01-4c00-ba55-71625c1b0725" providerId="AD" clId="Web-{D25EF957-D736-5217-9763-9017E0E536C0}" dt="2025-01-31T13:00:13.734" v="2892" actId="1076"/>
        <pc:sldMkLst>
          <pc:docMk/>
          <pc:sldMk cId="2484239873" sldId="304"/>
        </pc:sldMkLst>
        <pc:spChg chg="mod">
          <ac:chgData name="LovePreet Singh" userId="S::love@xenonstack.com::80221d30-0a01-4c00-ba55-71625c1b0725" providerId="AD" clId="Web-{D25EF957-D736-5217-9763-9017E0E536C0}" dt="2025-01-31T12:59:25.577" v="2876" actId="1076"/>
          <ac:spMkLst>
            <pc:docMk/>
            <pc:sldMk cId="2484239873" sldId="304"/>
            <ac:spMk id="5" creationId="{435E1B3E-7F25-5BFE-4893-875765E2D53F}"/>
          </ac:spMkLst>
        </pc:spChg>
        <pc:picChg chg="add del mod ord modCrop">
          <ac:chgData name="LovePreet Singh" userId="S::love@xenonstack.com::80221d30-0a01-4c00-ba55-71625c1b0725" providerId="AD" clId="Web-{D25EF957-D736-5217-9763-9017E0E536C0}" dt="2025-01-31T13:00:13.734" v="2892" actId="1076"/>
          <ac:picMkLst>
            <pc:docMk/>
            <pc:sldMk cId="2484239873" sldId="304"/>
            <ac:picMk id="6" creationId="{8DD49FE3-5CA6-9BB8-FA45-A2D31C92BEB8}"/>
          </ac:picMkLst>
        </pc:picChg>
        <pc:picChg chg="add mod modCrop">
          <ac:chgData name="LovePreet Singh" userId="S::love@xenonstack.com::80221d30-0a01-4c00-ba55-71625c1b0725" providerId="AD" clId="Web-{D25EF957-D736-5217-9763-9017E0E536C0}" dt="2025-01-31T13:00:10.625" v="2886" actId="1076"/>
          <ac:picMkLst>
            <pc:docMk/>
            <pc:sldMk cId="2484239873" sldId="304"/>
            <ac:picMk id="7" creationId="{41ACD2A9-2629-E9B9-7C9E-F7226A4C1CE8}"/>
          </ac:picMkLst>
        </pc:picChg>
        <pc:picChg chg="add mod modCrop">
          <ac:chgData name="LovePreet Singh" userId="S::love@xenonstack.com::80221d30-0a01-4c00-ba55-71625c1b0725" providerId="AD" clId="Web-{D25EF957-D736-5217-9763-9017E0E536C0}" dt="2025-01-31T12:59:51.812" v="2881" actId="1076"/>
          <ac:picMkLst>
            <pc:docMk/>
            <pc:sldMk cId="2484239873" sldId="304"/>
            <ac:picMk id="8" creationId="{EA7B47E5-D512-C04E-3A78-43A1115BFDE6}"/>
          </ac:picMkLst>
        </pc:picChg>
        <pc:picChg chg="add mod modCrop">
          <ac:chgData name="LovePreet Singh" userId="S::love@xenonstack.com::80221d30-0a01-4c00-ba55-71625c1b0725" providerId="AD" clId="Web-{D25EF957-D736-5217-9763-9017E0E536C0}" dt="2025-01-31T13:00:10.656" v="2890" actId="1076"/>
          <ac:picMkLst>
            <pc:docMk/>
            <pc:sldMk cId="2484239873" sldId="304"/>
            <ac:picMk id="10" creationId="{FB1A8CB5-DEDE-AE83-B083-3A43CF3019AB}"/>
          </ac:picMkLst>
        </pc:picChg>
        <pc:picChg chg="add mod modCrop">
          <ac:chgData name="LovePreet Singh" userId="S::love@xenonstack.com::80221d30-0a01-4c00-ba55-71625c1b0725" providerId="AD" clId="Web-{D25EF957-D736-5217-9763-9017E0E536C0}" dt="2025-01-31T12:59:51.828" v="2882" actId="1076"/>
          <ac:picMkLst>
            <pc:docMk/>
            <pc:sldMk cId="2484239873" sldId="304"/>
            <ac:picMk id="11" creationId="{522261BF-9BE6-4C21-CDB7-40914E2EB8AE}"/>
          </ac:picMkLst>
        </pc:picChg>
        <pc:picChg chg="add del mod modCrop">
          <ac:chgData name="LovePreet Singh" userId="S::love@xenonstack.com::80221d30-0a01-4c00-ba55-71625c1b0725" providerId="AD" clId="Web-{D25EF957-D736-5217-9763-9017E0E536C0}" dt="2025-01-31T13:00:10.672" v="2891" actId="1076"/>
          <ac:picMkLst>
            <pc:docMk/>
            <pc:sldMk cId="2484239873" sldId="304"/>
            <ac:picMk id="12" creationId="{AD7E0535-2E68-1466-8BE5-CE0F2EF2F8A4}"/>
          </ac:picMkLst>
        </pc:picChg>
        <pc:picChg chg="add mod modCrop">
          <ac:chgData name="LovePreet Singh" userId="S::love@xenonstack.com::80221d30-0a01-4c00-ba55-71625c1b0725" providerId="AD" clId="Web-{D25EF957-D736-5217-9763-9017E0E536C0}" dt="2025-01-31T12:59:51.828" v="2883" actId="1076"/>
          <ac:picMkLst>
            <pc:docMk/>
            <pc:sldMk cId="2484239873" sldId="304"/>
            <ac:picMk id="13" creationId="{35D77BE7-75C5-6C67-137A-DBFBBB22B5BC}"/>
          </ac:picMkLst>
        </pc:picChg>
        <pc:picChg chg="add mod modCrop">
          <ac:chgData name="LovePreet Singh" userId="S::love@xenonstack.com::80221d30-0a01-4c00-ba55-71625c1b0725" providerId="AD" clId="Web-{D25EF957-D736-5217-9763-9017E0E536C0}" dt="2025-01-31T13:00:10.656" v="2889" actId="1076"/>
          <ac:picMkLst>
            <pc:docMk/>
            <pc:sldMk cId="2484239873" sldId="304"/>
            <ac:picMk id="14" creationId="{DBCF7696-331C-23AB-241A-58992C6BD2FF}"/>
          </ac:picMkLst>
        </pc:picChg>
        <pc:picChg chg="add mod modCrop">
          <ac:chgData name="LovePreet Singh" userId="S::love@xenonstack.com::80221d30-0a01-4c00-ba55-71625c1b0725" providerId="AD" clId="Web-{D25EF957-D736-5217-9763-9017E0E536C0}" dt="2025-01-31T12:59:51.812" v="2880" actId="1076"/>
          <ac:picMkLst>
            <pc:docMk/>
            <pc:sldMk cId="2484239873" sldId="304"/>
            <ac:picMk id="15" creationId="{E5A00C99-9653-997A-2674-74D851C602FA}"/>
          </ac:picMkLst>
        </pc:picChg>
        <pc:picChg chg="add mod modCrop">
          <ac:chgData name="LovePreet Singh" userId="S::love@xenonstack.com::80221d30-0a01-4c00-ba55-71625c1b0725" providerId="AD" clId="Web-{D25EF957-D736-5217-9763-9017E0E536C0}" dt="2025-01-31T13:00:10.641" v="2888" actId="1076"/>
          <ac:picMkLst>
            <pc:docMk/>
            <pc:sldMk cId="2484239873" sldId="304"/>
            <ac:picMk id="16" creationId="{EEBF97FE-AE7E-7C1C-4EC8-6C7A9B474A0C}"/>
          </ac:picMkLst>
        </pc:picChg>
        <pc:picChg chg="add mod modCrop">
          <ac:chgData name="LovePreet Singh" userId="S::love@xenonstack.com::80221d30-0a01-4c00-ba55-71625c1b0725" providerId="AD" clId="Web-{D25EF957-D736-5217-9763-9017E0E536C0}" dt="2025-01-31T12:59:51.796" v="2879" actId="1076"/>
          <ac:picMkLst>
            <pc:docMk/>
            <pc:sldMk cId="2484239873" sldId="304"/>
            <ac:picMk id="17" creationId="{516C7FDE-D228-8705-11C5-C5AF5AB1C31F}"/>
          </ac:picMkLst>
        </pc:picChg>
        <pc:picChg chg="add mod modCrop">
          <ac:chgData name="LovePreet Singh" userId="S::love@xenonstack.com::80221d30-0a01-4c00-ba55-71625c1b0725" providerId="AD" clId="Web-{D25EF957-D736-5217-9763-9017E0E536C0}" dt="2025-01-31T13:00:10.641" v="2887" actId="1076"/>
          <ac:picMkLst>
            <pc:docMk/>
            <pc:sldMk cId="2484239873" sldId="304"/>
            <ac:picMk id="18" creationId="{93230F50-A7CF-3532-193F-CCA8BEEC9E2B}"/>
          </ac:picMkLst>
        </pc:picChg>
        <pc:picChg chg="add mod modCrop">
          <ac:chgData name="LovePreet Singh" userId="S::love@xenonstack.com::80221d30-0a01-4c00-ba55-71625c1b0725" providerId="AD" clId="Web-{D25EF957-D736-5217-9763-9017E0E536C0}" dt="2025-01-31T12:59:51.781" v="2878" actId="1076"/>
          <ac:picMkLst>
            <pc:docMk/>
            <pc:sldMk cId="2484239873" sldId="304"/>
            <ac:picMk id="19" creationId="{1254EF6A-A9BB-8C9E-588D-EF463A6A5461}"/>
          </ac:picMkLst>
        </pc:picChg>
      </pc:sldChg>
      <pc:sldChg chg="addSp delSp modSp new mod modClrScheme chgLayout">
        <pc:chgData name="LovePreet Singh" userId="S::love@xenonstack.com::80221d30-0a01-4c00-ba55-71625c1b0725" providerId="AD" clId="Web-{D25EF957-D736-5217-9763-9017E0E536C0}" dt="2025-01-31T12:54:39.446" v="2817" actId="20577"/>
        <pc:sldMkLst>
          <pc:docMk/>
          <pc:sldMk cId="88099425" sldId="305"/>
        </pc:sldMkLst>
        <pc:spChg chg="mod ord">
          <ac:chgData name="LovePreet Singh" userId="S::love@xenonstack.com::80221d30-0a01-4c00-ba55-71625c1b0725" providerId="AD" clId="Web-{D25EF957-D736-5217-9763-9017E0E536C0}" dt="2025-01-31T12:40:06.240" v="2691"/>
          <ac:spMkLst>
            <pc:docMk/>
            <pc:sldMk cId="88099425" sldId="305"/>
            <ac:spMk id="5" creationId="{85BD8F69-DF27-0579-9A97-2DA20FBAA52B}"/>
          </ac:spMkLst>
        </pc:spChg>
        <pc:spChg chg="add del mod">
          <ac:chgData name="LovePreet Singh" userId="S::love@xenonstack.com::80221d30-0a01-4c00-ba55-71625c1b0725" providerId="AD" clId="Web-{D25EF957-D736-5217-9763-9017E0E536C0}" dt="2025-01-31T12:49:49.315" v="2773"/>
          <ac:spMkLst>
            <pc:docMk/>
            <pc:sldMk cId="88099425" sldId="305"/>
            <ac:spMk id="12" creationId="{C2E0B403-C786-4048-CCD7-53CAD39CF5F2}"/>
          </ac:spMkLst>
        </pc:spChg>
        <pc:picChg chg="add del mod ord">
          <ac:chgData name="LovePreet Singh" userId="S::love@xenonstack.com::80221d30-0a01-4c00-ba55-71625c1b0725" providerId="AD" clId="Web-{D25EF957-D736-5217-9763-9017E0E536C0}" dt="2025-01-31T12:50:03.753" v="2778" actId="1076"/>
          <ac:picMkLst>
            <pc:docMk/>
            <pc:sldMk cId="88099425" sldId="305"/>
            <ac:picMk id="6" creationId="{47489159-B2D9-AB1D-DDED-432567B2DA1E}"/>
          </ac:picMkLst>
        </pc:picChg>
      </pc:sldChg>
      <pc:sldChg chg="new del">
        <pc:chgData name="LovePreet Singh" userId="S::love@xenonstack.com::80221d30-0a01-4c00-ba55-71625c1b0725" providerId="AD" clId="Web-{D25EF957-D736-5217-9763-9017E0E536C0}" dt="2025-01-31T11:06:22.364" v="2067"/>
        <pc:sldMkLst>
          <pc:docMk/>
          <pc:sldMk cId="540500273" sldId="306"/>
        </pc:sldMkLst>
      </pc:sldChg>
      <pc:sldChg chg="addSp delSp modSp add replId">
        <pc:chgData name="LovePreet Singh" userId="S::love@xenonstack.com::80221d30-0a01-4c00-ba55-71625c1b0725" providerId="AD" clId="Web-{D25EF957-D736-5217-9763-9017E0E536C0}" dt="2025-01-31T13:08:11.760" v="2916" actId="20577"/>
        <pc:sldMkLst>
          <pc:docMk/>
          <pc:sldMk cId="687689568" sldId="307"/>
        </pc:sldMkLst>
        <pc:spChg chg="mod">
          <ac:chgData name="LovePreet Singh" userId="S::love@xenonstack.com::80221d30-0a01-4c00-ba55-71625c1b0725" providerId="AD" clId="Web-{D25EF957-D736-5217-9763-9017E0E536C0}" dt="2025-01-31T12:52:47.709" v="2799" actId="20577"/>
          <ac:spMkLst>
            <pc:docMk/>
            <pc:sldMk cId="687689568" sldId="307"/>
            <ac:spMk id="2" creationId="{CA9EE401-A8D5-5E24-3441-36A3C3CC4B01}"/>
          </ac:spMkLst>
        </pc:spChg>
        <pc:spChg chg="mod">
          <ac:chgData name="LovePreet Singh" userId="S::love@xenonstack.com::80221d30-0a01-4c00-ba55-71625c1b0725" providerId="AD" clId="Web-{D25EF957-D736-5217-9763-9017E0E536C0}" dt="2025-01-31T13:08:11.760" v="2916" actId="20577"/>
          <ac:spMkLst>
            <pc:docMk/>
            <pc:sldMk cId="687689568" sldId="307"/>
            <ac:spMk id="3" creationId="{3C568E23-6D22-DA50-CE69-962406A2024F}"/>
          </ac:spMkLst>
        </pc:spChg>
      </pc:sldChg>
      <pc:sldChg chg="delSp modSp new">
        <pc:chgData name="LovePreet Singh" userId="S::love@xenonstack.com::80221d30-0a01-4c00-ba55-71625c1b0725" providerId="AD" clId="Web-{D25EF957-D736-5217-9763-9017E0E536C0}" dt="2025-01-31T12:56:58.043" v="2838" actId="20577"/>
        <pc:sldMkLst>
          <pc:docMk/>
          <pc:sldMk cId="722441185" sldId="308"/>
        </pc:sldMkLst>
        <pc:spChg chg="mod">
          <ac:chgData name="LovePreet Singh" userId="S::love@xenonstack.com::80221d30-0a01-4c00-ba55-71625c1b0725" providerId="AD" clId="Web-{D25EF957-D736-5217-9763-9017E0E536C0}" dt="2025-01-31T12:52:41.881" v="2798" actId="20577"/>
          <ac:spMkLst>
            <pc:docMk/>
            <pc:sldMk cId="722441185" sldId="308"/>
            <ac:spMk id="2" creationId="{EF31DA70-C7F1-46D5-F37A-269386FBEC91}"/>
          </ac:spMkLst>
        </pc:spChg>
        <pc:spChg chg="mod">
          <ac:chgData name="LovePreet Singh" userId="S::love@xenonstack.com::80221d30-0a01-4c00-ba55-71625c1b0725" providerId="AD" clId="Web-{D25EF957-D736-5217-9763-9017E0E536C0}" dt="2025-01-31T12:56:58.043" v="2838" actId="20577"/>
          <ac:spMkLst>
            <pc:docMk/>
            <pc:sldMk cId="722441185" sldId="308"/>
            <ac:spMk id="3" creationId="{6049E696-B0BB-E379-7628-0A6C47A75A4B}"/>
          </ac:spMkLst>
        </pc:spChg>
      </pc:sldChg>
      <pc:sldChg chg="addSp delSp modSp new">
        <pc:chgData name="LovePreet Singh" userId="S::love@xenonstack.com::80221d30-0a01-4c00-ba55-71625c1b0725" providerId="AD" clId="Web-{D25EF957-D736-5217-9763-9017E0E536C0}" dt="2025-01-31T12:52:53.960" v="2801" actId="20577"/>
        <pc:sldMkLst>
          <pc:docMk/>
          <pc:sldMk cId="2791512193" sldId="309"/>
        </pc:sldMkLst>
        <pc:spChg chg="mod">
          <ac:chgData name="LovePreet Singh" userId="S::love@xenonstack.com::80221d30-0a01-4c00-ba55-71625c1b0725" providerId="AD" clId="Web-{D25EF957-D736-5217-9763-9017E0E536C0}" dt="2025-01-31T12:52:53.960" v="2801" actId="20577"/>
          <ac:spMkLst>
            <pc:docMk/>
            <pc:sldMk cId="2791512193" sldId="309"/>
            <ac:spMk id="2" creationId="{5F098A86-81B8-1026-E996-7E2C2470CE9F}"/>
          </ac:spMkLst>
        </pc:spChg>
        <pc:spChg chg="mod">
          <ac:chgData name="LovePreet Singh" userId="S::love@xenonstack.com::80221d30-0a01-4c00-ba55-71625c1b0725" providerId="AD" clId="Web-{D25EF957-D736-5217-9763-9017E0E536C0}" dt="2025-01-31T11:15:14.779" v="2195" actId="20577"/>
          <ac:spMkLst>
            <pc:docMk/>
            <pc:sldMk cId="2791512193" sldId="309"/>
            <ac:spMk id="3" creationId="{A882B0DF-377D-8838-C165-9CFA15DBD439}"/>
          </ac:spMkLst>
        </pc:spChg>
        <pc:picChg chg="add mod ord">
          <ac:chgData name="LovePreet Singh" userId="S::love@xenonstack.com::80221d30-0a01-4c00-ba55-71625c1b0725" providerId="AD" clId="Web-{D25EF957-D736-5217-9763-9017E0E536C0}" dt="2025-01-31T12:30:55.573" v="2567" actId="14100"/>
          <ac:picMkLst>
            <pc:docMk/>
            <pc:sldMk cId="2791512193" sldId="309"/>
            <ac:picMk id="6" creationId="{F1F69F51-0B89-5721-F473-18B5000CF4F4}"/>
          </ac:picMkLst>
        </pc:picChg>
      </pc:sldChg>
      <pc:sldChg chg="addSp delSp modSp new ord">
        <pc:chgData name="LovePreet Singh" userId="S::love@xenonstack.com::80221d30-0a01-4c00-ba55-71625c1b0725" providerId="AD" clId="Web-{D25EF957-D736-5217-9763-9017E0E536C0}" dt="2025-01-31T14:05:17.282" v="3291" actId="1076"/>
        <pc:sldMkLst>
          <pc:docMk/>
          <pc:sldMk cId="3341018070" sldId="310"/>
        </pc:sldMkLst>
        <pc:spChg chg="mod">
          <ac:chgData name="LovePreet Singh" userId="S::love@xenonstack.com::80221d30-0a01-4c00-ba55-71625c1b0725" providerId="AD" clId="Web-{D25EF957-D736-5217-9763-9017E0E536C0}" dt="2025-01-31T12:52:57.475" v="2802" actId="20577"/>
          <ac:spMkLst>
            <pc:docMk/>
            <pc:sldMk cId="3341018070" sldId="310"/>
            <ac:spMk id="2" creationId="{34B67C9F-1A11-8EB7-A131-445002D07B0A}"/>
          </ac:spMkLst>
        </pc:spChg>
        <pc:spChg chg="mod">
          <ac:chgData name="LovePreet Singh" userId="S::love@xenonstack.com::80221d30-0a01-4c00-ba55-71625c1b0725" providerId="AD" clId="Web-{D25EF957-D736-5217-9763-9017E0E536C0}" dt="2025-01-31T14:05:17.282" v="3291" actId="1076"/>
          <ac:spMkLst>
            <pc:docMk/>
            <pc:sldMk cId="3341018070" sldId="310"/>
            <ac:spMk id="3" creationId="{797E30E1-36C9-B103-4A7A-44F47284037C}"/>
          </ac:spMkLst>
        </pc:spChg>
        <pc:picChg chg="add mod">
          <ac:chgData name="LovePreet Singh" userId="S::love@xenonstack.com::80221d30-0a01-4c00-ba55-71625c1b0725" providerId="AD" clId="Web-{D25EF957-D736-5217-9763-9017E0E536C0}" dt="2025-01-31T13:54:58.007" v="3227" actId="1076"/>
          <ac:picMkLst>
            <pc:docMk/>
            <pc:sldMk cId="3341018070" sldId="310"/>
            <ac:picMk id="4" creationId="{0FA48F4F-0D55-1020-B4CD-F33389EB8BAF}"/>
          </ac:picMkLst>
        </pc:picChg>
        <pc:picChg chg="add mod">
          <ac:chgData name="LovePreet Singh" userId="S::love@xenonstack.com::80221d30-0a01-4c00-ba55-71625c1b0725" providerId="AD" clId="Web-{D25EF957-D736-5217-9763-9017E0E536C0}" dt="2025-01-31T14:03:33.218" v="3243" actId="1076"/>
          <ac:picMkLst>
            <pc:docMk/>
            <pc:sldMk cId="3341018070" sldId="310"/>
            <ac:picMk id="6" creationId="{9FC6C9DB-2E28-000A-B3BE-BEE5A092D46D}"/>
          </ac:picMkLst>
        </pc:picChg>
      </pc:sldChg>
      <pc:sldChg chg="addSp delSp modSp new ord">
        <pc:chgData name="LovePreet Singh" userId="S::love@xenonstack.com::80221d30-0a01-4c00-ba55-71625c1b0725" providerId="AD" clId="Web-{D25EF957-D736-5217-9763-9017E0E536C0}" dt="2025-01-31T13:25:05.156" v="3083" actId="1076"/>
        <pc:sldMkLst>
          <pc:docMk/>
          <pc:sldMk cId="1826621408" sldId="311"/>
        </pc:sldMkLst>
        <pc:spChg chg="add mod">
          <ac:chgData name="LovePreet Singh" userId="S::love@xenonstack.com::80221d30-0a01-4c00-ba55-71625c1b0725" providerId="AD" clId="Web-{D25EF957-D736-5217-9763-9017E0E536C0}" dt="2025-01-31T13:25:05.156" v="3083" actId="1076"/>
          <ac:spMkLst>
            <pc:docMk/>
            <pc:sldMk cId="1826621408" sldId="311"/>
            <ac:spMk id="6" creationId="{FAD2AE59-5630-4D5C-83A9-4CDEF4D7DCFB}"/>
          </ac:spMkLst>
        </pc:spChg>
        <pc:spChg chg="add mod">
          <ac:chgData name="LovePreet Singh" userId="S::love@xenonstack.com::80221d30-0a01-4c00-ba55-71625c1b0725" providerId="AD" clId="Web-{D25EF957-D736-5217-9763-9017E0E536C0}" dt="2025-01-31T13:25:01.828" v="3082" actId="1076"/>
          <ac:spMkLst>
            <pc:docMk/>
            <pc:sldMk cId="1826621408" sldId="311"/>
            <ac:spMk id="7" creationId="{5A6B31B0-7B84-475D-961F-09C0191F91A2}"/>
          </ac:spMkLst>
        </pc:spChg>
        <pc:spChg chg="add mod">
          <ac:chgData name="LovePreet Singh" userId="S::love@xenonstack.com::80221d30-0a01-4c00-ba55-71625c1b0725" providerId="AD" clId="Web-{D25EF957-D736-5217-9763-9017E0E536C0}" dt="2025-01-31T12:53:02.303" v="2803" actId="20577"/>
          <ac:spMkLst>
            <pc:docMk/>
            <pc:sldMk cId="1826621408" sldId="311"/>
            <ac:spMk id="8" creationId="{F6DCF243-DC44-4E3A-8E0D-5C5361CBE3A4}"/>
          </ac:spMkLst>
        </pc:spChg>
        <pc:spChg chg="add mod">
          <ac:chgData name="LovePreet Singh" userId="S::love@xenonstack.com::80221d30-0a01-4c00-ba55-71625c1b0725" providerId="AD" clId="Web-{D25EF957-D736-5217-9763-9017E0E536C0}" dt="2025-01-31T11:22:52.082" v="2266" actId="1076"/>
          <ac:spMkLst>
            <pc:docMk/>
            <pc:sldMk cId="1826621408" sldId="311"/>
            <ac:spMk id="9" creationId="{813F3455-E568-40C9-9F4D-8C89F4CD95F8}"/>
          </ac:spMkLst>
        </pc:spChg>
      </pc:sldChg>
      <pc:sldChg chg="addSp delSp modSp new del ord">
        <pc:chgData name="LovePreet Singh" userId="S::love@xenonstack.com::80221d30-0a01-4c00-ba55-71625c1b0725" providerId="AD" clId="Web-{D25EF957-D736-5217-9763-9017E0E536C0}" dt="2025-01-31T12:50:25.144" v="2781"/>
        <pc:sldMkLst>
          <pc:docMk/>
          <pc:sldMk cId="1017532117" sldId="312"/>
        </pc:sldMkLst>
      </pc:sldChg>
      <pc:sldChg chg="addSp delSp modSp new ord">
        <pc:chgData name="LovePreet Singh" userId="S::love@xenonstack.com::80221d30-0a01-4c00-ba55-71625c1b0725" providerId="AD" clId="Web-{D25EF957-D736-5217-9763-9017E0E536C0}" dt="2025-01-31T13:28:24.504" v="3088"/>
        <pc:sldMkLst>
          <pc:docMk/>
          <pc:sldMk cId="2375331305" sldId="312"/>
        </pc:sldMkLst>
        <pc:spChg chg="mod">
          <ac:chgData name="LovePreet Singh" userId="S::love@xenonstack.com::80221d30-0a01-4c00-ba55-71625c1b0725" providerId="AD" clId="Web-{D25EF957-D736-5217-9763-9017E0E536C0}" dt="2025-01-31T13:18:38.133" v="2967" actId="20577"/>
          <ac:spMkLst>
            <pc:docMk/>
            <pc:sldMk cId="2375331305" sldId="312"/>
            <ac:spMk id="2" creationId="{5EE6D11B-89C0-0F46-75B1-57BF48AD3DC3}"/>
          </ac:spMkLst>
        </pc:spChg>
        <pc:spChg chg="mod">
          <ac:chgData name="LovePreet Singh" userId="S::love@xenonstack.com::80221d30-0a01-4c00-ba55-71625c1b0725" providerId="AD" clId="Web-{D25EF957-D736-5217-9763-9017E0E536C0}" dt="2025-01-31T13:24:20.546" v="3077" actId="20577"/>
          <ac:spMkLst>
            <pc:docMk/>
            <pc:sldMk cId="2375331305" sldId="312"/>
            <ac:spMk id="3" creationId="{3455450C-01EE-0599-CD4A-13DB770D7577}"/>
          </ac:spMkLst>
        </pc:spChg>
        <pc:picChg chg="add mod ord modCrop">
          <ac:chgData name="LovePreet Singh" userId="S::love@xenonstack.com::80221d30-0a01-4c00-ba55-71625c1b0725" providerId="AD" clId="Web-{D25EF957-D736-5217-9763-9017E0E536C0}" dt="2025-01-31T13:18:18.132" v="2963" actId="1076"/>
          <ac:picMkLst>
            <pc:docMk/>
            <pc:sldMk cId="2375331305" sldId="312"/>
            <ac:picMk id="6" creationId="{FABF4124-AD46-83A1-F68D-140D6EDA9D02}"/>
          </ac:picMkLst>
        </pc:picChg>
      </pc:sldChg>
      <pc:sldChg chg="addSp delSp modSp new addAnim delAnim">
        <pc:chgData name="LovePreet Singh" userId="S::love@xenonstack.com::80221d30-0a01-4c00-ba55-71625c1b0725" providerId="AD" clId="Web-{D25EF957-D736-5217-9763-9017E0E536C0}" dt="2025-01-31T13:51:07.879" v="3216" actId="20577"/>
        <pc:sldMkLst>
          <pc:docMk/>
          <pc:sldMk cId="2312016476" sldId="313"/>
        </pc:sldMkLst>
        <pc:spChg chg="mod">
          <ac:chgData name="LovePreet Singh" userId="S::love@xenonstack.com::80221d30-0a01-4c00-ba55-71625c1b0725" providerId="AD" clId="Web-{D25EF957-D736-5217-9763-9017E0E536C0}" dt="2025-01-31T13:42:14.824" v="3136" actId="14100"/>
          <ac:spMkLst>
            <pc:docMk/>
            <pc:sldMk cId="2312016476" sldId="313"/>
            <ac:spMk id="2" creationId="{E355BE93-83F0-7A55-1BFD-CF0225E5E116}"/>
          </ac:spMkLst>
        </pc:spChg>
        <pc:spChg chg="mod">
          <ac:chgData name="LovePreet Singh" userId="S::love@xenonstack.com::80221d30-0a01-4c00-ba55-71625c1b0725" providerId="AD" clId="Web-{D25EF957-D736-5217-9763-9017E0E536C0}" dt="2025-01-31T13:51:07.879" v="3216" actId="20577"/>
          <ac:spMkLst>
            <pc:docMk/>
            <pc:sldMk cId="2312016476" sldId="313"/>
            <ac:spMk id="3" creationId="{2C554219-3698-155F-3490-4138FA0BED6C}"/>
          </ac:spMkLst>
        </pc:spChg>
        <pc:spChg chg="ord">
          <ac:chgData name="LovePreet Singh" userId="S::love@xenonstack.com::80221d30-0a01-4c00-ba55-71625c1b0725" providerId="AD" clId="Web-{D25EF957-D736-5217-9763-9017E0E536C0}" dt="2025-01-31T13:40:05.947" v="3118"/>
          <ac:spMkLst>
            <pc:docMk/>
            <pc:sldMk cId="2312016476" sldId="313"/>
            <ac:spMk id="5" creationId="{718A8AC7-2D5A-D64B-3CBB-F4D76292FA2A}"/>
          </ac:spMkLst>
        </pc:spChg>
        <pc:picChg chg="add mod ord">
          <ac:chgData name="LovePreet Singh" userId="S::love@xenonstack.com::80221d30-0a01-4c00-ba55-71625c1b0725" providerId="AD" clId="Web-{D25EF957-D736-5217-9763-9017E0E536C0}" dt="2025-01-31T13:42:52.200" v="3143" actId="1076"/>
          <ac:picMkLst>
            <pc:docMk/>
            <pc:sldMk cId="2312016476" sldId="313"/>
            <ac:picMk id="9" creationId="{C9ADA48E-A9BB-C629-33C3-79AA597CF976}"/>
          </ac:picMkLst>
        </pc:picChg>
      </pc:sldChg>
    </pc:docChg>
  </pc:docChgLst>
  <pc:docChgLst>
    <pc:chgData name="LovePreet Singh" userId="S::love@xenonstack.com::80221d30-0a01-4c00-ba55-71625c1b0725" providerId="AD" clId="Web-{0DA6BAE3-BDAC-AD08-149D-55574EA4D9BD}"/>
    <pc:docChg chg="modSld">
      <pc:chgData name="LovePreet Singh" userId="S::love@xenonstack.com::80221d30-0a01-4c00-ba55-71625c1b0725" providerId="AD" clId="Web-{0DA6BAE3-BDAC-AD08-149D-55574EA4D9BD}" dt="2025-02-04T13:55:36.779" v="49" actId="20577"/>
      <pc:docMkLst>
        <pc:docMk/>
      </pc:docMkLst>
      <pc:sldChg chg="modSp">
        <pc:chgData name="LovePreet Singh" userId="S::love@xenonstack.com::80221d30-0a01-4c00-ba55-71625c1b0725" providerId="AD" clId="Web-{0DA6BAE3-BDAC-AD08-149D-55574EA4D9BD}" dt="2025-02-04T11:39:03.790" v="8" actId="20577"/>
        <pc:sldMkLst>
          <pc:docMk/>
          <pc:sldMk cId="4031672146" sldId="300"/>
        </pc:sldMkLst>
        <pc:spChg chg="mod">
          <ac:chgData name="LovePreet Singh" userId="S::love@xenonstack.com::80221d30-0a01-4c00-ba55-71625c1b0725" providerId="AD" clId="Web-{0DA6BAE3-BDAC-AD08-149D-55574EA4D9BD}" dt="2025-02-04T11:39:03.790" v="8" actId="20577"/>
          <ac:spMkLst>
            <pc:docMk/>
            <pc:sldMk cId="4031672146" sldId="300"/>
            <ac:spMk id="3" creationId="{91891F50-8B5C-3C00-F09E-CDE2DAFC1E72}"/>
          </ac:spMkLst>
        </pc:spChg>
      </pc:sldChg>
      <pc:sldChg chg="modSp">
        <pc:chgData name="LovePreet Singh" userId="S::love@xenonstack.com::80221d30-0a01-4c00-ba55-71625c1b0725" providerId="AD" clId="Web-{0DA6BAE3-BDAC-AD08-149D-55574EA4D9BD}" dt="2025-02-04T13:55:04.825" v="46" actId="20577"/>
        <pc:sldMkLst>
          <pc:docMk/>
          <pc:sldMk cId="2688596725" sldId="302"/>
        </pc:sldMkLst>
        <pc:spChg chg="mod">
          <ac:chgData name="LovePreet Singh" userId="S::love@xenonstack.com::80221d30-0a01-4c00-ba55-71625c1b0725" providerId="AD" clId="Web-{0DA6BAE3-BDAC-AD08-149D-55574EA4D9BD}" dt="2025-02-04T13:55:04.825" v="46" actId="20577"/>
          <ac:spMkLst>
            <pc:docMk/>
            <pc:sldMk cId="2688596725" sldId="302"/>
            <ac:spMk id="2" creationId="{BA5FAD3B-D2CF-35D5-E830-D0BE0BCDFB76}"/>
          </ac:spMkLst>
        </pc:spChg>
      </pc:sldChg>
      <pc:sldChg chg="addAnim delAnim modAnim">
        <pc:chgData name="LovePreet Singh" userId="S::love@xenonstack.com::80221d30-0a01-4c00-ba55-71625c1b0725" providerId="AD" clId="Web-{0DA6BAE3-BDAC-AD08-149D-55574EA4D9BD}" dt="2025-02-04T13:08:15.333" v="18"/>
        <pc:sldMkLst>
          <pc:docMk/>
          <pc:sldMk cId="970368278" sldId="303"/>
        </pc:sldMkLst>
      </pc:sldChg>
      <pc:sldChg chg="addSp delSp modSp addAnim delAnim modAnim">
        <pc:chgData name="LovePreet Singh" userId="S::love@xenonstack.com::80221d30-0a01-4c00-ba55-71625c1b0725" providerId="AD" clId="Web-{0DA6BAE3-BDAC-AD08-149D-55574EA4D9BD}" dt="2025-02-04T13:55:36.779" v="49" actId="20577"/>
        <pc:sldMkLst>
          <pc:docMk/>
          <pc:sldMk cId="88099425" sldId="305"/>
        </pc:sldMkLst>
        <pc:spChg chg="add mod">
          <ac:chgData name="LovePreet Singh" userId="S::love@xenonstack.com::80221d30-0a01-4c00-ba55-71625c1b0725" providerId="AD" clId="Web-{0DA6BAE3-BDAC-AD08-149D-55574EA4D9BD}" dt="2025-02-04T13:54:46.793" v="44" actId="20577"/>
          <ac:spMkLst>
            <pc:docMk/>
            <pc:sldMk cId="88099425" sldId="305"/>
            <ac:spMk id="2" creationId="{333FD22A-09A4-5ADC-F51C-C4777BC2EAB5}"/>
          </ac:spMkLst>
        </pc:spChg>
        <pc:spChg chg="add mod">
          <ac:chgData name="LovePreet Singh" userId="S::love@xenonstack.com::80221d30-0a01-4c00-ba55-71625c1b0725" providerId="AD" clId="Web-{0DA6BAE3-BDAC-AD08-149D-55574EA4D9BD}" dt="2025-02-04T13:55:36.779" v="49" actId="20577"/>
          <ac:spMkLst>
            <pc:docMk/>
            <pc:sldMk cId="88099425" sldId="305"/>
            <ac:spMk id="3" creationId="{88A11911-9D62-62A8-8C89-4BB0BCE1A411}"/>
          </ac:spMkLst>
        </pc:spChg>
        <pc:spChg chg="del">
          <ac:chgData name="LovePreet Singh" userId="S::love@xenonstack.com::80221d30-0a01-4c00-ba55-71625c1b0725" providerId="AD" clId="Web-{0DA6BAE3-BDAC-AD08-149D-55574EA4D9BD}" dt="2025-02-04T13:54:49.840" v="45"/>
          <ac:spMkLst>
            <pc:docMk/>
            <pc:sldMk cId="88099425" sldId="305"/>
            <ac:spMk id="11" creationId="{609537D9-C59B-936F-DFCF-E01F509FDD35}"/>
          </ac:spMkLst>
        </pc:spChg>
        <pc:spChg chg="del">
          <ac:chgData name="LovePreet Singh" userId="S::love@xenonstack.com::80221d30-0a01-4c00-ba55-71625c1b0725" providerId="AD" clId="Web-{0DA6BAE3-BDAC-AD08-149D-55574EA4D9BD}" dt="2025-02-04T13:53:08.586" v="21"/>
          <ac:spMkLst>
            <pc:docMk/>
            <pc:sldMk cId="88099425" sldId="305"/>
            <ac:spMk id="13" creationId="{333FD22A-09A4-5ADC-F51C-C4777BC2EAB5}"/>
          </ac:spMkLst>
        </pc:spChg>
        <pc:picChg chg="mod">
          <ac:chgData name="LovePreet Singh" userId="S::love@xenonstack.com::80221d30-0a01-4c00-ba55-71625c1b0725" providerId="AD" clId="Web-{0DA6BAE3-BDAC-AD08-149D-55574EA4D9BD}" dt="2025-02-04T13:53:56.807" v="33" actId="1076"/>
          <ac:picMkLst>
            <pc:docMk/>
            <pc:sldMk cId="88099425" sldId="305"/>
            <ac:picMk id="6" creationId="{47489159-B2D9-AB1D-DDED-432567B2DA1E}"/>
          </ac:picMkLst>
        </pc:picChg>
      </pc:sldChg>
      <pc:sldChg chg="addAnim delAnim modAnim">
        <pc:chgData name="LovePreet Singh" userId="S::love@xenonstack.com::80221d30-0a01-4c00-ba55-71625c1b0725" providerId="AD" clId="Web-{0DA6BAE3-BDAC-AD08-149D-55574EA4D9BD}" dt="2025-02-04T13:08:33.521" v="20"/>
        <pc:sldMkLst>
          <pc:docMk/>
          <pc:sldMk cId="2791512193" sldId="309"/>
        </pc:sldMkLst>
      </pc:sldChg>
      <pc:sldChg chg="addAnim delAnim modAnim">
        <pc:chgData name="LovePreet Singh" userId="S::love@xenonstack.com::80221d30-0a01-4c00-ba55-71625c1b0725" providerId="AD" clId="Web-{0DA6BAE3-BDAC-AD08-149D-55574EA4D9BD}" dt="2025-02-04T13:08:25.849" v="19"/>
        <pc:sldMkLst>
          <pc:docMk/>
          <pc:sldMk cId="2375331305" sldId="312"/>
        </pc:sldMkLst>
      </pc:sldChg>
      <pc:sldChg chg="modSp">
        <pc:chgData name="LovePreet Singh" userId="S::love@xenonstack.com::80221d30-0a01-4c00-ba55-71625c1b0725" providerId="AD" clId="Web-{0DA6BAE3-BDAC-AD08-149D-55574EA4D9BD}" dt="2025-02-04T10:30:52.585" v="4" actId="20577"/>
        <pc:sldMkLst>
          <pc:docMk/>
          <pc:sldMk cId="1859934444" sldId="314"/>
        </pc:sldMkLst>
        <pc:spChg chg="mod">
          <ac:chgData name="LovePreet Singh" userId="S::love@xenonstack.com::80221d30-0a01-4c00-ba55-71625c1b0725" providerId="AD" clId="Web-{0DA6BAE3-BDAC-AD08-149D-55574EA4D9BD}" dt="2025-02-04T10:30:52.585" v="4" actId="20577"/>
          <ac:spMkLst>
            <pc:docMk/>
            <pc:sldMk cId="1859934444" sldId="314"/>
            <ac:spMk id="3" creationId="{0C6B56B6-24B5-4153-E83D-C203E7AA54A8}"/>
          </ac:spMkLst>
        </pc:spChg>
        <pc:spChg chg="mod">
          <ac:chgData name="LovePreet Singh" userId="S::love@xenonstack.com::80221d30-0a01-4c00-ba55-71625c1b0725" providerId="AD" clId="Web-{0DA6BAE3-BDAC-AD08-149D-55574EA4D9BD}" dt="2025-02-04T10:30:27.006" v="2" actId="20577"/>
          <ac:spMkLst>
            <pc:docMk/>
            <pc:sldMk cId="1859934444" sldId="314"/>
            <ac:spMk id="4" creationId="{8959677F-406C-3B78-3275-47E14D8C4CE3}"/>
          </ac:spMkLst>
        </pc:spChg>
      </pc:sldChg>
    </pc:docChg>
  </pc:docChgLst>
  <pc:docChgLst>
    <pc:chgData name="LovePreet Singh" userId="S::love@xenonstack.com::80221d30-0a01-4c00-ba55-71625c1b0725" providerId="AD" clId="Web-{6FB884D5-11F3-DF73-C3E0-5D5DC8440619}"/>
    <pc:docChg chg="modSld">
      <pc:chgData name="LovePreet Singh" userId="S::love@xenonstack.com::80221d30-0a01-4c00-ba55-71625c1b0725" providerId="AD" clId="Web-{6FB884D5-11F3-DF73-C3E0-5D5DC8440619}" dt="2025-01-31T14:25:19.574" v="6" actId="14100"/>
      <pc:docMkLst>
        <pc:docMk/>
      </pc:docMkLst>
      <pc:sldChg chg="modSp">
        <pc:chgData name="LovePreet Singh" userId="S::love@xenonstack.com::80221d30-0a01-4c00-ba55-71625c1b0725" providerId="AD" clId="Web-{6FB884D5-11F3-DF73-C3E0-5D5DC8440619}" dt="2025-01-31T14:24:59.996" v="3" actId="14100"/>
        <pc:sldMkLst>
          <pc:docMk/>
          <pc:sldMk cId="4031672146" sldId="300"/>
        </pc:sldMkLst>
        <pc:spChg chg="mod">
          <ac:chgData name="LovePreet Singh" userId="S::love@xenonstack.com::80221d30-0a01-4c00-ba55-71625c1b0725" providerId="AD" clId="Web-{6FB884D5-11F3-DF73-C3E0-5D5DC8440619}" dt="2025-01-31T14:24:59.996" v="3" actId="14100"/>
          <ac:spMkLst>
            <pc:docMk/>
            <pc:sldMk cId="4031672146" sldId="300"/>
            <ac:spMk id="2" creationId="{8C949630-42E7-82BE-7AA5-74B2E65C1E78}"/>
          </ac:spMkLst>
        </pc:spChg>
        <pc:spChg chg="mod">
          <ac:chgData name="LovePreet Singh" userId="S::love@xenonstack.com::80221d30-0a01-4c00-ba55-71625c1b0725" providerId="AD" clId="Web-{6FB884D5-11F3-DF73-C3E0-5D5DC8440619}" dt="2025-01-31T14:24:54.637" v="2" actId="20577"/>
          <ac:spMkLst>
            <pc:docMk/>
            <pc:sldMk cId="4031672146" sldId="300"/>
            <ac:spMk id="3" creationId="{91891F50-8B5C-3C00-F09E-CDE2DAFC1E72}"/>
          </ac:spMkLst>
        </pc:spChg>
      </pc:sldChg>
      <pc:sldChg chg="modSp">
        <pc:chgData name="LovePreet Singh" userId="S::love@xenonstack.com::80221d30-0a01-4c00-ba55-71625c1b0725" providerId="AD" clId="Web-{6FB884D5-11F3-DF73-C3E0-5D5DC8440619}" dt="2025-01-31T14:25:19.574" v="6" actId="14100"/>
        <pc:sldMkLst>
          <pc:docMk/>
          <pc:sldMk cId="3734989745" sldId="301"/>
        </pc:sldMkLst>
        <pc:spChg chg="mod">
          <ac:chgData name="LovePreet Singh" userId="S::love@xenonstack.com::80221d30-0a01-4c00-ba55-71625c1b0725" providerId="AD" clId="Web-{6FB884D5-11F3-DF73-C3E0-5D5DC8440619}" dt="2025-01-31T14:25:19.574" v="6" actId="14100"/>
          <ac:spMkLst>
            <pc:docMk/>
            <pc:sldMk cId="3734989745" sldId="301"/>
            <ac:spMk id="3" creationId="{CCC94C42-537C-5444-CC0D-75385239282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2/4/2025</a:t>
            </a:fld>
            <a:endParaRPr lang="en-US"/>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CEF5B-BB2D-3ACB-81C0-E7BEC5EBE4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45CC7-C018-72ED-0AD5-AB4BDDACDE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D36A8F-155F-DAB1-090E-C5022E3EF9F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1416C2E-6E61-40D9-9DBB-788E123C006D}"/>
              </a:ext>
            </a:extLst>
          </p:cNvPr>
          <p:cNvSpPr>
            <a:spLocks noGrp="1"/>
          </p:cNvSpPr>
          <p:nvPr>
            <p:ph type="sldNum" sz="quarter" idx="5"/>
          </p:nvPr>
        </p:nvSpPr>
        <p:spPr/>
        <p:txBody>
          <a:bodyPr/>
          <a:lstStyle/>
          <a:p>
            <a:fld id="{10895658-EA1F-4910-80AB-4DA76E167475}" type="slidenum">
              <a:rPr lang="en-US" smtClean="0"/>
              <a:t>10</a:t>
            </a:fld>
            <a:endParaRPr lang="en-US"/>
          </a:p>
        </p:txBody>
      </p:sp>
    </p:spTree>
    <p:extLst>
      <p:ext uri="{BB962C8B-B14F-4D97-AF65-F5344CB8AC3E}">
        <p14:creationId xmlns:p14="http://schemas.microsoft.com/office/powerpoint/2010/main" val="3398157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a:p>
        </p:txBody>
      </p:sp>
    </p:spTree>
    <p:extLst>
      <p:ext uri="{BB962C8B-B14F-4D97-AF65-F5344CB8AC3E}">
        <p14:creationId xmlns:p14="http://schemas.microsoft.com/office/powerpoint/2010/main" val="2909667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19</a:t>
            </a:fld>
            <a:endParaRPr lang="en-US"/>
          </a:p>
        </p:txBody>
      </p:sp>
    </p:spTree>
    <p:extLst>
      <p:ext uri="{BB962C8B-B14F-4D97-AF65-F5344CB8AC3E}">
        <p14:creationId xmlns:p14="http://schemas.microsoft.com/office/powerpoint/2010/main" val="3607125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a:t>Click to add text </a:t>
            </a:r>
          </a:p>
          <a:p>
            <a:pPr marL="685800" lvl="1" indent="-228600"/>
            <a:r>
              <a:rPr lang="en-US"/>
              <a:t>Second level</a:t>
            </a:r>
          </a:p>
          <a:p>
            <a:pPr marL="1143000" lvl="2" indent="-228600"/>
            <a:r>
              <a:rPr lang="en-US"/>
              <a:t>Third level</a:t>
            </a:r>
          </a:p>
          <a:p>
            <a:pPr marL="1600200" lvl="3" indent="-228600"/>
            <a:r>
              <a:rPr lang="en-US"/>
              <a:t>Fourth level</a:t>
            </a:r>
          </a:p>
          <a:p>
            <a:pPr marL="2057400" lvl="4" indent="-228600"/>
            <a:r>
              <a:rPr lang="en-US"/>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a:t>Click to add text </a:t>
            </a:r>
          </a:p>
          <a:p>
            <a:pPr lvl="1"/>
            <a:r>
              <a:rPr lang="en-US"/>
              <a:t>Second level</a:t>
            </a:r>
          </a:p>
          <a:p>
            <a:pPr lvl="2"/>
            <a:r>
              <a:rPr lang="en-US"/>
              <a:t>Third level</a:t>
            </a:r>
          </a:p>
          <a:p>
            <a:pPr lvl="3"/>
            <a:r>
              <a:rPr lang="en-US"/>
              <a:t>Fourth level</a:t>
            </a:r>
          </a:p>
          <a:p>
            <a:pPr lvl="4"/>
            <a:r>
              <a:rPr lang="en-US"/>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a:t>Click icon to insert table</a:t>
            </a:r>
          </a:p>
          <a:p>
            <a:endParaRPr lang="en-US"/>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a:t>Click to add content</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xenonstack1-my.sharepoint.com/:f:/g/personal/love_xenonstack_com/EhaITe3Iey1AhJFvp7KYVigBs25UIXZdUFKoFiC_97MLdg?e=NCYDSF"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134201" y="1630418"/>
            <a:ext cx="6856292" cy="3590596"/>
          </a:xfrm>
        </p:spPr>
        <p:txBody>
          <a:bodyPr>
            <a:normAutofit/>
          </a:bodyPr>
          <a:lstStyle/>
          <a:p>
            <a:pPr algn="r"/>
            <a:r>
              <a:rPr lang="en-GB">
                <a:solidFill>
                  <a:srgbClr val="FFFFFF"/>
                </a:solidFill>
                <a:latin typeface="Trebuchet MS"/>
              </a:rPr>
              <a:t>PRESENTATION ON L1: MODULE1</a:t>
            </a:r>
          </a:p>
          <a:p>
            <a:endParaRPr lang="en-US"/>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CEFE9-9E22-AF52-2980-3B73A5DEF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5883F6-1E14-33B4-0426-BAC86BC242D4}"/>
              </a:ext>
            </a:extLst>
          </p:cNvPr>
          <p:cNvSpPr>
            <a:spLocks noGrp="1"/>
          </p:cNvSpPr>
          <p:nvPr>
            <p:ph type="title"/>
          </p:nvPr>
        </p:nvSpPr>
        <p:spPr>
          <a:xfrm>
            <a:off x="3511369" y="642111"/>
            <a:ext cx="7889768" cy="1358984"/>
          </a:xfrm>
        </p:spPr>
        <p:txBody>
          <a:bodyPr/>
          <a:lstStyle/>
          <a:p>
            <a:r>
              <a:rPr lang="en-US">
                <a:solidFill>
                  <a:schemeClr val="accent4">
                    <a:lumMod val="76000"/>
                  </a:schemeClr>
                </a:solidFill>
              </a:rPr>
              <a:t>How </a:t>
            </a:r>
            <a:r>
              <a:rPr lang="en-US">
                <a:solidFill>
                  <a:schemeClr val="accent4">
                    <a:lumMod val="76000"/>
                  </a:schemeClr>
                </a:solidFill>
                <a:ea typeface="+mj-lt"/>
                <a:cs typeface="+mj-lt"/>
              </a:rPr>
              <a:t>analytics help businesses ?</a:t>
            </a:r>
            <a:endParaRPr lang="en-US">
              <a:solidFill>
                <a:schemeClr val="accent4">
                  <a:lumMod val="76000"/>
                </a:schemeClr>
              </a:solidFill>
            </a:endParaRPr>
          </a:p>
        </p:txBody>
      </p:sp>
      <p:sp>
        <p:nvSpPr>
          <p:cNvPr id="12" name="Text Placeholder 11">
            <a:extLst>
              <a:ext uri="{FF2B5EF4-FFF2-40B4-BE49-F238E27FC236}">
                <a16:creationId xmlns:a16="http://schemas.microsoft.com/office/drawing/2014/main" id="{A6666238-A1A7-CD65-2435-1B923D961E35}"/>
              </a:ext>
            </a:extLst>
          </p:cNvPr>
          <p:cNvSpPr>
            <a:spLocks noGrp="1"/>
          </p:cNvSpPr>
          <p:nvPr>
            <p:ph sz="half" idx="14"/>
          </p:nvPr>
        </p:nvSpPr>
        <p:spPr>
          <a:xfrm>
            <a:off x="3511369" y="3485842"/>
            <a:ext cx="7893230" cy="2498531"/>
          </a:xfrm>
        </p:spPr>
        <p:txBody>
          <a:bodyPr vert="horz" lIns="91440" tIns="45720" rIns="91440" bIns="45720" rtlCol="0" anchor="t">
            <a:normAutofit/>
          </a:bodyPr>
          <a:lstStyle/>
          <a:p>
            <a:r>
              <a:rPr lang="en-US" b="1">
                <a:solidFill>
                  <a:schemeClr val="accent4">
                    <a:lumMod val="76000"/>
                  </a:schemeClr>
                </a:solidFill>
                <a:latin typeface="Source Serif Pro"/>
                <a:ea typeface="Source Serif Pro"/>
              </a:rPr>
              <a:t>Gain greater insight into target markets</a:t>
            </a:r>
            <a:endParaRPr lang="en-US">
              <a:solidFill>
                <a:schemeClr val="accent4">
                  <a:lumMod val="76000"/>
                </a:schemeClr>
              </a:solidFill>
            </a:endParaRPr>
          </a:p>
          <a:p>
            <a:r>
              <a:rPr lang="en-US" b="1">
                <a:solidFill>
                  <a:schemeClr val="accent4">
                    <a:lumMod val="76000"/>
                  </a:schemeClr>
                </a:solidFill>
                <a:latin typeface="Source Serif Pro"/>
                <a:ea typeface="Source Serif Pro"/>
              </a:rPr>
              <a:t>Enhance decision-making capabilities</a:t>
            </a:r>
            <a:endParaRPr lang="en-US">
              <a:solidFill>
                <a:schemeClr val="accent4">
                  <a:lumMod val="76000"/>
                </a:schemeClr>
              </a:solidFill>
            </a:endParaRPr>
          </a:p>
          <a:p>
            <a:r>
              <a:rPr lang="en-US" b="1">
                <a:solidFill>
                  <a:schemeClr val="accent4">
                    <a:lumMod val="76000"/>
                  </a:schemeClr>
                </a:solidFill>
                <a:latin typeface="Source Serif Pro"/>
                <a:ea typeface="Source Serif Pro"/>
              </a:rPr>
              <a:t>Create targeted strategies and marketing campaigns</a:t>
            </a:r>
            <a:endParaRPr lang="en-US">
              <a:solidFill>
                <a:schemeClr val="accent4">
                  <a:lumMod val="76000"/>
                </a:schemeClr>
              </a:solidFill>
            </a:endParaRPr>
          </a:p>
          <a:p>
            <a:r>
              <a:rPr lang="en-US" b="1">
                <a:solidFill>
                  <a:schemeClr val="accent4">
                    <a:lumMod val="76000"/>
                  </a:schemeClr>
                </a:solidFill>
                <a:latin typeface="Source Serif Pro"/>
                <a:ea typeface="Source Serif Pro"/>
              </a:rPr>
              <a:t>Improve operational inefficiencies and minimize risk</a:t>
            </a:r>
            <a:endParaRPr lang="en-US">
              <a:solidFill>
                <a:schemeClr val="accent4">
                  <a:lumMod val="76000"/>
                </a:schemeClr>
              </a:solidFill>
            </a:endParaRPr>
          </a:p>
          <a:p>
            <a:r>
              <a:rPr lang="en-US" b="1">
                <a:solidFill>
                  <a:schemeClr val="accent4">
                    <a:lumMod val="76000"/>
                  </a:schemeClr>
                </a:solidFill>
                <a:latin typeface="Source Serif Pro"/>
                <a:ea typeface="Source Serif Pro"/>
              </a:rPr>
              <a:t>Identify new product and service opportunities</a:t>
            </a:r>
            <a:endParaRPr lang="en-US">
              <a:solidFill>
                <a:schemeClr val="accent4">
                  <a:lumMod val="76000"/>
                </a:schemeClr>
              </a:solidFill>
            </a:endParaRPr>
          </a:p>
          <a:p>
            <a:pPr marL="0" indent="0">
              <a:buNone/>
            </a:pPr>
            <a:endParaRPr lang="en-US">
              <a:solidFill>
                <a:schemeClr val="accent4">
                  <a:lumMod val="76000"/>
                </a:schemeClr>
              </a:solidFill>
            </a:endParaRPr>
          </a:p>
        </p:txBody>
      </p:sp>
      <p:sp>
        <p:nvSpPr>
          <p:cNvPr id="7" name="Text Placeholder 6">
            <a:extLst>
              <a:ext uri="{FF2B5EF4-FFF2-40B4-BE49-F238E27FC236}">
                <a16:creationId xmlns:a16="http://schemas.microsoft.com/office/drawing/2014/main" id="{10EF3E4F-C6B3-9258-C812-678BE844C55D}"/>
              </a:ext>
            </a:extLst>
          </p:cNvPr>
          <p:cNvSpPr>
            <a:spLocks noGrp="1"/>
          </p:cNvSpPr>
          <p:nvPr>
            <p:ph sz="half" idx="1"/>
          </p:nvPr>
        </p:nvSpPr>
        <p:spPr>
          <a:xfrm>
            <a:off x="3515362" y="2119812"/>
            <a:ext cx="8108872" cy="1373673"/>
          </a:xfrm>
        </p:spPr>
        <p:txBody>
          <a:bodyPr vert="horz" lIns="91440" tIns="45720" rIns="91440" bIns="45720" rtlCol="0" anchor="t">
            <a:noAutofit/>
          </a:bodyPr>
          <a:lstStyle/>
          <a:p>
            <a:r>
              <a:rPr lang="en-US" sz="1400" b="1">
                <a:solidFill>
                  <a:srgbClr val="333333"/>
                </a:solidFill>
                <a:latin typeface="Open Sans"/>
                <a:ea typeface="Open Sans"/>
                <a:cs typeface="Open Sans"/>
              </a:rPr>
              <a:t>Data analytics is the process of storing, organizing, and analyzing raw data to answer questions or gain important insights. Data analytics is integral to business because it allows leadership to create evidence-based strategy, understand customers to better target marketing initiatives, and increase overall productivity.</a:t>
            </a:r>
          </a:p>
          <a:p>
            <a:endParaRPr lang="en-US" sz="1400"/>
          </a:p>
        </p:txBody>
      </p:sp>
      <p:sp>
        <p:nvSpPr>
          <p:cNvPr id="14" name="Slide Number Placeholder 13">
            <a:extLst>
              <a:ext uri="{FF2B5EF4-FFF2-40B4-BE49-F238E27FC236}">
                <a16:creationId xmlns:a16="http://schemas.microsoft.com/office/drawing/2014/main" id="{BEAD6FDD-A423-3125-95CE-BA4667F54EC4}"/>
              </a:ext>
            </a:extLst>
          </p:cNvPr>
          <p:cNvSpPr>
            <a:spLocks noGrp="1"/>
          </p:cNvSpPr>
          <p:nvPr>
            <p:ph type="sldNum" sz="quarter" idx="12"/>
          </p:nvPr>
        </p:nvSpPr>
        <p:spPr/>
        <p:txBody>
          <a:bodyPr/>
          <a:lstStyle/>
          <a:p>
            <a:fld id="{B5CEABB6-07DC-46E8-9B57-56EC44A396E5}" type="slidenum">
              <a:rPr lang="en-US" smtClean="0"/>
              <a:pPr/>
              <a:t>10</a:t>
            </a:fld>
            <a:endParaRPr lang="en-US"/>
          </a:p>
        </p:txBody>
      </p:sp>
    </p:spTree>
    <p:extLst>
      <p:ext uri="{BB962C8B-B14F-4D97-AF65-F5344CB8AC3E}">
        <p14:creationId xmlns:p14="http://schemas.microsoft.com/office/powerpoint/2010/main" val="2719729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3520440" y="896111"/>
            <a:ext cx="7880697" cy="696770"/>
          </a:xfrm>
        </p:spPr>
        <p:txBody>
          <a:bodyPr>
            <a:noAutofit/>
          </a:bodyPr>
          <a:lstStyle/>
          <a:p>
            <a:r>
              <a:rPr lang="en-US" sz="4800">
                <a:solidFill>
                  <a:schemeClr val="accent4">
                    <a:lumMod val="76000"/>
                  </a:schemeClr>
                </a:solidFill>
              </a:rPr>
              <a:t>OWASP TOP 10</a:t>
            </a:r>
          </a:p>
        </p:txBody>
      </p:sp>
      <p:sp>
        <p:nvSpPr>
          <p:cNvPr id="12" name="Text Placeholder 11">
            <a:extLst>
              <a:ext uri="{FF2B5EF4-FFF2-40B4-BE49-F238E27FC236}">
                <a16:creationId xmlns:a16="http://schemas.microsoft.com/office/drawing/2014/main" id="{D3251268-42B4-3B45-A59B-740E2DB97A00}"/>
              </a:ext>
            </a:extLst>
          </p:cNvPr>
          <p:cNvSpPr>
            <a:spLocks noGrp="1"/>
          </p:cNvSpPr>
          <p:nvPr>
            <p:ph sz="half" idx="14"/>
          </p:nvPr>
        </p:nvSpPr>
        <p:spPr>
          <a:xfrm>
            <a:off x="3520440" y="1989057"/>
            <a:ext cx="7321731" cy="4539602"/>
          </a:xfrm>
        </p:spPr>
        <p:txBody>
          <a:bodyPr vert="horz" lIns="91440" tIns="45720" rIns="91440" bIns="45720" rtlCol="0" anchor="t">
            <a:normAutofit/>
          </a:bodyPr>
          <a:lstStyle/>
          <a:p>
            <a:pPr>
              <a:lnSpc>
                <a:spcPct val="150000"/>
              </a:lnSpc>
            </a:pPr>
            <a:r>
              <a:rPr lang="en-US" sz="1600" b="1"/>
              <a:t>Worldwide not-for-profit organization founded in 2001.</a:t>
            </a:r>
            <a:endParaRPr lang="en-US" sz="1600"/>
          </a:p>
          <a:p>
            <a:pPr>
              <a:lnSpc>
                <a:spcPct val="150000"/>
              </a:lnSpc>
            </a:pPr>
            <a:r>
              <a:rPr lang="en-US" sz="1600" b="1"/>
              <a:t>Globally recognized by developers as the first step towards more secure coding.</a:t>
            </a:r>
            <a:endParaRPr lang="en-US" sz="1600"/>
          </a:p>
          <a:p>
            <a:pPr>
              <a:lnSpc>
                <a:spcPct val="150000"/>
              </a:lnSpc>
            </a:pPr>
            <a:r>
              <a:rPr lang="en-US" sz="1600">
                <a:latin typeface="Roboto"/>
                <a:ea typeface="Roboto"/>
                <a:cs typeface="Roboto"/>
              </a:rPr>
              <a:t>The OWASP (</a:t>
            </a:r>
            <a:r>
              <a:rPr lang="en-IN" sz="1600"/>
              <a:t>Open Web Application Security Project</a:t>
            </a:r>
            <a:r>
              <a:rPr lang="en-US" sz="1600">
                <a:latin typeface="Roboto"/>
                <a:ea typeface="Roboto"/>
                <a:cs typeface="Roboto"/>
              </a:rPr>
              <a:t>) Top 10 is a standard awareness document for developers and web application security. It represents a broad consensus about the most critical security risks to web applications.</a:t>
            </a:r>
          </a:p>
          <a:p>
            <a:endParaRPr lang="en-US" sz="1600"/>
          </a:p>
        </p:txBody>
      </p:sp>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11</a:t>
            </a:fld>
            <a:endParaRPr lang="en-US"/>
          </a:p>
        </p:txBody>
      </p:sp>
    </p:spTree>
    <p:extLst>
      <p:ext uri="{BB962C8B-B14F-4D97-AF65-F5344CB8AC3E}">
        <p14:creationId xmlns:p14="http://schemas.microsoft.com/office/powerpoint/2010/main" val="141878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9630-42E7-82BE-7AA5-74B2E65C1E78}"/>
              </a:ext>
            </a:extLst>
          </p:cNvPr>
          <p:cNvSpPr>
            <a:spLocks noGrp="1"/>
          </p:cNvSpPr>
          <p:nvPr>
            <p:ph type="title"/>
          </p:nvPr>
        </p:nvSpPr>
        <p:spPr>
          <a:xfrm>
            <a:off x="2859877" y="533254"/>
            <a:ext cx="8081091" cy="696770"/>
          </a:xfrm>
        </p:spPr>
        <p:txBody>
          <a:bodyPr>
            <a:normAutofit fontScale="90000"/>
          </a:bodyPr>
          <a:lstStyle/>
          <a:p>
            <a:r>
              <a:rPr lang="en-US" sz="4800">
                <a:solidFill>
                  <a:schemeClr val="accent4">
                    <a:lumMod val="76000"/>
                  </a:schemeClr>
                </a:solidFill>
              </a:rPr>
              <a:t>OWASP TOP-10 2021</a:t>
            </a:r>
            <a:endParaRPr lang="en-US">
              <a:solidFill>
                <a:schemeClr val="accent4">
                  <a:lumMod val="76000"/>
                </a:schemeClr>
              </a:solidFill>
            </a:endParaRPr>
          </a:p>
        </p:txBody>
      </p:sp>
      <p:sp>
        <p:nvSpPr>
          <p:cNvPr id="3" name="Content Placeholder 2">
            <a:extLst>
              <a:ext uri="{FF2B5EF4-FFF2-40B4-BE49-F238E27FC236}">
                <a16:creationId xmlns:a16="http://schemas.microsoft.com/office/drawing/2014/main" id="{91891F50-8B5C-3C00-F09E-CDE2DAFC1E72}"/>
              </a:ext>
            </a:extLst>
          </p:cNvPr>
          <p:cNvSpPr>
            <a:spLocks noGrp="1"/>
          </p:cNvSpPr>
          <p:nvPr>
            <p:ph sz="half" idx="14"/>
          </p:nvPr>
        </p:nvSpPr>
        <p:spPr>
          <a:xfrm>
            <a:off x="2787306" y="1226232"/>
            <a:ext cx="9331461" cy="5493749"/>
          </a:xfrm>
        </p:spPr>
        <p:txBody>
          <a:bodyPr vert="horz" lIns="91440" tIns="45720" rIns="91440" bIns="45720" rtlCol="0" anchor="t">
            <a:normAutofit/>
          </a:bodyPr>
          <a:lstStyle/>
          <a:p>
            <a:pPr>
              <a:lnSpc>
                <a:spcPct val="100000"/>
              </a:lnSpc>
            </a:pPr>
            <a:r>
              <a:rPr lang="en-US" sz="1400" b="1">
                <a:solidFill>
                  <a:schemeClr val="accent3">
                    <a:lumMod val="76000"/>
                  </a:schemeClr>
                </a:solidFill>
                <a:latin typeface="Roboto"/>
                <a:ea typeface="Roboto"/>
                <a:cs typeface="Roboto"/>
              </a:rPr>
              <a:t>A01:2021-Broken Access Control: </a:t>
            </a:r>
            <a:endParaRPr lang="en-US">
              <a:solidFill>
                <a:schemeClr val="accent3">
                  <a:lumMod val="76000"/>
                </a:schemeClr>
              </a:solidFill>
              <a:latin typeface="Avenir Next LT Pro"/>
              <a:ea typeface="Roboto"/>
              <a:cs typeface="Roboto"/>
            </a:endParaRPr>
          </a:p>
          <a:p>
            <a:pPr marL="0" indent="0">
              <a:lnSpc>
                <a:spcPct val="100000"/>
              </a:lnSpc>
              <a:buNone/>
            </a:pPr>
            <a:r>
              <a:rPr lang="en-US" sz="1200">
                <a:solidFill>
                  <a:srgbClr val="080E30"/>
                </a:solidFill>
                <a:latin typeface="Avenir Next LT Pro"/>
                <a:ea typeface="Roboto"/>
                <a:cs typeface="Roboto"/>
              </a:rPr>
              <a:t>    Allowing</a:t>
            </a:r>
            <a:r>
              <a:rPr lang="en-US" sz="1200">
                <a:solidFill>
                  <a:srgbClr val="080E30"/>
                </a:solidFill>
              </a:rPr>
              <a:t> users to access the information they are not truly authorized to access.</a:t>
            </a:r>
            <a:endParaRPr lang="en-US">
              <a:solidFill>
                <a:srgbClr val="080E30"/>
              </a:solidFill>
              <a:ea typeface="Roboto"/>
              <a:cs typeface="Roboto"/>
            </a:endParaRPr>
          </a:p>
          <a:p>
            <a:pPr marL="0" indent="0">
              <a:lnSpc>
                <a:spcPct val="100000"/>
              </a:lnSpc>
              <a:buNone/>
            </a:pPr>
            <a:r>
              <a:rPr lang="en-US" sz="1200">
                <a:solidFill>
                  <a:srgbClr val="080E30"/>
                </a:solidFill>
                <a:ea typeface="+mn-lt"/>
                <a:cs typeface="+mn-lt"/>
              </a:rPr>
              <a:t>    Prevention: Employ threat modeling for critical access control, authentication, key flows  .</a:t>
            </a:r>
            <a:endParaRPr lang="en-US" sz="1200"/>
          </a:p>
          <a:p>
            <a:pPr>
              <a:lnSpc>
                <a:spcPct val="100000"/>
              </a:lnSpc>
            </a:pPr>
            <a:r>
              <a:rPr lang="en-US" sz="1400" b="1">
                <a:solidFill>
                  <a:schemeClr val="accent3">
                    <a:lumMod val="76000"/>
                  </a:schemeClr>
                </a:solidFill>
                <a:latin typeface="Roboto"/>
                <a:ea typeface="Roboto"/>
                <a:cs typeface="Roboto"/>
              </a:rPr>
              <a:t>A02:2021-Cryptographic Failures:</a:t>
            </a:r>
            <a:endParaRPr lang="en-US" sz="1400">
              <a:solidFill>
                <a:schemeClr val="accent3">
                  <a:lumMod val="76000"/>
                </a:schemeClr>
              </a:solidFill>
              <a:latin typeface="Roboto"/>
              <a:ea typeface="Roboto"/>
              <a:cs typeface="Roboto"/>
            </a:endParaRPr>
          </a:p>
          <a:p>
            <a:pPr marL="0" indent="0">
              <a:lnSpc>
                <a:spcPct val="100000"/>
              </a:lnSpc>
              <a:buNone/>
            </a:pPr>
            <a:r>
              <a:rPr lang="en-US" sz="1400" b="1">
                <a:solidFill>
                  <a:schemeClr val="tx2">
                    <a:lumMod val="49000"/>
                  </a:schemeClr>
                </a:solidFill>
                <a:latin typeface="Roboto"/>
                <a:ea typeface="Roboto"/>
                <a:cs typeface="Roboto"/>
              </a:rPr>
              <a:t>   </a:t>
            </a:r>
            <a:r>
              <a:rPr lang="en-US" sz="1200" b="1">
                <a:solidFill>
                  <a:schemeClr val="tx2">
                    <a:lumMod val="49000"/>
                  </a:schemeClr>
                </a:solidFill>
                <a:latin typeface="Roboto"/>
                <a:ea typeface="Roboto"/>
                <a:cs typeface="Roboto"/>
              </a:rPr>
              <a:t>  </a:t>
            </a:r>
            <a:r>
              <a:rPr lang="en-US" sz="1200">
                <a:solidFill>
                  <a:srgbClr val="080E30"/>
                </a:solidFill>
                <a:latin typeface="Avenir Next LT Pro"/>
                <a:ea typeface="Roboto"/>
                <a:cs typeface="Roboto"/>
              </a:rPr>
              <a:t>Poorly</a:t>
            </a:r>
            <a:r>
              <a:rPr lang="en-US" sz="1200">
                <a:solidFill>
                  <a:srgbClr val="080E30"/>
                </a:solidFill>
                <a:ea typeface="+mn-lt"/>
                <a:cs typeface="+mn-lt"/>
              </a:rPr>
              <a:t> implementation of cryptographic protocols.</a:t>
            </a:r>
            <a:endParaRPr lang="en-US" sz="1200" b="1">
              <a:solidFill>
                <a:schemeClr val="tx2">
                  <a:lumMod val="49000"/>
                </a:schemeClr>
              </a:solidFill>
              <a:latin typeface="Roboto"/>
              <a:ea typeface="Roboto"/>
              <a:cs typeface="Roboto"/>
            </a:endParaRPr>
          </a:p>
          <a:p>
            <a:pPr marL="0" indent="0">
              <a:buNone/>
            </a:pPr>
            <a:r>
              <a:rPr lang="en-US" sz="1200">
                <a:solidFill>
                  <a:srgbClr val="080E30"/>
                </a:solidFill>
                <a:latin typeface="Avenir Next LT Pro"/>
                <a:ea typeface="Roboto"/>
                <a:cs typeface="Roboto"/>
              </a:rPr>
              <a:t>   Prevention: </a:t>
            </a:r>
            <a:r>
              <a:rPr lang="en-US" sz="1200">
                <a:solidFill>
                  <a:srgbClr val="080E30"/>
                </a:solidFill>
                <a:ea typeface="+mn-lt"/>
                <a:cs typeface="+mn-lt"/>
              </a:rPr>
              <a:t>Encrypt your data in transit as well as at rest and Implement only the most updated encryption techniques.     </a:t>
            </a:r>
            <a:endParaRPr lang="en-US" sz="1200">
              <a:solidFill>
                <a:srgbClr val="080E30"/>
              </a:solidFill>
            </a:endParaRPr>
          </a:p>
          <a:p>
            <a:pPr>
              <a:lnSpc>
                <a:spcPct val="100000"/>
              </a:lnSpc>
            </a:pPr>
            <a:r>
              <a:rPr lang="en-US" sz="1400" b="1">
                <a:solidFill>
                  <a:schemeClr val="accent3">
                    <a:lumMod val="76000"/>
                  </a:schemeClr>
                </a:solidFill>
                <a:latin typeface="Roboto"/>
                <a:ea typeface="Roboto"/>
                <a:cs typeface="Roboto"/>
              </a:rPr>
              <a:t>A03:2021-Injection:</a:t>
            </a:r>
            <a:endParaRPr lang="en-US" sz="1400">
              <a:solidFill>
                <a:schemeClr val="accent3">
                  <a:lumMod val="76000"/>
                </a:schemeClr>
              </a:solidFill>
              <a:latin typeface="Roboto"/>
              <a:ea typeface="Roboto"/>
              <a:cs typeface="Roboto"/>
            </a:endParaRPr>
          </a:p>
          <a:p>
            <a:pPr marL="0" indent="0">
              <a:lnSpc>
                <a:spcPct val="100000"/>
              </a:lnSpc>
              <a:buNone/>
            </a:pPr>
            <a:r>
              <a:rPr lang="en-US" sz="1400" b="1">
                <a:solidFill>
                  <a:schemeClr val="tx2">
                    <a:lumMod val="49000"/>
                  </a:schemeClr>
                </a:solidFill>
                <a:latin typeface="Roboto"/>
                <a:ea typeface="Roboto"/>
                <a:cs typeface="Roboto"/>
              </a:rPr>
              <a:t>        </a:t>
            </a:r>
            <a:r>
              <a:rPr lang="en-US" sz="1200">
                <a:solidFill>
                  <a:srgbClr val="080E30"/>
                </a:solidFill>
                <a:ea typeface="+mn-lt"/>
                <a:cs typeface="+mn-lt"/>
              </a:rPr>
              <a:t>Insertion of malicious data into an application or via APIs.</a:t>
            </a:r>
            <a:endParaRPr lang="en-US" sz="1400" b="1">
              <a:solidFill>
                <a:srgbClr val="BA852F"/>
              </a:solidFill>
              <a:latin typeface="Roboto"/>
              <a:ea typeface="Roboto"/>
              <a:cs typeface="Roboto"/>
            </a:endParaRPr>
          </a:p>
          <a:p>
            <a:pPr marL="0" indent="0">
              <a:lnSpc>
                <a:spcPct val="100000"/>
              </a:lnSpc>
              <a:buNone/>
            </a:pPr>
            <a:r>
              <a:rPr lang="en-US" sz="1200">
                <a:solidFill>
                  <a:srgbClr val="080E30"/>
                </a:solidFill>
                <a:ea typeface="+mn-lt"/>
                <a:cs typeface="+mn-lt"/>
              </a:rPr>
              <a:t>   Prevention: Use a safe API to eliminate the interpreter.</a:t>
            </a:r>
            <a:endParaRPr lang="en-US" sz="1200">
              <a:solidFill>
                <a:srgbClr val="080E30"/>
              </a:solidFill>
              <a:latin typeface="Avenir Next LT Pro"/>
              <a:ea typeface="Roboto"/>
              <a:cs typeface="Roboto"/>
            </a:endParaRPr>
          </a:p>
          <a:p>
            <a:pPr>
              <a:lnSpc>
                <a:spcPct val="100000"/>
              </a:lnSpc>
            </a:pPr>
            <a:r>
              <a:rPr lang="en-US" sz="1400" b="1">
                <a:solidFill>
                  <a:schemeClr val="accent3">
                    <a:lumMod val="76000"/>
                  </a:schemeClr>
                </a:solidFill>
                <a:latin typeface="Roboto"/>
                <a:ea typeface="Roboto"/>
                <a:cs typeface="Roboto"/>
              </a:rPr>
              <a:t>A04:2021-Insecure Design:</a:t>
            </a:r>
            <a:endParaRPr lang="en-US" sz="1400">
              <a:solidFill>
                <a:schemeClr val="accent3">
                  <a:lumMod val="76000"/>
                </a:schemeClr>
              </a:solidFill>
              <a:latin typeface="Roboto"/>
              <a:ea typeface="Roboto"/>
              <a:cs typeface="Roboto"/>
            </a:endParaRPr>
          </a:p>
          <a:p>
            <a:pPr marL="0" indent="0">
              <a:lnSpc>
                <a:spcPct val="100000"/>
              </a:lnSpc>
              <a:buNone/>
            </a:pPr>
            <a:r>
              <a:rPr lang="en-US" sz="1400" b="1">
                <a:solidFill>
                  <a:schemeClr val="accent1">
                    <a:lumMod val="76000"/>
                  </a:schemeClr>
                </a:solidFill>
                <a:latin typeface="Roboto"/>
                <a:ea typeface="Roboto"/>
                <a:cs typeface="Roboto"/>
              </a:rPr>
              <a:t>      </a:t>
            </a:r>
            <a:r>
              <a:rPr lang="en-US" sz="1200" b="1">
                <a:solidFill>
                  <a:schemeClr val="accent1">
                    <a:lumMod val="76000"/>
                  </a:schemeClr>
                </a:solidFill>
                <a:latin typeface="Roboto"/>
                <a:ea typeface="Roboto"/>
                <a:cs typeface="Roboto"/>
              </a:rPr>
              <a:t> </a:t>
            </a:r>
            <a:r>
              <a:rPr lang="en-US" sz="1200">
                <a:solidFill>
                  <a:srgbClr val="080E30"/>
                </a:solidFill>
                <a:ea typeface="+mn-lt"/>
                <a:cs typeface="+mn-lt"/>
              </a:rPr>
              <a:t>They are caused by an insecure design that does not include threat modeling, secure design principles and patterns.</a:t>
            </a:r>
          </a:p>
          <a:p>
            <a:pPr marL="0" indent="0">
              <a:lnSpc>
                <a:spcPct val="100000"/>
              </a:lnSpc>
              <a:buNone/>
            </a:pPr>
            <a:r>
              <a:rPr lang="en-US" sz="1200">
                <a:solidFill>
                  <a:srgbClr val="080E30"/>
                </a:solidFill>
                <a:latin typeface="Avenir Next LT Pro"/>
                <a:ea typeface="Roboto"/>
                <a:cs typeface="Roboto"/>
              </a:rPr>
              <a:t>  Prevention:</a:t>
            </a:r>
            <a:r>
              <a:rPr lang="en-US" sz="1200">
                <a:solidFill>
                  <a:srgbClr val="080E30"/>
                </a:solidFill>
                <a:ea typeface="Roboto"/>
                <a:cs typeface="Roboto"/>
              </a:rPr>
              <a:t> S</a:t>
            </a:r>
            <a:r>
              <a:rPr lang="en-US" sz="1200">
                <a:solidFill>
                  <a:srgbClr val="080E30"/>
                </a:solidFill>
                <a:ea typeface="+mn-lt"/>
                <a:cs typeface="+mn-lt"/>
              </a:rPr>
              <a:t>et up and enforce a lifecycle that includes security in the design of the software and all development phases.</a:t>
            </a:r>
            <a:r>
              <a:rPr lang="en-US" sz="1200">
                <a:solidFill>
                  <a:srgbClr val="080E30"/>
                </a:solidFill>
                <a:latin typeface="Avenir Next LT Pro"/>
                <a:ea typeface="Roboto"/>
                <a:cs typeface="Roboto"/>
              </a:rPr>
              <a:t> </a:t>
            </a:r>
          </a:p>
          <a:p>
            <a:pPr>
              <a:lnSpc>
                <a:spcPct val="100000"/>
              </a:lnSpc>
            </a:pPr>
            <a:r>
              <a:rPr lang="en-US" sz="1400" b="1">
                <a:solidFill>
                  <a:schemeClr val="accent3">
                    <a:lumMod val="76000"/>
                  </a:schemeClr>
                </a:solidFill>
                <a:latin typeface="Roboto"/>
                <a:ea typeface="Roboto"/>
                <a:cs typeface="Roboto"/>
              </a:rPr>
              <a:t>A05:2021-Security Misconfiguration:</a:t>
            </a:r>
            <a:endParaRPr lang="en-US" sz="1400">
              <a:solidFill>
                <a:schemeClr val="accent3">
                  <a:lumMod val="76000"/>
                </a:schemeClr>
              </a:solidFill>
              <a:latin typeface="Roboto"/>
              <a:ea typeface="Roboto"/>
              <a:cs typeface="Roboto"/>
            </a:endParaRPr>
          </a:p>
          <a:p>
            <a:pPr marL="0" indent="0">
              <a:lnSpc>
                <a:spcPct val="100000"/>
              </a:lnSpc>
              <a:buNone/>
            </a:pPr>
            <a:r>
              <a:rPr lang="en-US" sz="1200">
                <a:solidFill>
                  <a:srgbClr val="080E30"/>
                </a:solidFill>
                <a:ea typeface="+mn-lt"/>
                <a:cs typeface="+mn-lt"/>
              </a:rPr>
              <a:t>       Security misconfigurations occur when issues in the application configurations allow unauthorized access, usage, modification.</a:t>
            </a:r>
          </a:p>
          <a:p>
            <a:pPr marL="0" indent="0">
              <a:lnSpc>
                <a:spcPct val="100000"/>
              </a:lnSpc>
              <a:buNone/>
            </a:pPr>
            <a:r>
              <a:rPr lang="en-US" sz="1200">
                <a:solidFill>
                  <a:srgbClr val="080E30"/>
                </a:solidFill>
                <a:latin typeface="Avenir Next LT Pro"/>
                <a:ea typeface="Roboto"/>
                <a:cs typeface="Roboto"/>
              </a:rPr>
              <a:t>    </a:t>
            </a:r>
            <a:r>
              <a:rPr lang="en-US" sz="1200">
                <a:latin typeface="Avenir Next LT Pro"/>
                <a:ea typeface="Roboto"/>
                <a:cs typeface="Roboto"/>
              </a:rPr>
              <a:t>Prevention:</a:t>
            </a:r>
            <a:r>
              <a:rPr lang="en-US" sz="1200">
                <a:ea typeface="Roboto"/>
                <a:cs typeface="Roboto"/>
              </a:rPr>
              <a:t> </a:t>
            </a:r>
            <a:r>
              <a:rPr lang="en-US" sz="1200">
                <a:ea typeface="+mn-lt"/>
                <a:cs typeface="+mn-lt"/>
              </a:rPr>
              <a:t>Set up a patch management process includes configuration reviews followed by updates and fixes.</a:t>
            </a:r>
            <a:endParaRPr lang="en-US" sz="1200">
              <a:latin typeface="Avenir Next LT Pro"/>
              <a:ea typeface="Roboto"/>
              <a:cs typeface="Roboto"/>
            </a:endParaRPr>
          </a:p>
        </p:txBody>
      </p:sp>
      <p:sp>
        <p:nvSpPr>
          <p:cNvPr id="5" name="Slide Number Placeholder 4">
            <a:extLst>
              <a:ext uri="{FF2B5EF4-FFF2-40B4-BE49-F238E27FC236}">
                <a16:creationId xmlns:a16="http://schemas.microsoft.com/office/drawing/2014/main" id="{5F9BAF55-E274-1FEE-6A6E-6C5330C2F488}"/>
              </a:ext>
            </a:extLst>
          </p:cNvPr>
          <p:cNvSpPr>
            <a:spLocks noGrp="1"/>
          </p:cNvSpPr>
          <p:nvPr>
            <p:ph type="sldNum" sz="quarter" idx="12"/>
          </p:nvPr>
        </p:nvSpPr>
        <p:spPr/>
        <p:txBody>
          <a:bodyPr/>
          <a:lstStyle/>
          <a:p>
            <a:fld id="{B5CEABB6-07DC-46E8-9B57-56EC44A396E5}" type="slidenum">
              <a:rPr lang="en-US" smtClean="0"/>
              <a:pPr/>
              <a:t>12</a:t>
            </a:fld>
            <a:endParaRPr lang="en-US"/>
          </a:p>
        </p:txBody>
      </p:sp>
    </p:spTree>
    <p:extLst>
      <p:ext uri="{BB962C8B-B14F-4D97-AF65-F5344CB8AC3E}">
        <p14:creationId xmlns:p14="http://schemas.microsoft.com/office/powerpoint/2010/main" val="4031672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94C42-537C-5444-CC0D-753852392824}"/>
              </a:ext>
            </a:extLst>
          </p:cNvPr>
          <p:cNvSpPr>
            <a:spLocks noGrp="1"/>
          </p:cNvSpPr>
          <p:nvPr>
            <p:ph sz="half" idx="14"/>
          </p:nvPr>
        </p:nvSpPr>
        <p:spPr>
          <a:xfrm>
            <a:off x="2779883" y="767713"/>
            <a:ext cx="9336410" cy="6087515"/>
          </a:xfrm>
        </p:spPr>
        <p:txBody>
          <a:bodyPr vert="horz" lIns="91440" tIns="45720" rIns="91440" bIns="45720" rtlCol="0" anchor="t">
            <a:normAutofit/>
          </a:bodyPr>
          <a:lstStyle/>
          <a:p>
            <a:pPr>
              <a:lnSpc>
                <a:spcPct val="100000"/>
              </a:lnSpc>
            </a:pPr>
            <a:r>
              <a:rPr lang="en-US" sz="1400" b="1">
                <a:solidFill>
                  <a:schemeClr val="accent3">
                    <a:lumMod val="76000"/>
                  </a:schemeClr>
                </a:solidFill>
                <a:latin typeface="Roboto"/>
                <a:ea typeface="Roboto"/>
                <a:cs typeface="Roboto"/>
              </a:rPr>
              <a:t>A06:2021-Vulnerable and Outdated Components:</a:t>
            </a:r>
          </a:p>
          <a:p>
            <a:pPr marL="0" indent="0">
              <a:lnSpc>
                <a:spcPct val="100000"/>
              </a:lnSpc>
              <a:buNone/>
            </a:pPr>
            <a:r>
              <a:rPr lang="en-US" sz="1400" b="1">
                <a:solidFill>
                  <a:schemeClr val="accent1">
                    <a:lumMod val="76000"/>
                  </a:schemeClr>
                </a:solidFill>
                <a:latin typeface="Roboto"/>
                <a:ea typeface="Roboto"/>
                <a:cs typeface="Roboto"/>
              </a:rPr>
              <a:t>    </a:t>
            </a:r>
            <a:r>
              <a:rPr lang="en-US" sz="1200">
                <a:solidFill>
                  <a:srgbClr val="080E30"/>
                </a:solidFill>
                <a:ea typeface="+mn-lt"/>
                <a:cs typeface="+mn-lt"/>
              </a:rPr>
              <a:t>This category refers to unsupported, out-of-date, and vulnerable software components.</a:t>
            </a:r>
            <a:endParaRPr lang="en-US" sz="1400" b="1">
              <a:solidFill>
                <a:schemeClr val="accent1">
                  <a:lumMod val="76000"/>
                </a:schemeClr>
              </a:solidFill>
              <a:latin typeface="Roboto"/>
              <a:ea typeface="Roboto"/>
              <a:cs typeface="Roboto"/>
            </a:endParaRPr>
          </a:p>
          <a:p>
            <a:pPr marL="0" indent="0">
              <a:lnSpc>
                <a:spcPct val="100000"/>
              </a:lnSpc>
              <a:buNone/>
            </a:pPr>
            <a:r>
              <a:rPr lang="en-US" sz="1200">
                <a:solidFill>
                  <a:srgbClr val="080E30"/>
                </a:solidFill>
                <a:latin typeface="Avenir Next LT Pro"/>
                <a:ea typeface="Roboto"/>
                <a:cs typeface="Roboto"/>
              </a:rPr>
              <a:t>  Prevention:</a:t>
            </a:r>
            <a:r>
              <a:rPr lang="en-US" sz="1200">
                <a:solidFill>
                  <a:srgbClr val="080E30"/>
                </a:solidFill>
                <a:ea typeface="Roboto"/>
                <a:cs typeface="Roboto"/>
              </a:rPr>
              <a:t> A</a:t>
            </a:r>
            <a:r>
              <a:rPr lang="en-US" sz="1200">
                <a:solidFill>
                  <a:srgbClr val="080E30"/>
                </a:solidFill>
                <a:ea typeface="+mn-lt"/>
                <a:cs typeface="+mn-lt"/>
              </a:rPr>
              <a:t>void using vulnerable and outdated components  such as unused dependencies and any unnecessary features.</a:t>
            </a:r>
            <a:endParaRPr lang="en-US" sz="1200">
              <a:solidFill>
                <a:srgbClr val="080E30"/>
              </a:solidFill>
              <a:latin typeface="Avenir Next LT Pro"/>
              <a:ea typeface="Roboto"/>
              <a:cs typeface="Roboto"/>
            </a:endParaRPr>
          </a:p>
          <a:p>
            <a:pPr>
              <a:lnSpc>
                <a:spcPct val="100000"/>
              </a:lnSpc>
            </a:pPr>
            <a:r>
              <a:rPr lang="en-US" sz="1400" b="1">
                <a:solidFill>
                  <a:schemeClr val="accent3">
                    <a:lumMod val="76000"/>
                  </a:schemeClr>
                </a:solidFill>
                <a:latin typeface="Roboto"/>
                <a:ea typeface="Roboto"/>
                <a:cs typeface="Roboto"/>
              </a:rPr>
              <a:t>A07:2021-Identification and Authentication Failures:</a:t>
            </a:r>
            <a:endParaRPr lang="en-US" sz="1400">
              <a:solidFill>
                <a:schemeClr val="accent3">
                  <a:lumMod val="76000"/>
                </a:schemeClr>
              </a:solidFill>
              <a:latin typeface="Roboto"/>
              <a:ea typeface="Roboto"/>
              <a:cs typeface="Roboto"/>
            </a:endParaRPr>
          </a:p>
          <a:p>
            <a:pPr marL="0" indent="0">
              <a:lnSpc>
                <a:spcPct val="100000"/>
              </a:lnSpc>
              <a:buNone/>
            </a:pPr>
            <a:r>
              <a:rPr lang="en-US" sz="1400" b="1">
                <a:solidFill>
                  <a:schemeClr val="accent1">
                    <a:lumMod val="76000"/>
                  </a:schemeClr>
                </a:solidFill>
                <a:latin typeface="Roboto"/>
                <a:ea typeface="Roboto"/>
                <a:cs typeface="Roboto"/>
              </a:rPr>
              <a:t>    </a:t>
            </a:r>
            <a:r>
              <a:rPr lang="en-US" sz="1200">
                <a:solidFill>
                  <a:srgbClr val="080E30"/>
                </a:solidFill>
                <a:ea typeface="+mn-lt"/>
                <a:cs typeface="+mn-lt"/>
              </a:rPr>
              <a:t>This category includes vulnerabilities caused by identification and authentication failures. </a:t>
            </a:r>
            <a:endParaRPr lang="en-US" sz="1400" b="1">
              <a:solidFill>
                <a:schemeClr val="accent1">
                  <a:lumMod val="76000"/>
                </a:schemeClr>
              </a:solidFill>
              <a:latin typeface="Roboto"/>
              <a:ea typeface="Roboto"/>
              <a:cs typeface="Roboto"/>
            </a:endParaRPr>
          </a:p>
          <a:p>
            <a:pPr marL="0" indent="0">
              <a:lnSpc>
                <a:spcPct val="100000"/>
              </a:lnSpc>
              <a:buNone/>
            </a:pPr>
            <a:r>
              <a:rPr lang="en-US" sz="1200">
                <a:solidFill>
                  <a:srgbClr val="080E30"/>
                </a:solidFill>
                <a:latin typeface="Avenir Next LT Pro"/>
                <a:ea typeface="Roboto"/>
                <a:cs typeface="Roboto"/>
              </a:rPr>
              <a:t>     Prevention: </a:t>
            </a:r>
            <a:r>
              <a:rPr lang="en-US" sz="1200">
                <a:solidFill>
                  <a:srgbClr val="080E30"/>
                </a:solidFill>
                <a:ea typeface="Roboto"/>
                <a:cs typeface="Roboto"/>
              </a:rPr>
              <a:t>I</a:t>
            </a:r>
            <a:r>
              <a:rPr lang="en-US" sz="1200">
                <a:solidFill>
                  <a:srgbClr val="080E30"/>
                </a:solidFill>
                <a:ea typeface="+mn-lt"/>
                <a:cs typeface="+mn-lt"/>
              </a:rPr>
              <a:t>mplement MFA and enforce strong passwords.</a:t>
            </a:r>
          </a:p>
          <a:p>
            <a:pPr>
              <a:lnSpc>
                <a:spcPct val="100000"/>
              </a:lnSpc>
            </a:pPr>
            <a:r>
              <a:rPr lang="en-US" sz="1400">
                <a:solidFill>
                  <a:schemeClr val="accent3">
                    <a:lumMod val="76000"/>
                  </a:schemeClr>
                </a:solidFill>
                <a:latin typeface="Roboto"/>
                <a:ea typeface="Roboto"/>
                <a:cs typeface="Roboto"/>
              </a:rPr>
              <a:t> </a:t>
            </a:r>
            <a:r>
              <a:rPr lang="en-US" sz="1400" b="1">
                <a:solidFill>
                  <a:schemeClr val="accent3">
                    <a:lumMod val="76000"/>
                  </a:schemeClr>
                </a:solidFill>
                <a:latin typeface="Roboto"/>
                <a:ea typeface="Roboto"/>
                <a:cs typeface="Roboto"/>
              </a:rPr>
              <a:t>A08:2021-Software and Data Integrity Failures:</a:t>
            </a:r>
            <a:endParaRPr lang="en-US" sz="1400">
              <a:solidFill>
                <a:schemeClr val="accent3">
                  <a:lumMod val="76000"/>
                </a:schemeClr>
              </a:solidFill>
              <a:latin typeface="Roboto"/>
              <a:ea typeface="Roboto"/>
              <a:cs typeface="Roboto"/>
            </a:endParaRPr>
          </a:p>
          <a:p>
            <a:pPr marL="0" indent="0">
              <a:lnSpc>
                <a:spcPct val="100000"/>
              </a:lnSpc>
              <a:buNone/>
            </a:pPr>
            <a:r>
              <a:rPr lang="en-US" sz="1200" b="1">
                <a:solidFill>
                  <a:schemeClr val="accent1">
                    <a:lumMod val="76000"/>
                  </a:schemeClr>
                </a:solidFill>
                <a:latin typeface="Roboto"/>
                <a:ea typeface="Roboto"/>
                <a:cs typeface="Roboto"/>
              </a:rPr>
              <a:t>     </a:t>
            </a:r>
            <a:r>
              <a:rPr lang="en-US" sz="1200">
                <a:solidFill>
                  <a:srgbClr val="080E30"/>
                </a:solidFill>
                <a:latin typeface="Avenir Next LT Pro"/>
                <a:ea typeface="Roboto"/>
                <a:cs typeface="Roboto"/>
              </a:rPr>
              <a:t>Includes</a:t>
            </a:r>
            <a:r>
              <a:rPr lang="en-US" sz="1200">
                <a:solidFill>
                  <a:srgbClr val="080E30"/>
                </a:solidFill>
                <a:ea typeface="+mn-lt"/>
                <a:cs typeface="+mn-lt"/>
              </a:rPr>
              <a:t> assumptions made regarding software updates, CI/CD pipelines, and critical data without verifying integrity.</a:t>
            </a:r>
          </a:p>
          <a:p>
            <a:pPr marL="0" indent="0">
              <a:lnSpc>
                <a:spcPct val="100000"/>
              </a:lnSpc>
              <a:buNone/>
            </a:pPr>
            <a:r>
              <a:rPr lang="en-US" sz="1200">
                <a:solidFill>
                  <a:srgbClr val="080E30"/>
                </a:solidFill>
                <a:latin typeface="Avenir Next LT Pro"/>
                <a:ea typeface="Roboto"/>
                <a:cs typeface="Roboto"/>
              </a:rPr>
              <a:t>     Prevention: Avoid integrity failures via Digital Signatures and trusted repositories.</a:t>
            </a:r>
          </a:p>
          <a:p>
            <a:pPr>
              <a:lnSpc>
                <a:spcPct val="100000"/>
              </a:lnSpc>
            </a:pPr>
            <a:r>
              <a:rPr lang="en-US" sz="1400" b="1">
                <a:solidFill>
                  <a:schemeClr val="accent3">
                    <a:lumMod val="76000"/>
                  </a:schemeClr>
                </a:solidFill>
                <a:latin typeface="Roboto"/>
                <a:ea typeface="Roboto"/>
                <a:cs typeface="Roboto"/>
              </a:rPr>
              <a:t>A09:2021-Security Logging and Monitoring Failures:</a:t>
            </a:r>
            <a:endParaRPr lang="en-US" sz="1400">
              <a:solidFill>
                <a:schemeClr val="accent3">
                  <a:lumMod val="76000"/>
                </a:schemeClr>
              </a:solidFill>
              <a:latin typeface="Roboto"/>
              <a:ea typeface="Roboto"/>
              <a:cs typeface="Roboto"/>
            </a:endParaRPr>
          </a:p>
          <a:p>
            <a:pPr marL="0" indent="0">
              <a:lnSpc>
                <a:spcPct val="100000"/>
              </a:lnSpc>
              <a:buNone/>
            </a:pPr>
            <a:r>
              <a:rPr lang="en-US" sz="1200">
                <a:solidFill>
                  <a:srgbClr val="080E30"/>
                </a:solidFill>
                <a:latin typeface="Avenir Next LT Pro"/>
                <a:ea typeface="Roboto"/>
                <a:cs typeface="Roboto"/>
              </a:rPr>
              <a:t>        Includes </a:t>
            </a:r>
            <a:r>
              <a:rPr lang="en-US" sz="1200">
                <a:solidFill>
                  <a:srgbClr val="080E30"/>
                </a:solidFill>
                <a:ea typeface="+mn-lt"/>
                <a:cs typeface="+mn-lt"/>
              </a:rPr>
              <a:t>vulnerabilities related to security monitoring and logging failures.</a:t>
            </a:r>
            <a:endParaRPr lang="en-US" sz="1200">
              <a:solidFill>
                <a:srgbClr val="000000"/>
              </a:solidFill>
              <a:latin typeface="Avenir Next LT Pro"/>
              <a:ea typeface="Roboto"/>
              <a:cs typeface="Roboto"/>
            </a:endParaRPr>
          </a:p>
          <a:p>
            <a:pPr marL="0" indent="0">
              <a:lnSpc>
                <a:spcPct val="100000"/>
              </a:lnSpc>
              <a:buNone/>
            </a:pPr>
            <a:r>
              <a:rPr lang="en-US" sz="1200">
                <a:solidFill>
                  <a:srgbClr val="080E30"/>
                </a:solidFill>
                <a:latin typeface="Avenir Next LT Pro"/>
                <a:ea typeface="Roboto"/>
                <a:cs typeface="Roboto"/>
              </a:rPr>
              <a:t>        Prevention: Prevent failures uses context, encoding, formatting.</a:t>
            </a:r>
            <a:endParaRPr lang="en-US" sz="1200">
              <a:solidFill>
                <a:srgbClr val="000000"/>
              </a:solidFill>
              <a:latin typeface="Avenir Next LT Pro"/>
              <a:ea typeface="Roboto"/>
              <a:cs typeface="Roboto"/>
            </a:endParaRPr>
          </a:p>
          <a:p>
            <a:pPr>
              <a:lnSpc>
                <a:spcPct val="100000"/>
              </a:lnSpc>
            </a:pPr>
            <a:r>
              <a:rPr lang="en-US" sz="1400" b="1">
                <a:solidFill>
                  <a:schemeClr val="accent3">
                    <a:lumMod val="76000"/>
                  </a:schemeClr>
                </a:solidFill>
                <a:latin typeface="Roboto"/>
                <a:ea typeface="Roboto"/>
                <a:cs typeface="Roboto"/>
              </a:rPr>
              <a:t>A10:2021-Server-Side Request Forgery:</a:t>
            </a:r>
            <a:endParaRPr lang="en-US" sz="1400">
              <a:solidFill>
                <a:schemeClr val="accent3">
                  <a:lumMod val="76000"/>
                </a:schemeClr>
              </a:solidFill>
              <a:latin typeface="Roboto"/>
              <a:ea typeface="Roboto"/>
              <a:cs typeface="Roboto"/>
            </a:endParaRPr>
          </a:p>
          <a:p>
            <a:pPr marL="0" indent="0">
              <a:lnSpc>
                <a:spcPct val="100000"/>
              </a:lnSpc>
              <a:buNone/>
            </a:pPr>
            <a:r>
              <a:rPr lang="en-US" sz="1200">
                <a:solidFill>
                  <a:srgbClr val="080E30"/>
                </a:solidFill>
                <a:ea typeface="+mn-lt"/>
                <a:cs typeface="+mn-lt"/>
              </a:rPr>
              <a:t>  Occurs when a web application fetches remote resources without validating user-supplied URLs.</a:t>
            </a:r>
            <a:endParaRPr lang="en-US" sz="1400" b="1">
              <a:solidFill>
                <a:schemeClr val="accent1">
                  <a:lumMod val="76000"/>
                </a:schemeClr>
              </a:solidFill>
              <a:latin typeface="Roboto"/>
              <a:ea typeface="Roboto"/>
              <a:cs typeface="Roboto"/>
            </a:endParaRPr>
          </a:p>
          <a:p>
            <a:pPr marL="0" indent="0">
              <a:lnSpc>
                <a:spcPct val="100000"/>
              </a:lnSpc>
              <a:buNone/>
            </a:pPr>
            <a:r>
              <a:rPr lang="en-US" sz="1200">
                <a:solidFill>
                  <a:srgbClr val="080E30"/>
                </a:solidFill>
              </a:rPr>
              <a:t>        Prevention:</a:t>
            </a:r>
            <a:r>
              <a:rPr lang="en-US" sz="1200">
                <a:solidFill>
                  <a:srgbClr val="080E30"/>
                </a:solidFill>
                <a:ea typeface="+mn-lt"/>
                <a:cs typeface="+mn-lt"/>
              </a:rPr>
              <a:t> Always validate and sanitize client-supplied input data.</a:t>
            </a:r>
          </a:p>
          <a:p>
            <a:pPr marL="0" indent="0">
              <a:lnSpc>
                <a:spcPct val="100000"/>
              </a:lnSpc>
              <a:buNone/>
            </a:pPr>
            <a:endParaRPr lang="en-US" sz="1200">
              <a:solidFill>
                <a:srgbClr val="080E30"/>
              </a:solidFill>
            </a:endParaRPr>
          </a:p>
          <a:p>
            <a:pPr>
              <a:lnSpc>
                <a:spcPct val="100000"/>
              </a:lnSpc>
            </a:pPr>
            <a:endParaRPr lang="en-US" sz="1400">
              <a:solidFill>
                <a:schemeClr val="accent1">
                  <a:lumMod val="76000"/>
                </a:schemeClr>
              </a:solidFill>
            </a:endParaRPr>
          </a:p>
          <a:p>
            <a:endParaRPr lang="en-GB" sz="1400">
              <a:solidFill>
                <a:schemeClr val="accent1">
                  <a:lumMod val="76000"/>
                </a:schemeClr>
              </a:solidFill>
            </a:endParaRPr>
          </a:p>
        </p:txBody>
      </p:sp>
      <p:sp>
        <p:nvSpPr>
          <p:cNvPr id="5" name="Slide Number Placeholder 4">
            <a:extLst>
              <a:ext uri="{FF2B5EF4-FFF2-40B4-BE49-F238E27FC236}">
                <a16:creationId xmlns:a16="http://schemas.microsoft.com/office/drawing/2014/main" id="{FDFE82A9-A72C-51FB-C5D5-A7E993ACCADF}"/>
              </a:ext>
            </a:extLst>
          </p:cNvPr>
          <p:cNvSpPr>
            <a:spLocks noGrp="1"/>
          </p:cNvSpPr>
          <p:nvPr>
            <p:ph type="sldNum" sz="quarter" idx="12"/>
          </p:nvPr>
        </p:nvSpPr>
        <p:spPr/>
        <p:txBody>
          <a:bodyPr/>
          <a:lstStyle/>
          <a:p>
            <a:fld id="{B5CEABB6-07DC-46E8-9B57-56EC44A396E5}" type="slidenum">
              <a:rPr lang="en-US" smtClean="0"/>
              <a:pPr/>
              <a:t>13</a:t>
            </a:fld>
            <a:endParaRPr lang="en-US"/>
          </a:p>
        </p:txBody>
      </p:sp>
    </p:spTree>
    <p:extLst>
      <p:ext uri="{BB962C8B-B14F-4D97-AF65-F5344CB8AC3E}">
        <p14:creationId xmlns:p14="http://schemas.microsoft.com/office/powerpoint/2010/main" val="373498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AD3B-D2CF-35D5-E830-D0BE0BCDFB76}"/>
              </a:ext>
            </a:extLst>
          </p:cNvPr>
          <p:cNvSpPr>
            <a:spLocks noGrp="1"/>
          </p:cNvSpPr>
          <p:nvPr>
            <p:ph type="title"/>
          </p:nvPr>
        </p:nvSpPr>
        <p:spPr>
          <a:xfrm>
            <a:off x="3520440" y="1803254"/>
            <a:ext cx="7880697" cy="678627"/>
          </a:xfrm>
        </p:spPr>
        <p:txBody>
          <a:bodyPr>
            <a:normAutofit fontScale="90000"/>
          </a:bodyPr>
          <a:lstStyle/>
          <a:p>
            <a:r>
              <a:rPr lang="en-GB"/>
              <a:t>SQL analysis task</a:t>
            </a:r>
          </a:p>
        </p:txBody>
      </p:sp>
      <p:sp>
        <p:nvSpPr>
          <p:cNvPr id="3" name="Content Placeholder 2">
            <a:extLst>
              <a:ext uri="{FF2B5EF4-FFF2-40B4-BE49-F238E27FC236}">
                <a16:creationId xmlns:a16="http://schemas.microsoft.com/office/drawing/2014/main" id="{6D5A6591-9F17-9F94-B2FC-D0F8CA65D3A6}"/>
              </a:ext>
            </a:extLst>
          </p:cNvPr>
          <p:cNvSpPr>
            <a:spLocks noGrp="1"/>
          </p:cNvSpPr>
          <p:nvPr>
            <p:ph sz="half" idx="14"/>
          </p:nvPr>
        </p:nvSpPr>
        <p:spPr>
          <a:xfrm>
            <a:off x="3520440" y="2487985"/>
            <a:ext cx="5861231" cy="2153816"/>
          </a:xfrm>
        </p:spPr>
        <p:txBody>
          <a:bodyPr vert="horz" lIns="91440" tIns="45720" rIns="91440" bIns="45720" rtlCol="0" anchor="t">
            <a:normAutofit/>
          </a:bodyPr>
          <a:lstStyle/>
          <a:p>
            <a:pPr marL="0" indent="0">
              <a:buNone/>
            </a:pPr>
            <a:endParaRPr lang="en-GB"/>
          </a:p>
          <a:p>
            <a:pPr marL="0" indent="0">
              <a:buNone/>
            </a:pPr>
            <a:r>
              <a:rPr lang="en-GB"/>
              <a:t>Access Link for </a:t>
            </a:r>
            <a:r>
              <a:rPr lang="en-GB" err="1"/>
              <a:t>create.sql</a:t>
            </a:r>
            <a:r>
              <a:rPr lang="en-GB"/>
              <a:t> file, </a:t>
            </a:r>
            <a:r>
              <a:rPr lang="en-GB" err="1"/>
              <a:t>qeries.sql</a:t>
            </a:r>
            <a:r>
              <a:rPr lang="en-GB"/>
              <a:t> file and ER Diagram. </a:t>
            </a:r>
          </a:p>
          <a:p>
            <a:pPr marL="0" indent="0">
              <a:buNone/>
            </a:pPr>
            <a:r>
              <a:rPr lang="en-GB">
                <a:hlinkClick r:id="rId2"/>
              </a:rPr>
              <a:t>Link for Task Files</a:t>
            </a:r>
          </a:p>
          <a:p>
            <a:pPr marL="0" indent="0">
              <a:buNone/>
            </a:pPr>
            <a:r>
              <a:rPr lang="en-GB"/>
              <a:t>Or follow the </a:t>
            </a:r>
            <a:r>
              <a:rPr lang="en-GB" err="1"/>
              <a:t>url</a:t>
            </a:r>
            <a:r>
              <a:rPr lang="en-GB"/>
              <a:t>: https</a:t>
            </a:r>
            <a:r>
              <a:rPr lang="en-GB">
                <a:ea typeface="+mn-lt"/>
                <a:cs typeface="+mn-lt"/>
              </a:rPr>
              <a:t>://goto.now/0nZUZ</a:t>
            </a:r>
            <a:endParaRPr lang="en-GB"/>
          </a:p>
        </p:txBody>
      </p:sp>
      <p:sp>
        <p:nvSpPr>
          <p:cNvPr id="5" name="Slide Number Placeholder 4">
            <a:extLst>
              <a:ext uri="{FF2B5EF4-FFF2-40B4-BE49-F238E27FC236}">
                <a16:creationId xmlns:a16="http://schemas.microsoft.com/office/drawing/2014/main" id="{898F16F0-DAF6-642B-54DF-E52E9427F597}"/>
              </a:ext>
            </a:extLst>
          </p:cNvPr>
          <p:cNvSpPr>
            <a:spLocks noGrp="1"/>
          </p:cNvSpPr>
          <p:nvPr>
            <p:ph type="sldNum" sz="quarter" idx="12"/>
          </p:nvPr>
        </p:nvSpPr>
        <p:spPr/>
        <p:txBody>
          <a:bodyPr/>
          <a:lstStyle/>
          <a:p>
            <a:fld id="{B5CEABB6-07DC-46E8-9B57-56EC44A396E5}" type="slidenum">
              <a:rPr lang="en-US" smtClean="0"/>
              <a:pPr/>
              <a:t>14</a:t>
            </a:fld>
            <a:endParaRPr lang="en-US"/>
          </a:p>
        </p:txBody>
      </p:sp>
    </p:spTree>
    <p:extLst>
      <p:ext uri="{BB962C8B-B14F-4D97-AF65-F5344CB8AC3E}">
        <p14:creationId xmlns:p14="http://schemas.microsoft.com/office/powerpoint/2010/main" val="2688596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2341-E134-9405-4841-3D7935EBD709}"/>
              </a:ext>
            </a:extLst>
          </p:cNvPr>
          <p:cNvSpPr>
            <a:spLocks noGrp="1"/>
          </p:cNvSpPr>
          <p:nvPr>
            <p:ph type="title"/>
          </p:nvPr>
        </p:nvSpPr>
        <p:spPr>
          <a:xfrm>
            <a:off x="3048726" y="551397"/>
            <a:ext cx="8660838" cy="941699"/>
          </a:xfrm>
        </p:spPr>
        <p:txBody>
          <a:bodyPr/>
          <a:lstStyle/>
          <a:p>
            <a:r>
              <a:rPr lang="en-GB">
                <a:solidFill>
                  <a:schemeClr val="accent4">
                    <a:lumMod val="76000"/>
                  </a:schemeClr>
                </a:solidFill>
              </a:rPr>
              <a:t>THE twelve-Factor app</a:t>
            </a:r>
          </a:p>
        </p:txBody>
      </p:sp>
      <p:sp>
        <p:nvSpPr>
          <p:cNvPr id="3" name="Content Placeholder 2">
            <a:extLst>
              <a:ext uri="{FF2B5EF4-FFF2-40B4-BE49-F238E27FC236}">
                <a16:creationId xmlns:a16="http://schemas.microsoft.com/office/drawing/2014/main" id="{00A03D9E-0D50-FEBB-D763-ED8B61FFC711}"/>
              </a:ext>
            </a:extLst>
          </p:cNvPr>
          <p:cNvSpPr>
            <a:spLocks noGrp="1"/>
          </p:cNvSpPr>
          <p:nvPr>
            <p:ph sz="half" idx="14"/>
          </p:nvPr>
        </p:nvSpPr>
        <p:spPr>
          <a:xfrm>
            <a:off x="3266441" y="1562699"/>
            <a:ext cx="8138159" cy="4702888"/>
          </a:xfrm>
        </p:spPr>
        <p:txBody>
          <a:bodyPr vert="horz" lIns="91440" tIns="45720" rIns="91440" bIns="45720" rtlCol="0" anchor="t">
            <a:normAutofit/>
          </a:bodyPr>
          <a:lstStyle/>
          <a:p>
            <a:r>
              <a:rPr lang="en-GB" sz="1200" b="1">
                <a:solidFill>
                  <a:srgbClr val="202122"/>
                </a:solidFill>
                <a:ea typeface="+mn-lt"/>
                <a:cs typeface="+mn-lt"/>
              </a:rPr>
              <a:t>T</a:t>
            </a:r>
            <a:r>
              <a:rPr lang="en-GB" sz="1400" b="1">
                <a:solidFill>
                  <a:srgbClr val="202122"/>
                </a:solidFill>
                <a:ea typeface="+mn-lt"/>
                <a:cs typeface="+mn-lt"/>
              </a:rPr>
              <a:t>he Twelve-Factor App methodology is a methodology for building </a:t>
            </a:r>
            <a:r>
              <a:rPr lang="en-GB" sz="1400" b="1">
                <a:ea typeface="+mn-lt"/>
                <a:cs typeface="+mn-lt"/>
              </a:rPr>
              <a:t>software-as-a-service </a:t>
            </a:r>
            <a:r>
              <a:rPr lang="en-GB" sz="1400" b="1">
                <a:solidFill>
                  <a:srgbClr val="202122"/>
                </a:solidFill>
                <a:ea typeface="+mn-lt"/>
                <a:cs typeface="+mn-lt"/>
              </a:rPr>
              <a:t>applications. These </a:t>
            </a:r>
            <a:r>
              <a:rPr lang="en-GB" sz="1400" b="1">
                <a:ea typeface="+mn-lt"/>
                <a:cs typeface="+mn-lt"/>
              </a:rPr>
              <a:t>best practices</a:t>
            </a:r>
            <a:r>
              <a:rPr lang="en-GB" sz="1400" b="1">
                <a:solidFill>
                  <a:srgbClr val="202122"/>
                </a:solidFill>
                <a:ea typeface="+mn-lt"/>
                <a:cs typeface="+mn-lt"/>
              </a:rPr>
              <a:t> are designed to enable applications to be built with portability and resilience when deployed to </a:t>
            </a:r>
            <a:r>
              <a:rPr lang="en-GB" sz="1400" b="1">
                <a:ea typeface="+mn-lt"/>
                <a:cs typeface="+mn-lt"/>
              </a:rPr>
              <a:t>the web</a:t>
            </a:r>
            <a:endParaRPr lang="en-GB" sz="1400" b="1"/>
          </a:p>
        </p:txBody>
      </p:sp>
      <p:sp>
        <p:nvSpPr>
          <p:cNvPr id="5" name="Slide Number Placeholder 4">
            <a:extLst>
              <a:ext uri="{FF2B5EF4-FFF2-40B4-BE49-F238E27FC236}">
                <a16:creationId xmlns:a16="http://schemas.microsoft.com/office/drawing/2014/main" id="{891FDD92-0BA6-B810-1E73-B6F6D73D0D65}"/>
              </a:ext>
            </a:extLst>
          </p:cNvPr>
          <p:cNvSpPr>
            <a:spLocks noGrp="1"/>
          </p:cNvSpPr>
          <p:nvPr>
            <p:ph type="sldNum" sz="quarter" idx="12"/>
          </p:nvPr>
        </p:nvSpPr>
        <p:spPr/>
        <p:txBody>
          <a:bodyPr/>
          <a:lstStyle/>
          <a:p>
            <a:fld id="{B5CEABB6-07DC-46E8-9B57-56EC44A396E5}" type="slidenum">
              <a:rPr lang="en-US" smtClean="0"/>
              <a:pPr/>
              <a:t>15</a:t>
            </a:fld>
            <a:endParaRPr lang="en-US"/>
          </a:p>
        </p:txBody>
      </p:sp>
      <p:pic>
        <p:nvPicPr>
          <p:cNvPr id="7" name="Picture 6" descr="A screenshot of a computer screen&#10;&#10;AI-generated content may be incorrect.">
            <a:extLst>
              <a:ext uri="{FF2B5EF4-FFF2-40B4-BE49-F238E27FC236}">
                <a16:creationId xmlns:a16="http://schemas.microsoft.com/office/drawing/2014/main" id="{2E0D4E55-FE0E-DF54-0AB0-DE9A7019DABC}"/>
              </a:ext>
            </a:extLst>
          </p:cNvPr>
          <p:cNvPicPr>
            <a:picLocks noChangeAspect="1"/>
          </p:cNvPicPr>
          <p:nvPr/>
        </p:nvPicPr>
        <p:blipFill>
          <a:blip r:embed="rId2"/>
          <a:stretch>
            <a:fillRect/>
          </a:stretch>
        </p:blipFill>
        <p:spPr>
          <a:xfrm>
            <a:off x="3574142" y="2502566"/>
            <a:ext cx="7119559" cy="35522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70368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sheet with black text&#10;&#10;AI-generated content may be incorrect.">
            <a:extLst>
              <a:ext uri="{FF2B5EF4-FFF2-40B4-BE49-F238E27FC236}">
                <a16:creationId xmlns:a16="http://schemas.microsoft.com/office/drawing/2014/main" id="{8DD49FE3-5CA6-9BB8-FA45-A2D31C92BEB8}"/>
              </a:ext>
            </a:extLst>
          </p:cNvPr>
          <p:cNvPicPr>
            <a:picLocks noGrp="1" noChangeAspect="1"/>
          </p:cNvPicPr>
          <p:nvPr>
            <p:ph sz="half" idx="14"/>
          </p:nvPr>
        </p:nvPicPr>
        <p:blipFill>
          <a:blip r:embed="rId2"/>
          <a:srcRect l="431" t="576" b="425"/>
          <a:stretch/>
        </p:blipFill>
        <p:spPr>
          <a:xfrm>
            <a:off x="2583628" y="394733"/>
            <a:ext cx="7021239" cy="6133627"/>
          </a:xfrm>
        </p:spPr>
      </p:pic>
      <p:sp>
        <p:nvSpPr>
          <p:cNvPr id="5" name="Slide Number Placeholder 4">
            <a:extLst>
              <a:ext uri="{FF2B5EF4-FFF2-40B4-BE49-F238E27FC236}">
                <a16:creationId xmlns:a16="http://schemas.microsoft.com/office/drawing/2014/main" id="{435E1B3E-7F25-5BFE-4893-875765E2D53F}"/>
              </a:ext>
            </a:extLst>
          </p:cNvPr>
          <p:cNvSpPr>
            <a:spLocks noGrp="1"/>
          </p:cNvSpPr>
          <p:nvPr>
            <p:ph type="sldNum" sz="quarter" idx="12"/>
          </p:nvPr>
        </p:nvSpPr>
        <p:spPr>
          <a:xfrm>
            <a:off x="11033987" y="6356350"/>
            <a:ext cx="457200" cy="365125"/>
          </a:xfrm>
        </p:spPr>
        <p:txBody>
          <a:bodyPr/>
          <a:lstStyle/>
          <a:p>
            <a:fld id="{B5CEABB6-07DC-46E8-9B57-56EC44A396E5}" type="slidenum">
              <a:rPr lang="en-US" smtClean="0"/>
              <a:pPr/>
              <a:t>16</a:t>
            </a:fld>
            <a:endParaRPr lang="en-US"/>
          </a:p>
        </p:txBody>
      </p:sp>
      <p:pic>
        <p:nvPicPr>
          <p:cNvPr id="7" name="Picture 6" descr="A screenshot of a computer application&#10;&#10;AI-generated content may be incorrect.">
            <a:extLst>
              <a:ext uri="{FF2B5EF4-FFF2-40B4-BE49-F238E27FC236}">
                <a16:creationId xmlns:a16="http://schemas.microsoft.com/office/drawing/2014/main" id="{41ACD2A9-2629-E9B9-7C9E-F7226A4C1CE8}"/>
              </a:ext>
            </a:extLst>
          </p:cNvPr>
          <p:cNvPicPr>
            <a:picLocks noChangeAspect="1"/>
          </p:cNvPicPr>
          <p:nvPr/>
        </p:nvPicPr>
        <p:blipFill>
          <a:blip r:embed="rId3"/>
          <a:srcRect l="3198" t="16997" r="85465" b="52691"/>
          <a:stretch/>
        </p:blipFill>
        <p:spPr>
          <a:xfrm>
            <a:off x="1575404" y="395742"/>
            <a:ext cx="708088" cy="9696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descr="A screenshot of a computer application&#10;&#10;AI-generated content may be incorrect.">
            <a:extLst>
              <a:ext uri="{FF2B5EF4-FFF2-40B4-BE49-F238E27FC236}">
                <a16:creationId xmlns:a16="http://schemas.microsoft.com/office/drawing/2014/main" id="{EA7B47E5-D512-C04E-3A78-43A1115BFDE6}"/>
              </a:ext>
            </a:extLst>
          </p:cNvPr>
          <p:cNvPicPr>
            <a:picLocks noChangeAspect="1"/>
          </p:cNvPicPr>
          <p:nvPr/>
        </p:nvPicPr>
        <p:blipFill>
          <a:blip r:embed="rId3"/>
          <a:srcRect l="52530" t="63734" r="35417" b="7265"/>
          <a:stretch/>
        </p:blipFill>
        <p:spPr>
          <a:xfrm>
            <a:off x="9960429" y="4552642"/>
            <a:ext cx="734795" cy="901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A screenshot of a computer application&#10;&#10;AI-generated content may be incorrect.">
            <a:extLst>
              <a:ext uri="{FF2B5EF4-FFF2-40B4-BE49-F238E27FC236}">
                <a16:creationId xmlns:a16="http://schemas.microsoft.com/office/drawing/2014/main" id="{FB1A8CB5-DEDE-AE83-B083-3A43CF3019AB}"/>
              </a:ext>
            </a:extLst>
          </p:cNvPr>
          <p:cNvPicPr>
            <a:picLocks noChangeAspect="1"/>
          </p:cNvPicPr>
          <p:nvPr/>
        </p:nvPicPr>
        <p:blipFill>
          <a:blip r:embed="rId3"/>
          <a:srcRect l="37500" t="62682" r="51190" b="9447"/>
          <a:stretch/>
        </p:blipFill>
        <p:spPr>
          <a:xfrm>
            <a:off x="1660070" y="4511146"/>
            <a:ext cx="689434" cy="8665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descr="A screenshot of a computer application&#10;&#10;AI-generated content may be incorrect.">
            <a:extLst>
              <a:ext uri="{FF2B5EF4-FFF2-40B4-BE49-F238E27FC236}">
                <a16:creationId xmlns:a16="http://schemas.microsoft.com/office/drawing/2014/main" id="{522261BF-9BE6-4C21-CDB7-40914E2EB8AE}"/>
              </a:ext>
            </a:extLst>
          </p:cNvPr>
          <p:cNvPicPr>
            <a:picLocks noChangeAspect="1"/>
          </p:cNvPicPr>
          <p:nvPr/>
        </p:nvPicPr>
        <p:blipFill>
          <a:blip r:embed="rId3"/>
          <a:srcRect l="22321" t="61749" r="66220" b="7254"/>
          <a:stretch/>
        </p:blipFill>
        <p:spPr>
          <a:xfrm>
            <a:off x="9940772" y="3469142"/>
            <a:ext cx="698505" cy="9637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descr="A screenshot of a computer application&#10;&#10;AI-generated content may be incorrect.">
            <a:extLst>
              <a:ext uri="{FF2B5EF4-FFF2-40B4-BE49-F238E27FC236}">
                <a16:creationId xmlns:a16="http://schemas.microsoft.com/office/drawing/2014/main" id="{AD7E0535-2E68-1466-8BE5-CE0F2EF2F8A4}"/>
              </a:ext>
            </a:extLst>
          </p:cNvPr>
          <p:cNvPicPr>
            <a:picLocks noChangeAspect="1"/>
          </p:cNvPicPr>
          <p:nvPr/>
        </p:nvPicPr>
        <p:blipFill>
          <a:blip r:embed="rId3"/>
          <a:srcRect l="69494" t="61807" r="19940" b="9586"/>
          <a:stretch/>
        </p:blipFill>
        <p:spPr>
          <a:xfrm>
            <a:off x="1703916" y="5466669"/>
            <a:ext cx="644080" cy="889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descr="A screenshot of a computer application&#10;&#10;AI-generated content may be incorrect.">
            <a:extLst>
              <a:ext uri="{FF2B5EF4-FFF2-40B4-BE49-F238E27FC236}">
                <a16:creationId xmlns:a16="http://schemas.microsoft.com/office/drawing/2014/main" id="{35D77BE7-75C5-6C67-137A-DBFBBB22B5BC}"/>
              </a:ext>
            </a:extLst>
          </p:cNvPr>
          <p:cNvPicPr>
            <a:picLocks noChangeAspect="1"/>
          </p:cNvPicPr>
          <p:nvPr/>
        </p:nvPicPr>
        <p:blipFill>
          <a:blip r:embed="rId3"/>
          <a:srcRect l="85863" t="62974" r="2452" b="9378"/>
          <a:stretch/>
        </p:blipFill>
        <p:spPr>
          <a:xfrm>
            <a:off x="9989154" y="5604253"/>
            <a:ext cx="712331" cy="8596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A screenshot of a computer application&#10;&#10;AI-generated content may be incorrect.">
            <a:extLst>
              <a:ext uri="{FF2B5EF4-FFF2-40B4-BE49-F238E27FC236}">
                <a16:creationId xmlns:a16="http://schemas.microsoft.com/office/drawing/2014/main" id="{DBCF7696-331C-23AB-241A-58992C6BD2FF}"/>
              </a:ext>
            </a:extLst>
          </p:cNvPr>
          <p:cNvPicPr>
            <a:picLocks noChangeAspect="1"/>
          </p:cNvPicPr>
          <p:nvPr/>
        </p:nvPicPr>
        <p:blipFill>
          <a:blip r:embed="rId3"/>
          <a:srcRect l="3314" t="62391" r="85888" b="9991"/>
          <a:stretch/>
        </p:blipFill>
        <p:spPr>
          <a:xfrm>
            <a:off x="1665255" y="3543527"/>
            <a:ext cx="658199" cy="8587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descr="A screenshot of a computer application&#10;&#10;AI-generated content may be incorrect.">
            <a:extLst>
              <a:ext uri="{FF2B5EF4-FFF2-40B4-BE49-F238E27FC236}">
                <a16:creationId xmlns:a16="http://schemas.microsoft.com/office/drawing/2014/main" id="{E5A00C99-9653-997A-2674-74D851C602FA}"/>
              </a:ext>
            </a:extLst>
          </p:cNvPr>
          <p:cNvPicPr>
            <a:picLocks noChangeAspect="1"/>
          </p:cNvPicPr>
          <p:nvPr/>
        </p:nvPicPr>
        <p:blipFill>
          <a:blip r:embed="rId3"/>
          <a:srcRect l="84532" t="17295" r="4758" b="51895"/>
          <a:stretch/>
        </p:blipFill>
        <p:spPr>
          <a:xfrm>
            <a:off x="9963968" y="2394374"/>
            <a:ext cx="652895" cy="9579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descr="A screenshot of a computer application&#10;&#10;AI-generated content may be incorrect.">
            <a:extLst>
              <a:ext uri="{FF2B5EF4-FFF2-40B4-BE49-F238E27FC236}">
                <a16:creationId xmlns:a16="http://schemas.microsoft.com/office/drawing/2014/main" id="{EEBF97FE-AE7E-7C1C-4EC8-6C7A9B474A0C}"/>
              </a:ext>
            </a:extLst>
          </p:cNvPr>
          <p:cNvPicPr>
            <a:picLocks noChangeAspect="1"/>
          </p:cNvPicPr>
          <p:nvPr/>
        </p:nvPicPr>
        <p:blipFill>
          <a:blip r:embed="rId3"/>
          <a:srcRect l="68452" t="17222" r="20238" b="51603"/>
          <a:stretch/>
        </p:blipFill>
        <p:spPr>
          <a:xfrm>
            <a:off x="1638904" y="2466181"/>
            <a:ext cx="689440" cy="9692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descr="A screenshot of a computer application&#10;&#10;AI-generated content may be incorrect.">
            <a:extLst>
              <a:ext uri="{FF2B5EF4-FFF2-40B4-BE49-F238E27FC236}">
                <a16:creationId xmlns:a16="http://schemas.microsoft.com/office/drawing/2014/main" id="{516C7FDE-D228-8705-11C5-C5AF5AB1C31F}"/>
              </a:ext>
            </a:extLst>
          </p:cNvPr>
          <p:cNvPicPr>
            <a:picLocks noChangeAspect="1"/>
          </p:cNvPicPr>
          <p:nvPr/>
        </p:nvPicPr>
        <p:blipFill>
          <a:blip r:embed="rId3"/>
          <a:srcRect l="51935" t="17209" r="34524" b="54567"/>
          <a:stretch/>
        </p:blipFill>
        <p:spPr>
          <a:xfrm>
            <a:off x="9872738" y="1292557"/>
            <a:ext cx="825503" cy="8775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descr="A screenshot of a computer application&#10;&#10;AI-generated content may be incorrect.">
            <a:extLst>
              <a:ext uri="{FF2B5EF4-FFF2-40B4-BE49-F238E27FC236}">
                <a16:creationId xmlns:a16="http://schemas.microsoft.com/office/drawing/2014/main" id="{93230F50-A7CF-3532-193F-CCA8BEEC9E2B}"/>
              </a:ext>
            </a:extLst>
          </p:cNvPr>
          <p:cNvPicPr>
            <a:picLocks noChangeAspect="1"/>
          </p:cNvPicPr>
          <p:nvPr/>
        </p:nvPicPr>
        <p:blipFill>
          <a:blip r:embed="rId3"/>
          <a:srcRect l="38091" t="19820" r="52275" b="52243"/>
          <a:stretch/>
        </p:blipFill>
        <p:spPr>
          <a:xfrm>
            <a:off x="1640159" y="1480290"/>
            <a:ext cx="587314" cy="8686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descr="A screenshot of a computer application&#10;&#10;AI-generated content may be incorrect.">
            <a:extLst>
              <a:ext uri="{FF2B5EF4-FFF2-40B4-BE49-F238E27FC236}">
                <a16:creationId xmlns:a16="http://schemas.microsoft.com/office/drawing/2014/main" id="{1254EF6A-A9BB-8C9E-588D-EF463A6A5461}"/>
              </a:ext>
            </a:extLst>
          </p:cNvPr>
          <p:cNvPicPr>
            <a:picLocks noChangeAspect="1"/>
          </p:cNvPicPr>
          <p:nvPr/>
        </p:nvPicPr>
        <p:blipFill>
          <a:blip r:embed="rId3"/>
          <a:srcRect l="22357" t="18129" r="66071" b="53509"/>
          <a:stretch/>
        </p:blipFill>
        <p:spPr>
          <a:xfrm>
            <a:off x="9870362" y="317421"/>
            <a:ext cx="705407" cy="8818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4239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BD8F69-DF27-0579-9A97-2DA20FBAA52B}"/>
              </a:ext>
            </a:extLst>
          </p:cNvPr>
          <p:cNvSpPr>
            <a:spLocks noGrp="1"/>
          </p:cNvSpPr>
          <p:nvPr>
            <p:ph type="sldNum" sz="quarter" idx="12"/>
          </p:nvPr>
        </p:nvSpPr>
        <p:spPr/>
        <p:txBody>
          <a:bodyPr/>
          <a:lstStyle/>
          <a:p>
            <a:fld id="{B5CEABB6-07DC-46E8-9B57-56EC44A396E5}" type="slidenum">
              <a:rPr lang="en-US" smtClean="0"/>
              <a:pPr/>
              <a:t>17</a:t>
            </a:fld>
            <a:endParaRPr lang="en-US"/>
          </a:p>
        </p:txBody>
      </p:sp>
      <p:pic>
        <p:nvPicPr>
          <p:cNvPr id="6" name="Content Placeholder 5">
            <a:extLst>
              <a:ext uri="{FF2B5EF4-FFF2-40B4-BE49-F238E27FC236}">
                <a16:creationId xmlns:a16="http://schemas.microsoft.com/office/drawing/2014/main" id="{47489159-B2D9-AB1D-DDED-432567B2DA1E}"/>
              </a:ext>
            </a:extLst>
          </p:cNvPr>
          <p:cNvPicPr>
            <a:picLocks noGrp="1" noChangeAspect="1"/>
          </p:cNvPicPr>
          <p:nvPr>
            <p:ph sz="half" idx="14"/>
          </p:nvPr>
        </p:nvPicPr>
        <p:blipFill>
          <a:blip r:embed="rId2"/>
          <a:stretch>
            <a:fillRect/>
          </a:stretch>
        </p:blipFill>
        <p:spPr>
          <a:xfrm>
            <a:off x="3974838" y="983769"/>
            <a:ext cx="6523303" cy="39151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C2E0B403-C786-4048-CCD7-53CAD39CF5F2}"/>
              </a:ext>
            </a:extLst>
          </p:cNvPr>
          <p:cNvSpPr txBox="1"/>
          <p:nvPr/>
        </p:nvSpPr>
        <p:spPr>
          <a:xfrm>
            <a:off x="3359151" y="4745566"/>
            <a:ext cx="70400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i="1">
              <a:solidFill>
                <a:schemeClr val="accent1">
                  <a:lumMod val="76000"/>
                </a:schemeClr>
              </a:solidFill>
              <a:latin typeface="Arial"/>
              <a:cs typeface="Arial"/>
            </a:endParaRPr>
          </a:p>
        </p:txBody>
      </p:sp>
      <p:sp>
        <p:nvSpPr>
          <p:cNvPr id="2" name="TextBox 12">
            <a:extLst>
              <a:ext uri="{FF2B5EF4-FFF2-40B4-BE49-F238E27FC236}">
                <a16:creationId xmlns:a16="http://schemas.microsoft.com/office/drawing/2014/main" id="{333FD22A-09A4-5ADC-F51C-C4777BC2EAB5}"/>
              </a:ext>
            </a:extLst>
          </p:cNvPr>
          <p:cNvSpPr txBox="1"/>
          <p:nvPr/>
        </p:nvSpPr>
        <p:spPr>
          <a:xfrm>
            <a:off x="3374814" y="5046979"/>
            <a:ext cx="7802033" cy="163121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chemeClr val="accent1"/>
                </a:solidFill>
                <a:latin typeface="Arial"/>
                <a:cs typeface="Segoe UI"/>
              </a:rPr>
              <a:t>The </a:t>
            </a:r>
            <a:r>
              <a:rPr lang="en-US" sz="1600" b="1">
                <a:solidFill>
                  <a:schemeClr val="accent1"/>
                </a:solidFill>
                <a:latin typeface="Arial"/>
                <a:cs typeface="Segoe UI"/>
              </a:rPr>
              <a:t>Agile Manifesto </a:t>
            </a:r>
            <a:r>
              <a:rPr lang="en-US" sz="1400" b="1">
                <a:solidFill>
                  <a:schemeClr val="accent1"/>
                </a:solidFill>
                <a:latin typeface="Arial"/>
                <a:cs typeface="Segoe UI"/>
              </a:rPr>
              <a:t>is a document that identifies four key values and 12 principles that its authors believe software developers should use to guide their work. Formally called the </a:t>
            </a:r>
            <a:r>
              <a:rPr lang="en-US" sz="1400" b="1" i="1">
                <a:solidFill>
                  <a:schemeClr val="accent1"/>
                </a:solidFill>
                <a:latin typeface="Arial"/>
                <a:cs typeface="Segoe UI"/>
              </a:rPr>
              <a:t>Manifesto for Agile Software Development</a:t>
            </a:r>
            <a:r>
              <a:rPr lang="en-US" sz="1400">
                <a:solidFill>
                  <a:schemeClr val="accent1"/>
                </a:solidFill>
                <a:latin typeface="Arial"/>
                <a:cs typeface="Segoe UI"/>
              </a:rPr>
              <a:t>​.</a:t>
            </a:r>
          </a:p>
          <a:p>
            <a:r>
              <a:rPr lang="en-US" sz="1400">
                <a:solidFill>
                  <a:schemeClr val="accent1"/>
                </a:solidFill>
                <a:latin typeface="Arial"/>
                <a:cs typeface="Segoe UI"/>
              </a:rPr>
              <a:t>​</a:t>
            </a:r>
          </a:p>
          <a:p>
            <a:r>
              <a:rPr lang="en-US" sz="1400" b="1">
                <a:solidFill>
                  <a:schemeClr val="accent1"/>
                </a:solidFill>
                <a:latin typeface="Arial"/>
                <a:cs typeface="Segoe UI"/>
              </a:rPr>
              <a:t>The developers called themselves the Agile Alliance. They were seeking an alternative to the existing software development processes that they saw as complicated, unresponsive and too focused on documentation requirements.</a:t>
            </a:r>
            <a:r>
              <a:rPr lang="en-US" sz="1400">
                <a:solidFill>
                  <a:schemeClr val="accent1"/>
                </a:solidFill>
                <a:latin typeface="Arial"/>
                <a:cs typeface="Segoe UI"/>
              </a:rPr>
              <a:t>​</a:t>
            </a:r>
          </a:p>
        </p:txBody>
      </p:sp>
      <p:sp>
        <p:nvSpPr>
          <p:cNvPr id="3" name="TextBox 12">
            <a:extLst>
              <a:ext uri="{FF2B5EF4-FFF2-40B4-BE49-F238E27FC236}">
                <a16:creationId xmlns:a16="http://schemas.microsoft.com/office/drawing/2014/main" id="{88A11911-9D62-62A8-8C89-4BB0BCE1A411}"/>
              </a:ext>
            </a:extLst>
          </p:cNvPr>
          <p:cNvSpPr txBox="1"/>
          <p:nvPr/>
        </p:nvSpPr>
        <p:spPr>
          <a:xfrm>
            <a:off x="3209350" y="210455"/>
            <a:ext cx="8056033"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a:solidFill>
                  <a:schemeClr val="accent4">
                    <a:lumMod val="76000"/>
                  </a:schemeClr>
                </a:solidFill>
                <a:latin typeface="Arial"/>
                <a:cs typeface="Segoe UI"/>
              </a:rPr>
              <a:t>         </a:t>
            </a:r>
            <a:r>
              <a:rPr lang="en-US" sz="4400" b="1">
                <a:solidFill>
                  <a:schemeClr val="accent2">
                    <a:lumMod val="76000"/>
                  </a:schemeClr>
                </a:solidFill>
                <a:latin typeface="Arial"/>
                <a:cs typeface="Segoe UI"/>
              </a:rPr>
              <a:t>   Agile Manifesto</a:t>
            </a:r>
            <a:r>
              <a:rPr lang="en-US" sz="4400" b="1">
                <a:solidFill>
                  <a:schemeClr val="accent1"/>
                </a:solidFill>
                <a:latin typeface="Arial"/>
                <a:cs typeface="Segoe UI"/>
              </a:rPr>
              <a:t> </a:t>
            </a:r>
            <a:endParaRPr lang="en-US" sz="4400">
              <a:solidFill>
                <a:schemeClr val="accent1"/>
              </a:solidFill>
              <a:latin typeface="Arial"/>
              <a:cs typeface="Segoe UI"/>
            </a:endParaRPr>
          </a:p>
        </p:txBody>
      </p:sp>
    </p:spTree>
    <p:extLst>
      <p:ext uri="{BB962C8B-B14F-4D97-AF65-F5344CB8AC3E}">
        <p14:creationId xmlns:p14="http://schemas.microsoft.com/office/powerpoint/2010/main" val="88099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7670-1C84-D78D-C113-9A9B23122DF0}"/>
              </a:ext>
            </a:extLst>
          </p:cNvPr>
          <p:cNvSpPr>
            <a:spLocks noGrp="1"/>
          </p:cNvSpPr>
          <p:nvPr>
            <p:ph type="title"/>
          </p:nvPr>
        </p:nvSpPr>
        <p:spPr>
          <a:xfrm>
            <a:off x="2685868" y="542325"/>
            <a:ext cx="8869481" cy="524413"/>
          </a:xfrm>
        </p:spPr>
        <p:txBody>
          <a:bodyPr>
            <a:normAutofit fontScale="90000"/>
          </a:bodyPr>
          <a:lstStyle/>
          <a:p>
            <a:r>
              <a:rPr lang="en-GB">
                <a:solidFill>
                  <a:schemeClr val="accent4">
                    <a:lumMod val="76000"/>
                  </a:schemeClr>
                </a:solidFill>
              </a:rPr>
              <a:t>AGILE Manifesto 12 Principles</a:t>
            </a:r>
          </a:p>
        </p:txBody>
      </p:sp>
      <p:sp>
        <p:nvSpPr>
          <p:cNvPr id="3" name="Content Placeholder 2">
            <a:extLst>
              <a:ext uri="{FF2B5EF4-FFF2-40B4-BE49-F238E27FC236}">
                <a16:creationId xmlns:a16="http://schemas.microsoft.com/office/drawing/2014/main" id="{0C6B56B6-24B5-4153-E83D-C203E7AA54A8}"/>
              </a:ext>
            </a:extLst>
          </p:cNvPr>
          <p:cNvSpPr>
            <a:spLocks noGrp="1"/>
          </p:cNvSpPr>
          <p:nvPr>
            <p:ph sz="half" idx="14"/>
          </p:nvPr>
        </p:nvSpPr>
        <p:spPr>
          <a:xfrm>
            <a:off x="2958013" y="809771"/>
            <a:ext cx="4455158" cy="3006531"/>
          </a:xfrm>
        </p:spPr>
        <p:txBody>
          <a:bodyPr vert="horz" lIns="91440" tIns="45720" rIns="91440" bIns="45720" rtlCol="0" anchor="t">
            <a:noAutofit/>
          </a:bodyPr>
          <a:lstStyle/>
          <a:p>
            <a:pPr marL="0" indent="0" algn="ctr">
              <a:buNone/>
            </a:pPr>
            <a:endParaRPr lang="en-GB" sz="1600"/>
          </a:p>
          <a:p>
            <a:r>
              <a:rPr lang="en-GB" sz="1200">
                <a:solidFill>
                  <a:srgbClr val="090909"/>
                </a:solidFill>
                <a:ea typeface="+mn-lt"/>
                <a:cs typeface="+mn-lt"/>
              </a:rPr>
              <a:t>Our highest priority is to satisfy the customer through the early and continuous delivery of valuable software.</a:t>
            </a:r>
            <a:endParaRPr lang="en-GB" sz="1200"/>
          </a:p>
          <a:p>
            <a:r>
              <a:rPr lang="en-GB" sz="1200">
                <a:solidFill>
                  <a:srgbClr val="090909"/>
                </a:solidFill>
                <a:ea typeface="+mn-lt"/>
                <a:cs typeface="+mn-lt"/>
              </a:rPr>
              <a:t>Welcome changing requirements, even late in development. Agile processes harness change for the customer’s competitive advantage.</a:t>
            </a:r>
            <a:endParaRPr lang="en-GB" sz="1200"/>
          </a:p>
          <a:p>
            <a:r>
              <a:rPr lang="en-GB" sz="1200">
                <a:solidFill>
                  <a:srgbClr val="090909"/>
                </a:solidFill>
                <a:ea typeface="+mn-lt"/>
                <a:cs typeface="+mn-lt"/>
              </a:rPr>
              <a:t>Deliver working software frequently, from a couple of weeks to a couple of months, with a preference to the shorter timescale.</a:t>
            </a:r>
            <a:endParaRPr lang="en-GB" sz="1200"/>
          </a:p>
          <a:p>
            <a:r>
              <a:rPr lang="en-GB" sz="1200">
                <a:solidFill>
                  <a:srgbClr val="090909"/>
                </a:solidFill>
                <a:ea typeface="+mn-lt"/>
                <a:cs typeface="+mn-lt"/>
              </a:rPr>
              <a:t>Business people and developers must work together daily throughout the project.</a:t>
            </a:r>
            <a:endParaRPr lang="en-GB" sz="1200"/>
          </a:p>
          <a:p>
            <a:r>
              <a:rPr lang="en-GB" sz="1200">
                <a:solidFill>
                  <a:srgbClr val="090909"/>
                </a:solidFill>
                <a:ea typeface="+mn-lt"/>
                <a:cs typeface="+mn-lt"/>
              </a:rPr>
              <a:t>Build projects around motivated individuals. Give them the environment and support they need and trust them to get the job done.</a:t>
            </a:r>
            <a:endParaRPr lang="en-GB" sz="1200"/>
          </a:p>
          <a:p>
            <a:r>
              <a:rPr lang="en-GB" sz="1200">
                <a:solidFill>
                  <a:srgbClr val="090909"/>
                </a:solidFill>
                <a:ea typeface="+mn-lt"/>
                <a:cs typeface="+mn-lt"/>
              </a:rPr>
              <a:t>The most efficient and effective method of conveying information to and within a development team is face-to-face conversation.</a:t>
            </a:r>
            <a:endParaRPr lang="en-GB" sz="1200"/>
          </a:p>
          <a:p>
            <a:pPr algn="ctr"/>
            <a:endParaRPr lang="en-GB" sz="1100"/>
          </a:p>
        </p:txBody>
      </p:sp>
      <p:sp>
        <p:nvSpPr>
          <p:cNvPr id="4" name="Content Placeholder 3">
            <a:extLst>
              <a:ext uri="{FF2B5EF4-FFF2-40B4-BE49-F238E27FC236}">
                <a16:creationId xmlns:a16="http://schemas.microsoft.com/office/drawing/2014/main" id="{8959677F-406C-3B78-3275-47E14D8C4CE3}"/>
              </a:ext>
            </a:extLst>
          </p:cNvPr>
          <p:cNvSpPr>
            <a:spLocks noGrp="1"/>
          </p:cNvSpPr>
          <p:nvPr>
            <p:ph sz="half" idx="1"/>
          </p:nvPr>
        </p:nvSpPr>
        <p:spPr>
          <a:xfrm>
            <a:off x="7416075" y="1212670"/>
            <a:ext cx="4208159" cy="4911529"/>
          </a:xfrm>
        </p:spPr>
        <p:txBody>
          <a:bodyPr vert="horz" lIns="91440" tIns="45720" rIns="91440" bIns="45720" rtlCol="0" anchor="t">
            <a:noAutofit/>
          </a:bodyPr>
          <a:lstStyle/>
          <a:p>
            <a:pPr marL="285750" indent="-285750">
              <a:buFont typeface="Arial"/>
              <a:buChar char="•"/>
            </a:pPr>
            <a:r>
              <a:rPr lang="en-GB" sz="1200">
                <a:solidFill>
                  <a:srgbClr val="090909"/>
                </a:solidFill>
              </a:rPr>
              <a:t>Working software is the primary measure of progress</a:t>
            </a:r>
            <a:endParaRPr lang="en-GB" sz="1200"/>
          </a:p>
          <a:p>
            <a:pPr marL="285750" indent="-285750">
              <a:buFont typeface="Arial"/>
              <a:buChar char="•"/>
            </a:pPr>
            <a:r>
              <a:rPr lang="en-GB" sz="1200">
                <a:solidFill>
                  <a:srgbClr val="090909"/>
                </a:solidFill>
              </a:rPr>
              <a:t>Agile processes promote sustainable development. The sponsors, developers, and users should be able to maintain a constant pace indefinitely.</a:t>
            </a:r>
            <a:endParaRPr lang="en-GB" sz="1200"/>
          </a:p>
          <a:p>
            <a:pPr marL="285750" indent="-285750">
              <a:buFont typeface="Arial"/>
              <a:buChar char="•"/>
            </a:pPr>
            <a:r>
              <a:rPr lang="en-GB" sz="1200">
                <a:solidFill>
                  <a:srgbClr val="090909"/>
                </a:solidFill>
              </a:rPr>
              <a:t>Continuous attention to technical excellence and good design enhances agility.</a:t>
            </a:r>
            <a:endParaRPr lang="en-GB" sz="1200"/>
          </a:p>
          <a:p>
            <a:pPr marL="285750" indent="-285750">
              <a:buFont typeface="Arial"/>
              <a:buChar char="•"/>
            </a:pPr>
            <a:r>
              <a:rPr lang="en-GB" sz="1200">
                <a:solidFill>
                  <a:srgbClr val="090909"/>
                </a:solidFill>
              </a:rPr>
              <a:t>Simplicity–the art of maximizing the amount of work not done–is essential.</a:t>
            </a:r>
          </a:p>
          <a:p>
            <a:pPr marL="285750" indent="-285750">
              <a:buFont typeface="Arial"/>
              <a:buChar char="•"/>
            </a:pPr>
            <a:r>
              <a:rPr lang="en-GB" sz="1200">
                <a:solidFill>
                  <a:srgbClr val="090909"/>
                </a:solidFill>
                <a:ea typeface="+mn-lt"/>
                <a:cs typeface="+mn-lt"/>
              </a:rPr>
              <a:t>The best architectures, requirements, and designs emerge from self-organizing teams.</a:t>
            </a:r>
            <a:endParaRPr lang="en-GB" sz="1200">
              <a:solidFill>
                <a:srgbClr val="090909"/>
              </a:solidFill>
            </a:endParaRPr>
          </a:p>
          <a:p>
            <a:pPr marL="285750" indent="-285750">
              <a:buFont typeface="Arial"/>
              <a:buChar char="•"/>
            </a:pPr>
            <a:r>
              <a:rPr lang="en-GB" sz="1200">
                <a:solidFill>
                  <a:srgbClr val="090909"/>
                </a:solidFill>
              </a:rPr>
              <a:t>At regular intervals, the team reflects on how to become more effective, then tunes and adjusts its behaviour accordingly.</a:t>
            </a:r>
            <a:endParaRPr lang="en-GB" sz="1200">
              <a:solidFill>
                <a:srgbClr val="000000"/>
              </a:solidFill>
            </a:endParaRPr>
          </a:p>
          <a:p>
            <a:pPr marL="285750" indent="-285750">
              <a:buFont typeface="Arial"/>
              <a:buChar char="•"/>
            </a:pPr>
            <a:endParaRPr lang="en-GB" sz="1400">
              <a:solidFill>
                <a:srgbClr val="090909"/>
              </a:solidFill>
            </a:endParaRPr>
          </a:p>
          <a:p>
            <a:endParaRPr lang="en-GB" sz="1400"/>
          </a:p>
        </p:txBody>
      </p:sp>
      <p:sp>
        <p:nvSpPr>
          <p:cNvPr id="5" name="Slide Number Placeholder 4">
            <a:extLst>
              <a:ext uri="{FF2B5EF4-FFF2-40B4-BE49-F238E27FC236}">
                <a16:creationId xmlns:a16="http://schemas.microsoft.com/office/drawing/2014/main" id="{D4591770-0213-93F1-61D1-FF22935CF45D}"/>
              </a:ext>
            </a:extLst>
          </p:cNvPr>
          <p:cNvSpPr>
            <a:spLocks noGrp="1"/>
          </p:cNvSpPr>
          <p:nvPr>
            <p:ph type="sldNum" sz="quarter" idx="12"/>
          </p:nvPr>
        </p:nvSpPr>
        <p:spPr/>
        <p:txBody>
          <a:bodyPr/>
          <a:lstStyle/>
          <a:p>
            <a:fld id="{B5CEABB6-07DC-46E8-9B57-56EC44A396E5}" type="slidenum">
              <a:rPr lang="en-US" smtClean="0"/>
              <a:pPr/>
              <a:t>18</a:t>
            </a:fld>
            <a:endParaRPr lang="en-US"/>
          </a:p>
        </p:txBody>
      </p:sp>
    </p:spTree>
    <p:extLst>
      <p:ext uri="{BB962C8B-B14F-4D97-AF65-F5344CB8AC3E}">
        <p14:creationId xmlns:p14="http://schemas.microsoft.com/office/powerpoint/2010/main" val="1859934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7288174" y="8200571"/>
            <a:ext cx="5528217" cy="2685383"/>
          </a:xfrm>
        </p:spPr>
        <p:txBody>
          <a:bodyPr/>
          <a:lstStyle/>
          <a:p>
            <a:endParaRPr lang="en-US"/>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190911" y="2180987"/>
            <a:ext cx="5528217" cy="2029969"/>
          </a:xfrm>
        </p:spPr>
        <p:txBody>
          <a:bodyPr vert="horz" lIns="91440" tIns="45720" rIns="91440" bIns="0" rtlCol="0" anchor="t">
            <a:normAutofit/>
          </a:bodyPr>
          <a:lstStyle/>
          <a:p>
            <a:r>
              <a:rPr lang="en-US"/>
              <a:t>Lovepreet Singh</a:t>
            </a:r>
          </a:p>
          <a:p>
            <a:r>
              <a:rPr lang="en-US"/>
              <a:t>         XS0905</a:t>
            </a:r>
          </a:p>
          <a:p>
            <a:r>
              <a:rPr lang="en-US"/>
              <a:t>                 love@xenonstack.com</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625521" y="647175"/>
            <a:ext cx="6343650" cy="1062821"/>
          </a:xfrm>
        </p:spPr>
        <p:txBody>
          <a:bodyPr>
            <a:normAutofit/>
          </a:bodyPr>
          <a:lstStyle/>
          <a:p>
            <a:r>
              <a:rPr lang="en-US"/>
              <a:t>contents</a:t>
            </a:r>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829856" y="1712914"/>
            <a:ext cx="6447744" cy="4256086"/>
          </a:xfrm>
        </p:spPr>
        <p:txBody>
          <a:bodyPr vert="horz" lIns="91440" tIns="45720" rIns="91440" bIns="45720" rtlCol="0" anchor="t">
            <a:normAutofit lnSpcReduction="10000"/>
          </a:bodyPr>
          <a:lstStyle/>
          <a:p>
            <a:r>
              <a:rPr lang="en-US">
                <a:latin typeface="Gill Sans MT"/>
                <a:ea typeface="Roboto"/>
                <a:cs typeface="Roboto"/>
              </a:rPr>
              <a:t>Relational Databases &amp; SQL</a:t>
            </a:r>
            <a:endParaRPr lang="en-US">
              <a:latin typeface="Gill Sans MT"/>
            </a:endParaRPr>
          </a:p>
          <a:p>
            <a:r>
              <a:rPr lang="en-US">
                <a:latin typeface="Gill Sans MT"/>
                <a:ea typeface="Roboto"/>
                <a:cs typeface="Roboto"/>
              </a:rPr>
              <a:t>Test Driven Development </a:t>
            </a:r>
            <a:endParaRPr lang="en-US">
              <a:latin typeface="Gill Sans MT"/>
            </a:endParaRPr>
          </a:p>
          <a:p>
            <a:r>
              <a:rPr lang="en-US">
                <a:latin typeface="Gill Sans MT"/>
                <a:ea typeface="Roboto"/>
                <a:cs typeface="Roboto"/>
              </a:rPr>
              <a:t>How cloud computing helps business ?</a:t>
            </a:r>
            <a:endParaRPr lang="en-US">
              <a:latin typeface="Gill Sans MT"/>
            </a:endParaRPr>
          </a:p>
          <a:p>
            <a:r>
              <a:rPr lang="en-US">
                <a:latin typeface="Gill Sans MT"/>
                <a:ea typeface="Roboto"/>
                <a:cs typeface="Roboto"/>
              </a:rPr>
              <a:t>How analytics help businesses ?</a:t>
            </a:r>
            <a:endParaRPr lang="en-US">
              <a:latin typeface="Gill Sans MT"/>
            </a:endParaRPr>
          </a:p>
          <a:p>
            <a:r>
              <a:rPr lang="en-US">
                <a:latin typeface="Gill Sans MT"/>
                <a:ea typeface="Roboto"/>
                <a:cs typeface="Roboto"/>
              </a:rPr>
              <a:t>OWASP Top Ten </a:t>
            </a:r>
          </a:p>
          <a:p>
            <a:r>
              <a:rPr lang="en-US">
                <a:latin typeface="Gill Sans MT"/>
                <a:ea typeface="Roboto"/>
                <a:cs typeface="Roboto"/>
              </a:rPr>
              <a:t>SQL Analysis Task</a:t>
            </a:r>
            <a:endParaRPr lang="en-US">
              <a:latin typeface="Gill Sans MT"/>
            </a:endParaRPr>
          </a:p>
          <a:p>
            <a:r>
              <a:rPr lang="en-US">
                <a:latin typeface="Gill Sans MT"/>
                <a:ea typeface="Roboto"/>
                <a:cs typeface="Roboto"/>
              </a:rPr>
              <a:t>The</a:t>
            </a:r>
            <a:r>
              <a:rPr lang="en-US">
                <a:latin typeface="Gill Sans MT"/>
              </a:rPr>
              <a:t> Twelve-Factors App</a:t>
            </a:r>
            <a:endParaRPr lang="en-US"/>
          </a:p>
          <a:p>
            <a:r>
              <a:rPr lang="en-US">
                <a:latin typeface="Gill Sans MT"/>
                <a:ea typeface="Roboto"/>
                <a:cs typeface="Roboto"/>
              </a:rPr>
              <a:t>Agile Manifesto</a:t>
            </a:r>
            <a:endParaRPr lang="en-US">
              <a:latin typeface="Gill Sans MT"/>
            </a:endParaRPr>
          </a:p>
          <a:p>
            <a:endParaRPr lang="en-US" sz="2800">
              <a:latin typeface="Avenir Next LT Pro"/>
              <a:ea typeface="Roboto"/>
              <a:cs typeface="Roboto"/>
            </a:endParaRPr>
          </a:p>
          <a:p>
            <a:endParaRPr lang="en-US" sz="2800">
              <a:latin typeface="Avenir Next LT Pro"/>
              <a:ea typeface="Roboto"/>
              <a:cs typeface="Roboto"/>
            </a:endParaRPr>
          </a:p>
          <a:p>
            <a:endParaRPr lang="en-US" b="1">
              <a:latin typeface="Roboto"/>
              <a:ea typeface="Roboto"/>
              <a:cs typeface="Roboto"/>
            </a:endParaRPr>
          </a:p>
          <a:p>
            <a:endParaRPr lang="en-US"/>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86DDB-7BEA-4C23-4918-AA4FBB560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9EE401-A8D5-5E24-3441-36A3C3CC4B01}"/>
              </a:ext>
            </a:extLst>
          </p:cNvPr>
          <p:cNvSpPr>
            <a:spLocks noGrp="1"/>
          </p:cNvSpPr>
          <p:nvPr>
            <p:ph type="title"/>
          </p:nvPr>
        </p:nvSpPr>
        <p:spPr>
          <a:xfrm>
            <a:off x="3520440" y="832611"/>
            <a:ext cx="8542911" cy="805627"/>
          </a:xfrm>
        </p:spPr>
        <p:txBody>
          <a:bodyPr>
            <a:noAutofit/>
          </a:bodyPr>
          <a:lstStyle/>
          <a:p>
            <a:r>
              <a:rPr lang="en-US">
                <a:solidFill>
                  <a:schemeClr val="accent4">
                    <a:lumMod val="76000"/>
                  </a:schemeClr>
                </a:solidFill>
                <a:latin typeface="Gill Sans MT"/>
              </a:rPr>
              <a:t>Relational Databases</a:t>
            </a:r>
            <a:endParaRPr lang="en-US">
              <a:solidFill>
                <a:schemeClr val="accent4">
                  <a:lumMod val="76000"/>
                </a:schemeClr>
              </a:solidFill>
            </a:endParaRPr>
          </a:p>
        </p:txBody>
      </p:sp>
      <p:sp>
        <p:nvSpPr>
          <p:cNvPr id="3" name="Content Placeholder 2">
            <a:extLst>
              <a:ext uri="{FF2B5EF4-FFF2-40B4-BE49-F238E27FC236}">
                <a16:creationId xmlns:a16="http://schemas.microsoft.com/office/drawing/2014/main" id="{3C568E23-6D22-DA50-CE69-962406A2024F}"/>
              </a:ext>
            </a:extLst>
          </p:cNvPr>
          <p:cNvSpPr>
            <a:spLocks noGrp="1"/>
          </p:cNvSpPr>
          <p:nvPr>
            <p:ph sz="half" idx="14"/>
          </p:nvPr>
        </p:nvSpPr>
        <p:spPr>
          <a:xfrm>
            <a:off x="3520440" y="1716914"/>
            <a:ext cx="7149374" cy="4548673"/>
          </a:xfrm>
        </p:spPr>
        <p:txBody>
          <a:bodyPr vert="horz" lIns="91440" tIns="45720" rIns="91440" bIns="45720" rtlCol="0" anchor="t">
            <a:normAutofit/>
          </a:bodyPr>
          <a:lstStyle/>
          <a:p>
            <a:pPr>
              <a:lnSpc>
                <a:spcPct val="100000"/>
              </a:lnSpc>
            </a:pPr>
            <a:r>
              <a:rPr lang="en-US" sz="1600">
                <a:latin typeface="Roboto"/>
                <a:ea typeface="Roboto"/>
                <a:cs typeface="Roboto"/>
              </a:rPr>
              <a:t>A </a:t>
            </a:r>
            <a:r>
              <a:rPr lang="en-US" sz="1600" i="1">
                <a:latin typeface="Roboto"/>
                <a:ea typeface="Roboto"/>
                <a:cs typeface="Roboto"/>
              </a:rPr>
              <a:t>relational database</a:t>
            </a:r>
            <a:r>
              <a:rPr lang="en-US" sz="1600">
                <a:latin typeface="Roboto"/>
                <a:ea typeface="Roboto"/>
                <a:cs typeface="Roboto"/>
              </a:rPr>
              <a:t> is a type of database. It uses a structure that allows us to identify and access data </a:t>
            </a:r>
            <a:r>
              <a:rPr lang="en-US" sz="1600" i="1">
                <a:latin typeface="Roboto"/>
                <a:ea typeface="Roboto"/>
                <a:cs typeface="Roboto"/>
              </a:rPr>
              <a:t>in relation</a:t>
            </a:r>
            <a:r>
              <a:rPr lang="en-US" sz="1600">
                <a:latin typeface="Roboto"/>
                <a:ea typeface="Roboto"/>
                <a:cs typeface="Roboto"/>
              </a:rPr>
              <a:t> to another piece of data in the database. Often, data in a relational database is organized into tables.</a:t>
            </a:r>
          </a:p>
          <a:p>
            <a:pPr marL="0" indent="0">
              <a:lnSpc>
                <a:spcPct val="100000"/>
              </a:lnSpc>
              <a:buNone/>
            </a:pPr>
            <a:r>
              <a:rPr lang="en-US" b="1">
                <a:solidFill>
                  <a:schemeClr val="accent4">
                    <a:lumMod val="76000"/>
                  </a:schemeClr>
                </a:solidFill>
              </a:rPr>
              <a:t>Re</a:t>
            </a:r>
            <a:r>
              <a:rPr lang="en-US" sz="1500" b="1">
                <a:solidFill>
                  <a:schemeClr val="accent4">
                    <a:lumMod val="76000"/>
                  </a:schemeClr>
                </a:solidFill>
              </a:rPr>
              <a:t>lational Database Components</a:t>
            </a:r>
          </a:p>
          <a:p>
            <a:pPr>
              <a:lnSpc>
                <a:spcPct val="100000"/>
              </a:lnSpc>
            </a:pPr>
            <a:r>
              <a:rPr lang="en-US" sz="1500">
                <a:latin typeface="Roboto"/>
                <a:ea typeface="Roboto"/>
                <a:cs typeface="Roboto"/>
              </a:rPr>
              <a:t>Table: A table is a structured set of data organized in rows and columns.                      </a:t>
            </a:r>
          </a:p>
          <a:p>
            <a:pPr>
              <a:lnSpc>
                <a:spcPct val="100000"/>
              </a:lnSpc>
            </a:pPr>
            <a:r>
              <a:rPr lang="en-US" sz="1500">
                <a:latin typeface="Roboto"/>
                <a:ea typeface="Roboto"/>
                <a:cs typeface="Roboto"/>
              </a:rPr>
              <a:t>Schema: A database schema defines the structure and organization of data within a database.</a:t>
            </a:r>
          </a:p>
          <a:p>
            <a:pPr>
              <a:lnSpc>
                <a:spcPct val="100000"/>
              </a:lnSpc>
            </a:pPr>
            <a:r>
              <a:rPr lang="en-US" sz="1500">
                <a:latin typeface="Roboto"/>
                <a:ea typeface="Roboto"/>
                <a:cs typeface="Roboto"/>
              </a:rPr>
              <a:t>Record: In a relational database, each row in the table is a record with a unique ID called the key.                  </a:t>
            </a:r>
          </a:p>
          <a:p>
            <a:pPr>
              <a:lnSpc>
                <a:spcPct val="100000"/>
              </a:lnSpc>
            </a:pPr>
            <a:r>
              <a:rPr lang="en-US" sz="1500">
                <a:latin typeface="Roboto"/>
                <a:ea typeface="Roboto"/>
                <a:cs typeface="Roboto"/>
              </a:rPr>
              <a:t>Domain: Domain is a term used in relational database management systems (RDBMS) to describe the data type and constraints of a column in a table</a:t>
            </a:r>
          </a:p>
          <a:p>
            <a:pPr>
              <a:lnSpc>
                <a:spcPct val="100000"/>
              </a:lnSpc>
            </a:pPr>
            <a:r>
              <a:rPr lang="en-US" sz="1500">
                <a:latin typeface="Roboto"/>
                <a:ea typeface="Roboto"/>
                <a:cs typeface="Roboto"/>
              </a:rPr>
              <a:t>Key: A key is a field or a set of fields in a database table that uniquely identifies each record.</a:t>
            </a:r>
          </a:p>
          <a:p>
            <a:endParaRPr lang="en-GB" sz="1400"/>
          </a:p>
        </p:txBody>
      </p:sp>
      <p:sp>
        <p:nvSpPr>
          <p:cNvPr id="5" name="Slide Number Placeholder 4">
            <a:extLst>
              <a:ext uri="{FF2B5EF4-FFF2-40B4-BE49-F238E27FC236}">
                <a16:creationId xmlns:a16="http://schemas.microsoft.com/office/drawing/2014/main" id="{25DFAF0D-5CCA-613B-0BBB-D09FF244F879}"/>
              </a:ext>
            </a:extLst>
          </p:cNvPr>
          <p:cNvSpPr>
            <a:spLocks noGrp="1"/>
          </p:cNvSpPr>
          <p:nvPr>
            <p:ph type="sldNum" sz="quarter" idx="12"/>
          </p:nvPr>
        </p:nvSpPr>
        <p:spPr/>
        <p:txBody>
          <a:bodyPr/>
          <a:lstStyle/>
          <a:p>
            <a:fld id="{B5CEABB6-07DC-46E8-9B57-56EC44A396E5}" type="slidenum">
              <a:rPr lang="en-US" smtClean="0"/>
              <a:pPr/>
              <a:t>3</a:t>
            </a:fld>
            <a:endParaRPr lang="en-US"/>
          </a:p>
        </p:txBody>
      </p:sp>
    </p:spTree>
    <p:extLst>
      <p:ext uri="{BB962C8B-B14F-4D97-AF65-F5344CB8AC3E}">
        <p14:creationId xmlns:p14="http://schemas.microsoft.com/office/powerpoint/2010/main" val="68768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DA70-C7F1-46D5-F37A-269386FBEC91}"/>
              </a:ext>
            </a:extLst>
          </p:cNvPr>
          <p:cNvSpPr>
            <a:spLocks noGrp="1"/>
          </p:cNvSpPr>
          <p:nvPr>
            <p:ph type="title"/>
          </p:nvPr>
        </p:nvSpPr>
        <p:spPr>
          <a:xfrm>
            <a:off x="3520440" y="896111"/>
            <a:ext cx="7880697" cy="914484"/>
          </a:xfrm>
        </p:spPr>
        <p:txBody>
          <a:bodyPr/>
          <a:lstStyle/>
          <a:p>
            <a:r>
              <a:rPr lang="en-US" sz="4800">
                <a:solidFill>
                  <a:schemeClr val="accent4">
                    <a:lumMod val="76000"/>
                  </a:schemeClr>
                </a:solidFill>
              </a:rPr>
              <a:t>Relational </a:t>
            </a:r>
            <a:r>
              <a:rPr lang="en-US" sz="4800" err="1">
                <a:solidFill>
                  <a:schemeClr val="accent4">
                    <a:lumMod val="76000"/>
                  </a:schemeClr>
                </a:solidFill>
              </a:rPr>
              <a:t>KEys</a:t>
            </a:r>
            <a:endParaRPr lang="en-US" sz="4800">
              <a:solidFill>
                <a:schemeClr val="accent4">
                  <a:lumMod val="76000"/>
                </a:schemeClr>
              </a:solidFill>
            </a:endParaRPr>
          </a:p>
        </p:txBody>
      </p:sp>
      <p:sp>
        <p:nvSpPr>
          <p:cNvPr id="3" name="Content Placeholder 2">
            <a:extLst>
              <a:ext uri="{FF2B5EF4-FFF2-40B4-BE49-F238E27FC236}">
                <a16:creationId xmlns:a16="http://schemas.microsoft.com/office/drawing/2014/main" id="{6049E696-B0BB-E379-7628-0A6C47A75A4B}"/>
              </a:ext>
            </a:extLst>
          </p:cNvPr>
          <p:cNvSpPr>
            <a:spLocks noGrp="1"/>
          </p:cNvSpPr>
          <p:nvPr>
            <p:ph sz="half" idx="14"/>
          </p:nvPr>
        </p:nvSpPr>
        <p:spPr>
          <a:xfrm>
            <a:off x="3520440" y="1816700"/>
            <a:ext cx="7884160" cy="4448887"/>
          </a:xfrm>
        </p:spPr>
        <p:txBody>
          <a:bodyPr vert="horz" lIns="91440" tIns="45720" rIns="91440" bIns="45720" rtlCol="0" anchor="t">
            <a:normAutofit/>
          </a:bodyPr>
          <a:lstStyle/>
          <a:p>
            <a:pPr>
              <a:lnSpc>
                <a:spcPct val="150000"/>
              </a:lnSpc>
            </a:pPr>
            <a:r>
              <a:rPr lang="en-US" sz="1400" b="1">
                <a:latin typeface="Nunito"/>
              </a:rPr>
              <a:t>Keys are one of the basic requirements of a relational database model. It is widely used to identify the tuples(rows) uniquely in the table. </a:t>
            </a:r>
            <a:endParaRPr lang="en-US" sz="1400">
              <a:latin typeface="Nunito"/>
            </a:endParaRPr>
          </a:p>
          <a:p>
            <a:pPr marL="0" indent="0">
              <a:lnSpc>
                <a:spcPct val="150000"/>
              </a:lnSpc>
              <a:buNone/>
            </a:pPr>
            <a:r>
              <a:rPr lang="en-US" sz="1400" b="1">
                <a:solidFill>
                  <a:schemeClr val="accent4">
                    <a:lumMod val="76000"/>
                  </a:schemeClr>
                </a:solidFill>
                <a:latin typeface="Nunito"/>
              </a:rPr>
              <a:t>Different Types of Database Keys:</a:t>
            </a:r>
            <a:endParaRPr lang="en-US" sz="1400">
              <a:solidFill>
                <a:schemeClr val="accent4">
                  <a:lumMod val="76000"/>
                </a:schemeClr>
              </a:solidFill>
              <a:latin typeface="Nunito"/>
            </a:endParaRPr>
          </a:p>
          <a:p>
            <a:pPr>
              <a:lnSpc>
                <a:spcPct val="150000"/>
              </a:lnSpc>
            </a:pPr>
            <a:r>
              <a:rPr lang="en-US" sz="1400" b="1">
                <a:latin typeface="Nunito"/>
              </a:rPr>
              <a:t>Super Key </a:t>
            </a:r>
            <a:endParaRPr lang="en-US" sz="1400">
              <a:latin typeface="Nunito"/>
            </a:endParaRPr>
          </a:p>
          <a:p>
            <a:pPr>
              <a:lnSpc>
                <a:spcPct val="150000"/>
              </a:lnSpc>
            </a:pPr>
            <a:r>
              <a:rPr lang="en-US" sz="1400" b="1">
                <a:latin typeface="Nunito"/>
              </a:rPr>
              <a:t>Candidate Key</a:t>
            </a:r>
            <a:endParaRPr lang="en-US" sz="1400">
              <a:latin typeface="Nunito"/>
            </a:endParaRPr>
          </a:p>
          <a:p>
            <a:pPr>
              <a:lnSpc>
                <a:spcPct val="150000"/>
              </a:lnSpc>
            </a:pPr>
            <a:r>
              <a:rPr lang="en-US" sz="1400" b="1">
                <a:latin typeface="Nunito"/>
              </a:rPr>
              <a:t>Primary Key </a:t>
            </a:r>
            <a:endParaRPr lang="en-US" sz="1400">
              <a:latin typeface="Nunito"/>
            </a:endParaRPr>
          </a:p>
          <a:p>
            <a:pPr>
              <a:lnSpc>
                <a:spcPct val="150000"/>
              </a:lnSpc>
            </a:pPr>
            <a:r>
              <a:rPr lang="en-US" sz="1400" b="1">
                <a:latin typeface="Nunito"/>
              </a:rPr>
              <a:t>Alternate Key</a:t>
            </a:r>
            <a:endParaRPr lang="en-US" sz="1400">
              <a:latin typeface="Nunito"/>
            </a:endParaRPr>
          </a:p>
          <a:p>
            <a:pPr>
              <a:lnSpc>
                <a:spcPct val="150000"/>
              </a:lnSpc>
            </a:pPr>
            <a:r>
              <a:rPr lang="en-US" sz="1400" b="1">
                <a:latin typeface="Nunito"/>
              </a:rPr>
              <a:t>Foreign Key</a:t>
            </a:r>
            <a:endParaRPr lang="en-US" sz="1400">
              <a:latin typeface="Nunito"/>
            </a:endParaRPr>
          </a:p>
          <a:p>
            <a:pPr>
              <a:lnSpc>
                <a:spcPct val="150000"/>
              </a:lnSpc>
            </a:pPr>
            <a:r>
              <a:rPr lang="en-US" sz="1400" b="1">
                <a:latin typeface="Nunito"/>
              </a:rPr>
              <a:t>Composite Key</a:t>
            </a:r>
            <a:endParaRPr lang="en-US" sz="1400">
              <a:latin typeface="Nunito"/>
            </a:endParaRPr>
          </a:p>
          <a:p>
            <a:endParaRPr lang="en-GB"/>
          </a:p>
        </p:txBody>
      </p:sp>
      <p:sp>
        <p:nvSpPr>
          <p:cNvPr id="5" name="Slide Number Placeholder 4">
            <a:extLst>
              <a:ext uri="{FF2B5EF4-FFF2-40B4-BE49-F238E27FC236}">
                <a16:creationId xmlns:a16="http://schemas.microsoft.com/office/drawing/2014/main" id="{786BD774-2D2F-1819-85D9-6F1EBC591DEE}"/>
              </a:ext>
            </a:extLst>
          </p:cNvPr>
          <p:cNvSpPr>
            <a:spLocks noGrp="1"/>
          </p:cNvSpPr>
          <p:nvPr>
            <p:ph type="sldNum" sz="quarter" idx="12"/>
          </p:nvPr>
        </p:nvSpPr>
        <p:spPr/>
        <p:txBody>
          <a:bodyPr/>
          <a:lstStyle/>
          <a:p>
            <a:fld id="{B5CEABB6-07DC-46E8-9B57-56EC44A396E5}" type="slidenum">
              <a:rPr lang="en-US" smtClean="0"/>
              <a:pPr/>
              <a:t>4</a:t>
            </a:fld>
            <a:endParaRPr lang="en-US"/>
          </a:p>
        </p:txBody>
      </p:sp>
    </p:spTree>
    <p:extLst>
      <p:ext uri="{BB962C8B-B14F-4D97-AF65-F5344CB8AC3E}">
        <p14:creationId xmlns:p14="http://schemas.microsoft.com/office/powerpoint/2010/main" val="72244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8A86-81B8-1026-E996-7E2C2470CE9F}"/>
              </a:ext>
            </a:extLst>
          </p:cNvPr>
          <p:cNvSpPr>
            <a:spLocks noGrp="1"/>
          </p:cNvSpPr>
          <p:nvPr>
            <p:ph type="title"/>
          </p:nvPr>
        </p:nvSpPr>
        <p:spPr>
          <a:xfrm>
            <a:off x="3520440" y="896111"/>
            <a:ext cx="2183840" cy="805627"/>
          </a:xfrm>
        </p:spPr>
        <p:txBody>
          <a:bodyPr>
            <a:normAutofit fontScale="90000"/>
          </a:bodyPr>
          <a:lstStyle/>
          <a:p>
            <a:r>
              <a:rPr lang="en-US" sz="5900" err="1">
                <a:solidFill>
                  <a:schemeClr val="accent4">
                    <a:lumMod val="76000"/>
                  </a:schemeClr>
                </a:solidFill>
              </a:rPr>
              <a:t>sql</a:t>
            </a:r>
            <a:endParaRPr lang="en-US">
              <a:solidFill>
                <a:schemeClr val="accent4">
                  <a:lumMod val="76000"/>
                </a:schemeClr>
              </a:solidFill>
            </a:endParaRPr>
          </a:p>
        </p:txBody>
      </p:sp>
      <p:sp>
        <p:nvSpPr>
          <p:cNvPr id="3" name="Content Placeholder 2">
            <a:extLst>
              <a:ext uri="{FF2B5EF4-FFF2-40B4-BE49-F238E27FC236}">
                <a16:creationId xmlns:a16="http://schemas.microsoft.com/office/drawing/2014/main" id="{A882B0DF-377D-8838-C165-9CFA15DBD439}"/>
              </a:ext>
            </a:extLst>
          </p:cNvPr>
          <p:cNvSpPr>
            <a:spLocks noGrp="1"/>
          </p:cNvSpPr>
          <p:nvPr>
            <p:ph sz="half" idx="14"/>
          </p:nvPr>
        </p:nvSpPr>
        <p:spPr>
          <a:xfrm>
            <a:off x="5706654" y="900485"/>
            <a:ext cx="5598159" cy="1491603"/>
          </a:xfrm>
        </p:spPr>
        <p:txBody>
          <a:bodyPr vert="horz" lIns="91440" tIns="45720" rIns="91440" bIns="45720" rtlCol="0" anchor="t">
            <a:normAutofit/>
          </a:bodyPr>
          <a:lstStyle/>
          <a:p>
            <a:pPr marL="0" indent="0">
              <a:buNone/>
            </a:pPr>
            <a:r>
              <a:rPr lang="en-US" sz="1600"/>
              <a:t>SQL (</a:t>
            </a:r>
            <a:r>
              <a:rPr lang="en-US" sz="1600" b="1"/>
              <a:t>S</a:t>
            </a:r>
            <a:r>
              <a:rPr lang="en-US" sz="1600"/>
              <a:t>tructured </a:t>
            </a:r>
            <a:r>
              <a:rPr lang="en-US" sz="1600" b="1"/>
              <a:t>Q</a:t>
            </a:r>
            <a:r>
              <a:rPr lang="en-US" sz="1600"/>
              <a:t>uery </a:t>
            </a:r>
            <a:r>
              <a:rPr lang="en-US" sz="1600" b="1"/>
              <a:t>L</a:t>
            </a:r>
            <a:r>
              <a:rPr lang="en-US" sz="1600"/>
              <a:t>anguage) is a programming language used to communicate with data stored in a relational database management system. SQL syntax is similar to the English language, which makes it relatively easy to write, read, and interpret.</a:t>
            </a:r>
            <a:endParaRPr lang="en-GB"/>
          </a:p>
        </p:txBody>
      </p:sp>
      <p:pic>
        <p:nvPicPr>
          <p:cNvPr id="6" name="Content Placeholder 5" descr="A diagram of a computer system&#10;&#10;AI-generated content may be incorrect.">
            <a:extLst>
              <a:ext uri="{FF2B5EF4-FFF2-40B4-BE49-F238E27FC236}">
                <a16:creationId xmlns:a16="http://schemas.microsoft.com/office/drawing/2014/main" id="{F1F69F51-0B89-5721-F473-18B5000CF4F4}"/>
              </a:ext>
            </a:extLst>
          </p:cNvPr>
          <p:cNvPicPr>
            <a:picLocks noGrp="1" noChangeAspect="1"/>
          </p:cNvPicPr>
          <p:nvPr>
            <p:ph sz="half" idx="1"/>
          </p:nvPr>
        </p:nvPicPr>
        <p:blipFill>
          <a:blip r:embed="rId2"/>
          <a:stretch>
            <a:fillRect/>
          </a:stretch>
        </p:blipFill>
        <p:spPr>
          <a:xfrm>
            <a:off x="4359004" y="2395248"/>
            <a:ext cx="6595455" cy="37226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a:extLst>
              <a:ext uri="{FF2B5EF4-FFF2-40B4-BE49-F238E27FC236}">
                <a16:creationId xmlns:a16="http://schemas.microsoft.com/office/drawing/2014/main" id="{95C24DC1-EA36-FEF0-EE5B-7984ACBEE528}"/>
              </a:ext>
            </a:extLst>
          </p:cNvPr>
          <p:cNvSpPr>
            <a:spLocks noGrp="1"/>
          </p:cNvSpPr>
          <p:nvPr>
            <p:ph type="sldNum" sz="quarter" idx="12"/>
          </p:nvPr>
        </p:nvSpPr>
        <p:spPr/>
        <p:txBody>
          <a:bodyPr/>
          <a:lstStyle/>
          <a:p>
            <a:fld id="{B5CEABB6-07DC-46E8-9B57-56EC44A396E5}" type="slidenum">
              <a:rPr lang="en-US" smtClean="0"/>
              <a:pPr/>
              <a:t>5</a:t>
            </a:fld>
            <a:endParaRPr lang="en-US"/>
          </a:p>
        </p:txBody>
      </p:sp>
    </p:spTree>
    <p:extLst>
      <p:ext uri="{BB962C8B-B14F-4D97-AF65-F5344CB8AC3E}">
        <p14:creationId xmlns:p14="http://schemas.microsoft.com/office/powerpoint/2010/main" val="279151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BE93-83F0-7A55-1BFD-CF0225E5E116}"/>
              </a:ext>
            </a:extLst>
          </p:cNvPr>
          <p:cNvSpPr>
            <a:spLocks noGrp="1"/>
          </p:cNvSpPr>
          <p:nvPr>
            <p:ph type="title"/>
          </p:nvPr>
        </p:nvSpPr>
        <p:spPr>
          <a:xfrm>
            <a:off x="4022392" y="850754"/>
            <a:ext cx="6928197" cy="642342"/>
          </a:xfrm>
        </p:spPr>
        <p:txBody>
          <a:bodyPr>
            <a:normAutofit fontScale="90000"/>
          </a:bodyPr>
          <a:lstStyle/>
          <a:p>
            <a:r>
              <a:rPr lang="en-GB">
                <a:solidFill>
                  <a:schemeClr val="accent4">
                    <a:lumMod val="76000"/>
                  </a:schemeClr>
                </a:solidFill>
              </a:rPr>
              <a:t>Constraints in SQL</a:t>
            </a:r>
          </a:p>
        </p:txBody>
      </p:sp>
      <p:sp>
        <p:nvSpPr>
          <p:cNvPr id="3" name="Content Placeholder 2">
            <a:extLst>
              <a:ext uri="{FF2B5EF4-FFF2-40B4-BE49-F238E27FC236}">
                <a16:creationId xmlns:a16="http://schemas.microsoft.com/office/drawing/2014/main" id="{2C554219-3698-155F-3490-4138FA0BED6C}"/>
              </a:ext>
            </a:extLst>
          </p:cNvPr>
          <p:cNvSpPr>
            <a:spLocks noGrp="1"/>
          </p:cNvSpPr>
          <p:nvPr>
            <p:ph sz="half" idx="14"/>
          </p:nvPr>
        </p:nvSpPr>
        <p:spPr>
          <a:xfrm>
            <a:off x="4022392" y="1718424"/>
            <a:ext cx="6931659" cy="4631830"/>
          </a:xfrm>
        </p:spPr>
        <p:txBody>
          <a:bodyPr vert="horz" lIns="91440" tIns="45720" rIns="91440" bIns="45720" rtlCol="0" anchor="t">
            <a:normAutofit/>
          </a:bodyPr>
          <a:lstStyle/>
          <a:p>
            <a:pPr marL="0" indent="0">
              <a:buNone/>
            </a:pPr>
            <a:r>
              <a:rPr lang="en-GB" sz="1600">
                <a:latin typeface="Verdana"/>
                <a:ea typeface="Verdana"/>
              </a:rPr>
              <a:t>Constraints are used to limit the type of data that can go into a table. This ensures the accuracy and reliability of the data in the table. If there is any violation between the constraint and the data action, the action is aborted.</a:t>
            </a:r>
          </a:p>
          <a:p>
            <a:pPr>
              <a:buNone/>
            </a:pPr>
            <a:r>
              <a:rPr lang="en-US" sz="1400">
                <a:latin typeface="Gill Sans MT"/>
                <a:ea typeface="Verdana"/>
              </a:rPr>
              <a:t>The</a:t>
            </a:r>
            <a:r>
              <a:rPr lang="en-US" sz="1400">
                <a:solidFill>
                  <a:schemeClr val="accent4">
                    <a:lumMod val="76000"/>
                  </a:schemeClr>
                </a:solidFill>
                <a:latin typeface="Gill Sans MT"/>
                <a:ea typeface="Verdana"/>
              </a:rPr>
              <a:t> CHECK</a:t>
            </a:r>
            <a:r>
              <a:rPr lang="en-US" sz="1400">
                <a:latin typeface="Gill Sans MT"/>
                <a:ea typeface="Verdana"/>
              </a:rPr>
              <a:t> Constraint enables a condition to check the value being entered into a record. </a:t>
            </a:r>
          </a:p>
          <a:p>
            <a:pPr>
              <a:buNone/>
            </a:pPr>
            <a:r>
              <a:rPr lang="en-US" sz="1400">
                <a:latin typeface="Gill Sans MT"/>
                <a:ea typeface="Verdana"/>
              </a:rPr>
              <a:t>The </a:t>
            </a:r>
            <a:r>
              <a:rPr lang="en-US" sz="1400">
                <a:solidFill>
                  <a:schemeClr val="accent4">
                    <a:lumMod val="76000"/>
                  </a:schemeClr>
                </a:solidFill>
                <a:latin typeface="Gill Sans MT"/>
                <a:ea typeface="Verdana"/>
              </a:rPr>
              <a:t>NOT NULL</a:t>
            </a:r>
            <a:r>
              <a:rPr lang="en-US" sz="1400">
                <a:latin typeface="Gill Sans MT"/>
                <a:ea typeface="Verdana"/>
              </a:rPr>
              <a:t> constraint enforces a column to NOT accept NULL values.</a:t>
            </a:r>
            <a:endParaRPr lang="en-US" sz="1400">
              <a:latin typeface="Gill Sans MT"/>
            </a:endParaRPr>
          </a:p>
          <a:p>
            <a:pPr>
              <a:buNone/>
            </a:pPr>
            <a:r>
              <a:rPr lang="en-US" sz="1400">
                <a:latin typeface="Gill Sans MT"/>
                <a:ea typeface="Verdana"/>
              </a:rPr>
              <a:t>The </a:t>
            </a:r>
            <a:r>
              <a:rPr lang="en-US" sz="1400">
                <a:solidFill>
                  <a:schemeClr val="accent4">
                    <a:lumMod val="76000"/>
                  </a:schemeClr>
                </a:solidFill>
                <a:latin typeface="Gill Sans MT"/>
                <a:ea typeface="Verdana"/>
              </a:rPr>
              <a:t>DEFAULT </a:t>
            </a:r>
            <a:r>
              <a:rPr lang="en-US" sz="1400">
                <a:latin typeface="Gill Sans MT"/>
                <a:ea typeface="Verdana"/>
              </a:rPr>
              <a:t>constraint is used to set a default value for a column.</a:t>
            </a:r>
          </a:p>
          <a:p>
            <a:pPr>
              <a:buNone/>
            </a:pPr>
            <a:r>
              <a:rPr lang="en-GB" sz="1400">
                <a:latin typeface="Gill Sans MT"/>
                <a:ea typeface="Verdana"/>
              </a:rPr>
              <a:t>The</a:t>
            </a:r>
            <a:r>
              <a:rPr lang="en-GB" sz="1400">
                <a:solidFill>
                  <a:schemeClr val="accent4">
                    <a:lumMod val="76000"/>
                  </a:schemeClr>
                </a:solidFill>
                <a:latin typeface="Gill Sans MT"/>
                <a:ea typeface="Verdana"/>
              </a:rPr>
              <a:t> UNIQUE </a:t>
            </a:r>
            <a:r>
              <a:rPr lang="en-GB" sz="1400">
                <a:latin typeface="Gill Sans MT"/>
                <a:ea typeface="Verdana"/>
              </a:rPr>
              <a:t>Constraint do not allow two records from having identical values in a column.</a:t>
            </a:r>
            <a:endParaRPr lang="en-GB" sz="1400">
              <a:latin typeface="Gill Sans MT"/>
            </a:endParaRPr>
          </a:p>
          <a:p>
            <a:pPr marL="0" indent="0">
              <a:buNone/>
            </a:pPr>
            <a:r>
              <a:rPr lang="en-US" sz="1400">
                <a:latin typeface="Gill Sans MT"/>
              </a:rPr>
              <a:t>A </a:t>
            </a:r>
            <a:r>
              <a:rPr lang="en-US" sz="1400">
                <a:solidFill>
                  <a:schemeClr val="accent4">
                    <a:lumMod val="76000"/>
                  </a:schemeClr>
                </a:solidFill>
                <a:latin typeface="Gill Sans MT"/>
              </a:rPr>
              <a:t>Primary key </a:t>
            </a:r>
            <a:r>
              <a:rPr lang="en-US" sz="1400">
                <a:latin typeface="Gill Sans MT"/>
              </a:rPr>
              <a:t>must contain unique values. A primary key column cannot have NULL values.</a:t>
            </a:r>
          </a:p>
          <a:p>
            <a:pPr marL="0" indent="0">
              <a:buNone/>
            </a:pPr>
            <a:r>
              <a:rPr lang="en-US" sz="1400">
                <a:latin typeface="Gill Sans MT"/>
              </a:rPr>
              <a:t>A</a:t>
            </a:r>
            <a:r>
              <a:rPr lang="en-US" sz="1400">
                <a:solidFill>
                  <a:schemeClr val="accent4">
                    <a:lumMod val="76000"/>
                  </a:schemeClr>
                </a:solidFill>
                <a:latin typeface="Gill Sans MT"/>
              </a:rPr>
              <a:t> Foreign key </a:t>
            </a:r>
            <a:r>
              <a:rPr lang="en-US" sz="1400">
                <a:latin typeface="Gill Sans MT"/>
              </a:rPr>
              <a:t>is a key used to link two tables together. This is also called a referencing key.</a:t>
            </a:r>
          </a:p>
          <a:p>
            <a:pPr marL="0" indent="0">
              <a:buNone/>
            </a:pPr>
            <a:endParaRPr lang="en-US"/>
          </a:p>
        </p:txBody>
      </p:sp>
      <p:pic>
        <p:nvPicPr>
          <p:cNvPr id="9" name="Content Placeholder 8">
            <a:extLst>
              <a:ext uri="{FF2B5EF4-FFF2-40B4-BE49-F238E27FC236}">
                <a16:creationId xmlns:a16="http://schemas.microsoft.com/office/drawing/2014/main" id="{C9ADA48E-A9BB-C629-33C3-79AA597CF976}"/>
              </a:ext>
            </a:extLst>
          </p:cNvPr>
          <p:cNvPicPr>
            <a:picLocks noGrp="1" noChangeAspect="1"/>
          </p:cNvPicPr>
          <p:nvPr>
            <p:ph sz="half" idx="1"/>
          </p:nvPr>
        </p:nvPicPr>
        <p:blipFill>
          <a:blip r:embed="rId2"/>
          <a:stretch>
            <a:fillRect/>
          </a:stretch>
        </p:blipFill>
        <p:spPr>
          <a:xfrm>
            <a:off x="487128" y="953432"/>
            <a:ext cx="3371850" cy="338137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Slide Number Placeholder 4">
            <a:extLst>
              <a:ext uri="{FF2B5EF4-FFF2-40B4-BE49-F238E27FC236}">
                <a16:creationId xmlns:a16="http://schemas.microsoft.com/office/drawing/2014/main" id="{718A8AC7-2D5A-D64B-3CBB-F4D76292FA2A}"/>
              </a:ext>
            </a:extLst>
          </p:cNvPr>
          <p:cNvSpPr>
            <a:spLocks noGrp="1"/>
          </p:cNvSpPr>
          <p:nvPr>
            <p:ph type="sldNum" sz="quarter" idx="12"/>
          </p:nvPr>
        </p:nvSpPr>
        <p:spPr/>
        <p:txBody>
          <a:bodyPr/>
          <a:lstStyle/>
          <a:p>
            <a:fld id="{B5CEABB6-07DC-46E8-9B57-56EC44A396E5}" type="slidenum">
              <a:rPr lang="en-US" smtClean="0"/>
              <a:pPr/>
              <a:t>6</a:t>
            </a:fld>
            <a:endParaRPr lang="en-US"/>
          </a:p>
        </p:txBody>
      </p:sp>
    </p:spTree>
    <p:extLst>
      <p:ext uri="{BB962C8B-B14F-4D97-AF65-F5344CB8AC3E}">
        <p14:creationId xmlns:p14="http://schemas.microsoft.com/office/powerpoint/2010/main" val="2312016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D11B-89C0-0F46-75B1-57BF48AD3DC3}"/>
              </a:ext>
            </a:extLst>
          </p:cNvPr>
          <p:cNvSpPr>
            <a:spLocks noGrp="1"/>
          </p:cNvSpPr>
          <p:nvPr>
            <p:ph type="title"/>
          </p:nvPr>
        </p:nvSpPr>
        <p:spPr>
          <a:xfrm>
            <a:off x="5975774" y="633040"/>
            <a:ext cx="5733792" cy="689210"/>
          </a:xfrm>
        </p:spPr>
        <p:txBody>
          <a:bodyPr>
            <a:normAutofit fontScale="90000"/>
          </a:bodyPr>
          <a:lstStyle/>
          <a:p>
            <a:r>
              <a:rPr lang="en-GB">
                <a:solidFill>
                  <a:schemeClr val="accent4">
                    <a:lumMod val="76000"/>
                  </a:schemeClr>
                </a:solidFill>
              </a:rPr>
              <a:t>Joins</a:t>
            </a:r>
          </a:p>
        </p:txBody>
      </p:sp>
      <p:sp>
        <p:nvSpPr>
          <p:cNvPr id="3" name="Content Placeholder 2">
            <a:extLst>
              <a:ext uri="{FF2B5EF4-FFF2-40B4-BE49-F238E27FC236}">
                <a16:creationId xmlns:a16="http://schemas.microsoft.com/office/drawing/2014/main" id="{3455450C-01EE-0599-CD4A-13DB770D7577}"/>
              </a:ext>
            </a:extLst>
          </p:cNvPr>
          <p:cNvSpPr>
            <a:spLocks noGrp="1"/>
          </p:cNvSpPr>
          <p:nvPr>
            <p:ph sz="half" idx="14"/>
          </p:nvPr>
        </p:nvSpPr>
        <p:spPr>
          <a:xfrm>
            <a:off x="6092191" y="1317771"/>
            <a:ext cx="5539195" cy="4566816"/>
          </a:xfrm>
        </p:spPr>
        <p:txBody>
          <a:bodyPr vert="horz" lIns="91440" tIns="45720" rIns="91440" bIns="45720" rtlCol="0" anchor="t">
            <a:normAutofit/>
          </a:bodyPr>
          <a:lstStyle/>
          <a:p>
            <a:r>
              <a:rPr lang="en-GB" sz="1400">
                <a:solidFill>
                  <a:srgbClr val="273239"/>
                </a:solidFill>
                <a:latin typeface="Nunito"/>
              </a:rPr>
              <a:t>SQL </a:t>
            </a:r>
            <a:r>
              <a:rPr lang="en-GB" sz="1400" b="1">
                <a:solidFill>
                  <a:srgbClr val="273239"/>
                </a:solidFill>
                <a:latin typeface="Nunito"/>
              </a:rPr>
              <a:t>joins</a:t>
            </a:r>
            <a:r>
              <a:rPr lang="en-GB" sz="1400">
                <a:solidFill>
                  <a:srgbClr val="273239"/>
                </a:solidFill>
                <a:latin typeface="Nunito"/>
              </a:rPr>
              <a:t> are the foundation of </a:t>
            </a:r>
            <a:r>
              <a:rPr lang="en-GB" sz="1400" b="1">
                <a:solidFill>
                  <a:srgbClr val="273239"/>
                </a:solidFill>
                <a:latin typeface="Nunito"/>
              </a:rPr>
              <a:t>database management systems</a:t>
            </a:r>
            <a:r>
              <a:rPr lang="en-GB" sz="1400">
                <a:solidFill>
                  <a:srgbClr val="273239"/>
                </a:solidFill>
                <a:latin typeface="Nunito"/>
              </a:rPr>
              <a:t>, enabling the combination of data from multiple tables based on relationships between columns. </a:t>
            </a:r>
          </a:p>
          <a:p>
            <a:pPr marL="0" indent="0">
              <a:buNone/>
            </a:pPr>
            <a:r>
              <a:rPr lang="en-GB" sz="1400">
                <a:solidFill>
                  <a:srgbClr val="273239"/>
                </a:solidFill>
                <a:latin typeface="Nunito"/>
              </a:rPr>
              <a:t>SYNTAX EXAMPLES:</a:t>
            </a:r>
          </a:p>
          <a:p>
            <a:r>
              <a:rPr lang="en-GB" sz="1400">
                <a:solidFill>
                  <a:srgbClr val="273239"/>
                </a:solidFill>
                <a:latin typeface="Nunito"/>
              </a:rPr>
              <a:t>Syntax for Inner Join</a:t>
            </a:r>
          </a:p>
          <a:p>
            <a:pPr marL="0" indent="0">
              <a:buNone/>
            </a:pPr>
            <a:r>
              <a:rPr lang="en-GB" sz="1200">
                <a:solidFill>
                  <a:srgbClr val="273239"/>
                </a:solidFill>
                <a:latin typeface="Consolas"/>
              </a:rPr>
              <a:t>    SELECT table1.column1,table1.column2,table2.column1,....</a:t>
            </a:r>
            <a:br>
              <a:rPr lang="en-GB" sz="1200">
                <a:solidFill>
                  <a:srgbClr val="273239"/>
                </a:solidFill>
                <a:latin typeface="Consolas"/>
              </a:rPr>
            </a:br>
            <a:r>
              <a:rPr lang="en-GB" sz="1200">
                <a:solidFill>
                  <a:srgbClr val="273239"/>
                </a:solidFill>
                <a:latin typeface="Consolas"/>
              </a:rPr>
              <a:t>    FROM table1 </a:t>
            </a:r>
            <a:br>
              <a:rPr lang="en-GB" sz="1200">
                <a:solidFill>
                  <a:srgbClr val="273239"/>
                </a:solidFill>
                <a:latin typeface="Consolas"/>
              </a:rPr>
            </a:br>
            <a:r>
              <a:rPr lang="en-GB" sz="1200">
                <a:solidFill>
                  <a:srgbClr val="273239"/>
                </a:solidFill>
                <a:latin typeface="Consolas"/>
              </a:rPr>
              <a:t>    INNER JOIN table2</a:t>
            </a:r>
            <a:br>
              <a:rPr lang="en-GB" sz="1200">
                <a:solidFill>
                  <a:srgbClr val="273239"/>
                </a:solidFill>
                <a:latin typeface="Consolas"/>
              </a:rPr>
            </a:br>
            <a:r>
              <a:rPr lang="en-GB" sz="1200">
                <a:solidFill>
                  <a:srgbClr val="273239"/>
                </a:solidFill>
                <a:latin typeface="Consolas"/>
              </a:rPr>
              <a:t>    ON table1.matching_column = table2.matching_column;</a:t>
            </a:r>
          </a:p>
          <a:p>
            <a:r>
              <a:rPr lang="en-GB" sz="1400">
                <a:solidFill>
                  <a:srgbClr val="273239"/>
                </a:solidFill>
                <a:latin typeface="Nunito"/>
              </a:rPr>
              <a:t>Syntax for Left Join</a:t>
            </a:r>
          </a:p>
          <a:p>
            <a:pPr marL="0" indent="0">
              <a:buNone/>
            </a:pPr>
            <a:r>
              <a:rPr lang="en-GB" sz="1200">
                <a:solidFill>
                  <a:srgbClr val="273239"/>
                </a:solidFill>
                <a:latin typeface="Consolas"/>
              </a:rPr>
              <a:t>    SELECT table1.column1,table1.column2,table2.column1,....</a:t>
            </a:r>
            <a:br>
              <a:rPr lang="en-GB" sz="1200">
                <a:solidFill>
                  <a:srgbClr val="273239"/>
                </a:solidFill>
                <a:latin typeface="Consolas"/>
              </a:rPr>
            </a:br>
            <a:r>
              <a:rPr lang="en-GB" sz="1200">
                <a:solidFill>
                  <a:srgbClr val="273239"/>
                </a:solidFill>
                <a:latin typeface="Consolas"/>
              </a:rPr>
              <a:t>    FROM table1 </a:t>
            </a:r>
            <a:br>
              <a:rPr lang="en-GB" sz="1200">
                <a:solidFill>
                  <a:srgbClr val="273239"/>
                </a:solidFill>
                <a:latin typeface="Consolas"/>
              </a:rPr>
            </a:br>
            <a:r>
              <a:rPr lang="en-GB" sz="1200">
                <a:solidFill>
                  <a:srgbClr val="273239"/>
                </a:solidFill>
                <a:latin typeface="Consolas"/>
              </a:rPr>
              <a:t>    LEFT JOIN table2</a:t>
            </a:r>
            <a:br>
              <a:rPr lang="en-GB" sz="1200">
                <a:solidFill>
                  <a:srgbClr val="273239"/>
                </a:solidFill>
                <a:latin typeface="Consolas"/>
              </a:rPr>
            </a:br>
            <a:r>
              <a:rPr lang="en-GB" sz="1200">
                <a:solidFill>
                  <a:srgbClr val="273239"/>
                </a:solidFill>
                <a:latin typeface="Consolas"/>
              </a:rPr>
              <a:t>    ON table1.matching_column = table2.matching_column;</a:t>
            </a:r>
          </a:p>
        </p:txBody>
      </p:sp>
      <p:pic>
        <p:nvPicPr>
          <p:cNvPr id="6" name="Content Placeholder 5" descr="A diagram of a group of circles with text">
            <a:extLst>
              <a:ext uri="{FF2B5EF4-FFF2-40B4-BE49-F238E27FC236}">
                <a16:creationId xmlns:a16="http://schemas.microsoft.com/office/drawing/2014/main" id="{FABF4124-AD46-83A1-F68D-140D6EDA9D02}"/>
              </a:ext>
            </a:extLst>
          </p:cNvPr>
          <p:cNvPicPr>
            <a:picLocks noGrp="1" noChangeAspect="1"/>
          </p:cNvPicPr>
          <p:nvPr>
            <p:ph sz="half" idx="1"/>
          </p:nvPr>
        </p:nvPicPr>
        <p:blipFill>
          <a:blip r:embed="rId2"/>
          <a:srcRect l="-2789" t="413" r="2900" b="-323"/>
          <a:stretch/>
        </p:blipFill>
        <p:spPr>
          <a:xfrm rot="21480000">
            <a:off x="472648" y="1139724"/>
            <a:ext cx="4876506" cy="42760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a:extLst>
              <a:ext uri="{FF2B5EF4-FFF2-40B4-BE49-F238E27FC236}">
                <a16:creationId xmlns:a16="http://schemas.microsoft.com/office/drawing/2014/main" id="{AF6EF1CA-1071-995F-47A6-95FC75198E37}"/>
              </a:ext>
            </a:extLst>
          </p:cNvPr>
          <p:cNvSpPr>
            <a:spLocks noGrp="1"/>
          </p:cNvSpPr>
          <p:nvPr>
            <p:ph type="sldNum" sz="quarter" idx="12"/>
          </p:nvPr>
        </p:nvSpPr>
        <p:spPr/>
        <p:txBody>
          <a:bodyPr/>
          <a:lstStyle/>
          <a:p>
            <a:fld id="{B5CEABB6-07DC-46E8-9B57-56EC44A396E5}" type="slidenum">
              <a:rPr lang="en-US" smtClean="0"/>
              <a:pPr/>
              <a:t>7</a:t>
            </a:fld>
            <a:endParaRPr lang="en-US"/>
          </a:p>
        </p:txBody>
      </p:sp>
    </p:spTree>
    <p:extLst>
      <p:ext uri="{BB962C8B-B14F-4D97-AF65-F5344CB8AC3E}">
        <p14:creationId xmlns:p14="http://schemas.microsoft.com/office/powerpoint/2010/main" val="237533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7C9F-1A11-8EB7-A131-445002D07B0A}"/>
              </a:ext>
            </a:extLst>
          </p:cNvPr>
          <p:cNvSpPr>
            <a:spLocks noGrp="1"/>
          </p:cNvSpPr>
          <p:nvPr>
            <p:ph type="title"/>
          </p:nvPr>
        </p:nvSpPr>
        <p:spPr>
          <a:xfrm>
            <a:off x="3212011" y="623968"/>
            <a:ext cx="8570124" cy="1086840"/>
          </a:xfrm>
        </p:spPr>
        <p:txBody>
          <a:bodyPr>
            <a:normAutofit/>
          </a:bodyPr>
          <a:lstStyle/>
          <a:p>
            <a:r>
              <a:rPr lang="en-US">
                <a:solidFill>
                  <a:schemeClr val="accent4">
                    <a:lumMod val="76000"/>
                  </a:schemeClr>
                </a:solidFill>
                <a:latin typeface="Fira Sans"/>
              </a:rPr>
              <a:t>Test-Driven Development</a:t>
            </a:r>
            <a:endParaRPr lang="en-US">
              <a:solidFill>
                <a:schemeClr val="accent4">
                  <a:lumMod val="76000"/>
                </a:schemeClr>
              </a:solidFill>
            </a:endParaRPr>
          </a:p>
        </p:txBody>
      </p:sp>
      <p:sp>
        <p:nvSpPr>
          <p:cNvPr id="3" name="Content Placeholder 2">
            <a:extLst>
              <a:ext uri="{FF2B5EF4-FFF2-40B4-BE49-F238E27FC236}">
                <a16:creationId xmlns:a16="http://schemas.microsoft.com/office/drawing/2014/main" id="{797E30E1-36C9-B103-4A7A-44F47284037C}"/>
              </a:ext>
            </a:extLst>
          </p:cNvPr>
          <p:cNvSpPr>
            <a:spLocks noGrp="1"/>
          </p:cNvSpPr>
          <p:nvPr>
            <p:ph sz="half" idx="14"/>
          </p:nvPr>
        </p:nvSpPr>
        <p:spPr>
          <a:xfrm>
            <a:off x="3212012" y="1381270"/>
            <a:ext cx="8709657" cy="5328817"/>
          </a:xfrm>
        </p:spPr>
        <p:txBody>
          <a:bodyPr vert="horz" lIns="91440" tIns="45720" rIns="91440" bIns="45720" rtlCol="0" anchor="t">
            <a:normAutofit fontScale="92500"/>
          </a:bodyPr>
          <a:lstStyle/>
          <a:p>
            <a:r>
              <a:rPr lang="en-US" sz="1600"/>
              <a:t>Test-driven development (TDD) is an established technique for sustainably delivering better software faster. TDD is based on a simple idea: write a failing test before you write production code itself. </a:t>
            </a:r>
          </a:p>
          <a:p>
            <a:r>
              <a:rPr lang="en-US" sz="1600"/>
              <a:t>TDD is really a technique for design. The foundations of TDD are focused on using small tests to design systems from the ground up in an emergent manner, and to rapidly get value while building confidence in the system. A better name for this technique might really be Test-Driven Design. </a:t>
            </a:r>
          </a:p>
          <a:p>
            <a:r>
              <a:rPr lang="en-US" sz="1600"/>
              <a:t>Any software while creating must be tested to ensure it meets the functional requirements, but also test non-functional requirements, like security, usability, critically maintainability. </a:t>
            </a:r>
          </a:p>
          <a:p>
            <a:r>
              <a:rPr lang="en-US" sz="1600"/>
              <a:t>TDD has two different approaches Inside-out and Outside-In.</a:t>
            </a:r>
          </a:p>
          <a:p>
            <a:r>
              <a:rPr lang="en-US" sz="1600"/>
              <a:t>Certain TDD Advantages</a:t>
            </a:r>
          </a:p>
          <a:p>
            <a:pPr marL="0" indent="0">
              <a:buNone/>
            </a:pPr>
            <a:r>
              <a:rPr lang="en-US" sz="1200"/>
              <a:t>  Write better software.   </a:t>
            </a:r>
          </a:p>
          <a:p>
            <a:pPr marL="0" indent="0">
              <a:buNone/>
            </a:pPr>
            <a:r>
              <a:rPr lang="en-US" sz="1200"/>
              <a:t>  Avoid over-engineering.</a:t>
            </a:r>
          </a:p>
          <a:p>
            <a:pPr marL="0" indent="0">
              <a:buNone/>
            </a:pPr>
            <a:r>
              <a:rPr lang="en-US" sz="1200"/>
              <a:t>  Have protection from breaking the world when introducing new features. </a:t>
            </a:r>
          </a:p>
          <a:p>
            <a:pPr marL="0" indent="0">
              <a:buNone/>
            </a:pPr>
            <a:r>
              <a:rPr lang="en-US" sz="1200"/>
              <a:t>  Software is self-documented.</a:t>
            </a:r>
          </a:p>
          <a:p>
            <a:endParaRPr lang="en-US" sz="1200"/>
          </a:p>
          <a:p>
            <a:endParaRPr lang="en-GB"/>
          </a:p>
        </p:txBody>
      </p:sp>
      <p:sp>
        <p:nvSpPr>
          <p:cNvPr id="5" name="Slide Number Placeholder 4">
            <a:extLst>
              <a:ext uri="{FF2B5EF4-FFF2-40B4-BE49-F238E27FC236}">
                <a16:creationId xmlns:a16="http://schemas.microsoft.com/office/drawing/2014/main" id="{D5BD06DD-59E2-BE5F-EEFA-57AC5C50198C}"/>
              </a:ext>
            </a:extLst>
          </p:cNvPr>
          <p:cNvSpPr>
            <a:spLocks noGrp="1"/>
          </p:cNvSpPr>
          <p:nvPr>
            <p:ph type="sldNum" sz="quarter" idx="12"/>
          </p:nvPr>
        </p:nvSpPr>
        <p:spPr/>
        <p:txBody>
          <a:bodyPr/>
          <a:lstStyle/>
          <a:p>
            <a:fld id="{B5CEABB6-07DC-46E8-9B57-56EC44A396E5}" type="slidenum">
              <a:rPr lang="en-US" smtClean="0"/>
              <a:pPr/>
              <a:t>8</a:t>
            </a:fld>
            <a:endParaRPr lang="en-US"/>
          </a:p>
        </p:txBody>
      </p:sp>
      <p:pic>
        <p:nvPicPr>
          <p:cNvPr id="4" name="Picture 3" descr="A diagram of a red green and white refractor&#10;&#10;AI-generated content may be incorrect.">
            <a:extLst>
              <a:ext uri="{FF2B5EF4-FFF2-40B4-BE49-F238E27FC236}">
                <a16:creationId xmlns:a16="http://schemas.microsoft.com/office/drawing/2014/main" id="{0FA48F4F-0D55-1020-B4CD-F33389EB8BAF}"/>
              </a:ext>
            </a:extLst>
          </p:cNvPr>
          <p:cNvPicPr>
            <a:picLocks noChangeAspect="1"/>
          </p:cNvPicPr>
          <p:nvPr/>
        </p:nvPicPr>
        <p:blipFill>
          <a:blip r:embed="rId2"/>
          <a:stretch>
            <a:fillRect/>
          </a:stretch>
        </p:blipFill>
        <p:spPr>
          <a:xfrm>
            <a:off x="578984" y="706891"/>
            <a:ext cx="1663245" cy="1634217"/>
          </a:xfrm>
          <a:prstGeom prst="rect">
            <a:avLst/>
          </a:prstGeom>
        </p:spPr>
      </p:pic>
      <p:pic>
        <p:nvPicPr>
          <p:cNvPr id="6" name="Picture 5" descr="A pink circles with black text&#10;&#10;AI-generated content may be incorrect.">
            <a:extLst>
              <a:ext uri="{FF2B5EF4-FFF2-40B4-BE49-F238E27FC236}">
                <a16:creationId xmlns:a16="http://schemas.microsoft.com/office/drawing/2014/main" id="{9FC6C9DB-2E28-000A-B3BE-BEE5A092D46D}"/>
              </a:ext>
            </a:extLst>
          </p:cNvPr>
          <p:cNvPicPr>
            <a:picLocks noChangeAspect="1"/>
          </p:cNvPicPr>
          <p:nvPr/>
        </p:nvPicPr>
        <p:blipFill>
          <a:blip r:embed="rId3"/>
          <a:stretch>
            <a:fillRect/>
          </a:stretch>
        </p:blipFill>
        <p:spPr>
          <a:xfrm>
            <a:off x="9165091" y="4796971"/>
            <a:ext cx="2352675" cy="1219200"/>
          </a:xfrm>
          <a:prstGeom prst="rect">
            <a:avLst/>
          </a:prstGeom>
        </p:spPr>
      </p:pic>
    </p:spTree>
    <p:extLst>
      <p:ext uri="{BB962C8B-B14F-4D97-AF65-F5344CB8AC3E}">
        <p14:creationId xmlns:p14="http://schemas.microsoft.com/office/powerpoint/2010/main" val="334101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BADC878-EBA2-37D6-28DA-A333806AAE24}"/>
              </a:ext>
            </a:extLst>
          </p:cNvPr>
          <p:cNvSpPr>
            <a:spLocks noGrp="1"/>
          </p:cNvSpPr>
          <p:nvPr>
            <p:ph type="sldNum" sz="quarter" idx="12"/>
          </p:nvPr>
        </p:nvSpPr>
        <p:spPr/>
        <p:txBody>
          <a:bodyPr/>
          <a:lstStyle/>
          <a:p>
            <a:fld id="{B5CEABB6-07DC-46E8-9B57-56EC44A396E5}" type="slidenum">
              <a:rPr lang="en-US" smtClean="0"/>
              <a:pPr/>
              <a:t>9</a:t>
            </a:fld>
            <a:endParaRPr lang="en-US"/>
          </a:p>
        </p:txBody>
      </p:sp>
      <p:sp>
        <p:nvSpPr>
          <p:cNvPr id="6" name="Title 3">
            <a:extLst>
              <a:ext uri="{FF2B5EF4-FFF2-40B4-BE49-F238E27FC236}">
                <a16:creationId xmlns:a16="http://schemas.microsoft.com/office/drawing/2014/main" id="{FAD2AE59-5630-4D5C-83A9-4CDEF4D7DCFB}"/>
              </a:ext>
            </a:extLst>
          </p:cNvPr>
          <p:cNvSpPr>
            <a:spLocks noGrp="1"/>
          </p:cNvSpPr>
          <p:nvPr/>
        </p:nvSpPr>
        <p:spPr>
          <a:xfrm>
            <a:off x="3131132" y="569541"/>
            <a:ext cx="9380216" cy="555099"/>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stStyle>
          <a:p>
            <a:r>
              <a:rPr lang="en-US" sz="2800">
                <a:solidFill>
                  <a:schemeClr val="accent4">
                    <a:lumMod val="76000"/>
                  </a:schemeClr>
                </a:solidFill>
                <a:latin typeface="Gill Sans MT"/>
              </a:rPr>
              <a:t>cloud computing</a:t>
            </a:r>
            <a:endParaRPr lang="en-US" sz="2800">
              <a:solidFill>
                <a:schemeClr val="accent4">
                  <a:lumMod val="76000"/>
                </a:schemeClr>
              </a:solidFill>
              <a:latin typeface="Avenir Next LT Pro"/>
            </a:endParaRPr>
          </a:p>
        </p:txBody>
      </p:sp>
      <p:sp>
        <p:nvSpPr>
          <p:cNvPr id="7" name="Content Placeholder 5">
            <a:extLst>
              <a:ext uri="{FF2B5EF4-FFF2-40B4-BE49-F238E27FC236}">
                <a16:creationId xmlns:a16="http://schemas.microsoft.com/office/drawing/2014/main" id="{5A6B31B0-7B84-475D-961F-09C0191F91A2}"/>
              </a:ext>
            </a:extLst>
          </p:cNvPr>
          <p:cNvSpPr>
            <a:spLocks noGrp="1"/>
          </p:cNvSpPr>
          <p:nvPr/>
        </p:nvSpPr>
        <p:spPr>
          <a:xfrm>
            <a:off x="3130096" y="992580"/>
            <a:ext cx="8791616" cy="792843"/>
          </a:xfrm>
          <a:prstGeom prst="rect">
            <a:avLst/>
          </a:prstGeom>
        </p:spPr>
        <p:txBody>
          <a:bodyPr vert="horz" lIns="91440" tIns="45720" rIns="91440" bIns="45720" rtlCol="0" anchor="t">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chemeClr val="tx1"/>
                </a:solidFill>
                <a:latin typeface="+mn-lt"/>
                <a:ea typeface="+mn-ea"/>
                <a:cs typeface="+mn-cs"/>
              </a:defRPr>
            </a:lvl1pPr>
            <a:lvl2pPr marL="4572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Cloud Computing is the one-demand delivery of software/hardware components via network (usually internet).</a:t>
            </a:r>
          </a:p>
          <a:p>
            <a:endParaRPr lang="en-US"/>
          </a:p>
        </p:txBody>
      </p:sp>
      <p:sp>
        <p:nvSpPr>
          <p:cNvPr id="8" name="Title 3">
            <a:extLst>
              <a:ext uri="{FF2B5EF4-FFF2-40B4-BE49-F238E27FC236}">
                <a16:creationId xmlns:a16="http://schemas.microsoft.com/office/drawing/2014/main" id="{F6DCF243-DC44-4E3A-8E0D-5C5361CBE3A4}"/>
              </a:ext>
            </a:extLst>
          </p:cNvPr>
          <p:cNvSpPr txBox="1">
            <a:spLocks/>
          </p:cNvSpPr>
          <p:nvPr/>
        </p:nvSpPr>
        <p:spPr>
          <a:xfrm>
            <a:off x="3128493" y="1781646"/>
            <a:ext cx="9289502" cy="990527"/>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lnSpc>
                <a:spcPct val="90000"/>
              </a:lnSpc>
              <a:spcBef>
                <a:spcPct val="0"/>
              </a:spcBef>
              <a:buNone/>
              <a:defRPr sz="4400" b="1" kern="1200" cap="all" baseline="0">
                <a:solidFill>
                  <a:schemeClr val="accent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a:solidFill>
                  <a:schemeClr val="accent4">
                    <a:lumMod val="76000"/>
                  </a:schemeClr>
                </a:solidFill>
                <a:latin typeface="Gill Sans MT"/>
              </a:rPr>
              <a:t>How cloud computing helps business ?</a:t>
            </a:r>
            <a:endParaRPr lang="en-US" sz="3200" b="0">
              <a:solidFill>
                <a:schemeClr val="accent4">
                  <a:lumMod val="76000"/>
                </a:schemeClr>
              </a:solidFill>
              <a:latin typeface="Gill Sans MT"/>
            </a:endParaRPr>
          </a:p>
          <a:p>
            <a:endParaRPr lang="en-US" sz="2800">
              <a:latin typeface="Gill Sans MT"/>
            </a:endParaRPr>
          </a:p>
        </p:txBody>
      </p:sp>
      <p:sp>
        <p:nvSpPr>
          <p:cNvPr id="9" name="Content Placeholder 7">
            <a:extLst>
              <a:ext uri="{FF2B5EF4-FFF2-40B4-BE49-F238E27FC236}">
                <a16:creationId xmlns:a16="http://schemas.microsoft.com/office/drawing/2014/main" id="{813F3455-E568-40C9-9F4D-8C89F4CD95F8}"/>
              </a:ext>
            </a:extLst>
          </p:cNvPr>
          <p:cNvSpPr>
            <a:spLocks noGrp="1"/>
          </p:cNvSpPr>
          <p:nvPr/>
        </p:nvSpPr>
        <p:spPr>
          <a:xfrm>
            <a:off x="3134776" y="2889333"/>
            <a:ext cx="7236279" cy="3369128"/>
          </a:xfrm>
          <a:prstGeom prst="rect">
            <a:avLst/>
          </a:prstGeom>
        </p:spPr>
        <p:txBody>
          <a:bodyPr vert="horz" lIns="91440" tIns="45720" rIns="91440" bIns="45720" rtlCol="0" anchor="t">
            <a:normAutofit/>
          </a:bodyPr>
          <a:lstStyle>
            <a:lvl1pPr marL="0" indent="0" algn="l" defTabSz="914400" rtl="0" eaLnBrk="1" latinLnBrk="0" hangingPunct="1">
              <a:lnSpc>
                <a:spcPts val="2000"/>
              </a:lnSpc>
              <a:spcBef>
                <a:spcPts val="0"/>
              </a:spcBef>
              <a:spcAft>
                <a:spcPts val="1200"/>
              </a:spcAft>
              <a:buFont typeface="Arial" panose="020B0604020202020204" pitchFamily="34" charset="0"/>
              <a:buNone/>
              <a:defRPr sz="1800" kern="1200">
                <a:solidFill>
                  <a:schemeClr val="tx1"/>
                </a:solidFill>
                <a:latin typeface="+mn-lt"/>
                <a:ea typeface="+mn-ea"/>
                <a:cs typeface="+mn-cs"/>
              </a:defRPr>
            </a:lvl1pPr>
            <a:lvl2pPr marL="4572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ts val="2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t>Efficiency and Cost Reduction</a:t>
            </a:r>
          </a:p>
          <a:p>
            <a:pPr lvl="1"/>
            <a:r>
              <a:rPr lang="en-US"/>
              <a:t>High Speed-Quick Deployment</a:t>
            </a:r>
          </a:p>
          <a:p>
            <a:pPr lvl="1"/>
            <a:r>
              <a:rPr lang="en-US"/>
              <a:t>Scalability</a:t>
            </a:r>
          </a:p>
          <a:p>
            <a:pPr lvl="1"/>
            <a:r>
              <a:rPr lang="en-US"/>
              <a:t>Unlimited Storage Capacity</a:t>
            </a:r>
          </a:p>
          <a:p>
            <a:pPr lvl="1"/>
            <a:r>
              <a:rPr lang="en-US"/>
              <a:t>Data Security</a:t>
            </a:r>
          </a:p>
          <a:p>
            <a:pPr lvl="1"/>
            <a:r>
              <a:rPr lang="en-US"/>
              <a:t>Back-up and Restore Data</a:t>
            </a:r>
          </a:p>
          <a:p>
            <a:pPr lvl="1"/>
            <a:r>
              <a:rPr lang="en-US"/>
              <a:t>Disaster Recovery</a:t>
            </a:r>
          </a:p>
          <a:p>
            <a:pPr lvl="1"/>
            <a:r>
              <a:rPr lang="en-US"/>
              <a:t>Mobility</a:t>
            </a:r>
          </a:p>
          <a:p>
            <a:pPr marL="228600" lvl="1"/>
            <a:endParaRPr lang="en-US"/>
          </a:p>
          <a:p>
            <a:endParaRPr lang="en-US"/>
          </a:p>
        </p:txBody>
      </p:sp>
    </p:spTree>
    <p:extLst>
      <p:ext uri="{BB962C8B-B14F-4D97-AF65-F5344CB8AC3E}">
        <p14:creationId xmlns:p14="http://schemas.microsoft.com/office/powerpoint/2010/main" val="1826621408"/>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9B7A9F-83D5-4264-91C0-B309A9EDBFB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4AD375C2-2973-4C8B-9800-5B5271D300BD}">
  <ds:schemaRefs>
    <ds:schemaRef ds:uri="http://schemas.microsoft.com/sharepoint/v3/contenttype/forms"/>
  </ds:schemaRefs>
</ds:datastoreItem>
</file>

<file path=customXml/itemProps3.xml><?xml version="1.0" encoding="utf-8"?>
<ds:datastoreItem xmlns:ds="http://schemas.openxmlformats.org/officeDocument/2006/customXml" ds:itemID="{F1950151-0FE0-482F-ADBD-EE52BFC46C9C}">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19</Slides>
  <Notes>5</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vt:lpstr>
      <vt:lpstr>PRESENTATION ON L1: MODULE1 </vt:lpstr>
      <vt:lpstr>contents</vt:lpstr>
      <vt:lpstr>Relational Databases</vt:lpstr>
      <vt:lpstr>Relational KEys</vt:lpstr>
      <vt:lpstr>sql</vt:lpstr>
      <vt:lpstr>Constraints in SQL</vt:lpstr>
      <vt:lpstr>Joins</vt:lpstr>
      <vt:lpstr>Test-Driven Development</vt:lpstr>
      <vt:lpstr>PowerPoint Presentation</vt:lpstr>
      <vt:lpstr>How analytics help businesses ?</vt:lpstr>
      <vt:lpstr>OWASP TOP 10</vt:lpstr>
      <vt:lpstr>OWASP TOP-10 2021</vt:lpstr>
      <vt:lpstr>PowerPoint Presentation</vt:lpstr>
      <vt:lpstr>SQL analysis task</vt:lpstr>
      <vt:lpstr>THE twelve-Factor app</vt:lpstr>
      <vt:lpstr>PowerPoint Presentation</vt:lpstr>
      <vt:lpstr>PowerPoint Presentation</vt:lpstr>
      <vt:lpstr>AGILE Manifesto 12 Principles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2025-01-31T06:33:53Z</dcterms:created>
  <dcterms:modified xsi:type="dcterms:W3CDTF">2025-02-04T14:51:38Z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