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handoutMasterIdLst>
    <p:handoutMasterId r:id="rId22"/>
  </p:handoutMasterIdLst>
  <p:sldIdLst>
    <p:sldId id="436" r:id="rId5"/>
    <p:sldId id="450" r:id="rId6"/>
    <p:sldId id="437" r:id="rId7"/>
    <p:sldId id="451" r:id="rId8"/>
    <p:sldId id="453" r:id="rId9"/>
    <p:sldId id="454" r:id="rId10"/>
    <p:sldId id="449" r:id="rId11"/>
    <p:sldId id="455" r:id="rId12"/>
    <p:sldId id="439" r:id="rId13"/>
    <p:sldId id="440" r:id="rId14"/>
    <p:sldId id="442" r:id="rId15"/>
    <p:sldId id="456" r:id="rId16"/>
    <p:sldId id="438" r:id="rId17"/>
    <p:sldId id="452" r:id="rId18"/>
    <p:sldId id="457" r:id="rId19"/>
    <p:sldId id="4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FCD8B-3182-502E-41D2-289608E0C30A}" v="450" dt="2025-02-10T16:19:00.854"/>
    <p1510:client id="{3A4ABE2F-DB16-7B6A-2680-25E947B1AB6C}" v="1" dt="2025-02-10T23:14:42.970"/>
    <p1510:client id="{47BBF73D-C16F-C791-6AF7-8AFE2C8FF25A}" v="119" dt="2025-02-10T17:55:19.253"/>
    <p1510:client id="{85460F6F-18FB-DDA3-DB19-E1F1E66C62BD}" v="32" dt="2025-02-11T14:26:49.163"/>
    <p1510:client id="{9F610B47-9FBA-CE23-69F2-3FEC6F8B4CF5}" v="1035" dt="2025-02-10T15:23:44.530"/>
    <p1510:client id="{E77C8D71-A104-AF15-7A3F-24C06753A57C}" v="78" dt="2025-02-10T18:05:31.321"/>
    <p1510:client id="{E966D093-1314-926D-F94D-2B094A4AE094}" v="49" dt="2025-02-10T18:10:49.300"/>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vePreet Singh" userId="S::love@xenonstack.com::80221d30-0a01-4c00-ba55-71625c1b0725" providerId="AD" clId="Web-{85460F6F-18FB-DDA3-DB19-E1F1E66C62BD}"/>
    <pc:docChg chg="modSld">
      <pc:chgData name="LovePreet Singh" userId="S::love@xenonstack.com::80221d30-0a01-4c00-ba55-71625c1b0725" providerId="AD" clId="Web-{85460F6F-18FB-DDA3-DB19-E1F1E66C62BD}" dt="2025-02-11T14:26:49.163" v="29" actId="1076"/>
      <pc:docMkLst>
        <pc:docMk/>
      </pc:docMkLst>
      <pc:sldChg chg="modSp">
        <pc:chgData name="LovePreet Singh" userId="S::love@xenonstack.com::80221d30-0a01-4c00-ba55-71625c1b0725" providerId="AD" clId="Web-{85460F6F-18FB-DDA3-DB19-E1F1E66C62BD}" dt="2025-02-11T14:14:27.968" v="3" actId="20577"/>
        <pc:sldMkLst>
          <pc:docMk/>
          <pc:sldMk cId="2701710032" sldId="439"/>
        </pc:sldMkLst>
        <pc:spChg chg="mod">
          <ac:chgData name="LovePreet Singh" userId="S::love@xenonstack.com::80221d30-0a01-4c00-ba55-71625c1b0725" providerId="AD" clId="Web-{85460F6F-18FB-DDA3-DB19-E1F1E66C62BD}" dt="2025-02-11T14:14:27.968" v="3" actId="20577"/>
          <ac:spMkLst>
            <pc:docMk/>
            <pc:sldMk cId="2701710032" sldId="439"/>
            <ac:spMk id="7" creationId="{D4CAE2C4-5A79-77CA-A216-22823780F04E}"/>
          </ac:spMkLst>
        </pc:spChg>
        <pc:spChg chg="mod">
          <ac:chgData name="LovePreet Singh" userId="S::love@xenonstack.com::80221d30-0a01-4c00-ba55-71625c1b0725" providerId="AD" clId="Web-{85460F6F-18FB-DDA3-DB19-E1F1E66C62BD}" dt="2025-02-11T14:14:19.562" v="2" actId="20577"/>
          <ac:spMkLst>
            <pc:docMk/>
            <pc:sldMk cId="2701710032" sldId="439"/>
            <ac:spMk id="15" creationId="{37F92FBB-F1A6-DCA3-4B03-5EA99AE4B0DD}"/>
          </ac:spMkLst>
        </pc:spChg>
      </pc:sldChg>
      <pc:sldChg chg="modSp">
        <pc:chgData name="LovePreet Singh" userId="S::love@xenonstack.com::80221d30-0a01-4c00-ba55-71625c1b0725" providerId="AD" clId="Web-{85460F6F-18FB-DDA3-DB19-E1F1E66C62BD}" dt="2025-02-11T14:14:46.499" v="6" actId="20577"/>
        <pc:sldMkLst>
          <pc:docMk/>
          <pc:sldMk cId="3457628484" sldId="440"/>
        </pc:sldMkLst>
        <pc:spChg chg="mod">
          <ac:chgData name="LovePreet Singh" userId="S::love@xenonstack.com::80221d30-0a01-4c00-ba55-71625c1b0725" providerId="AD" clId="Web-{85460F6F-18FB-DDA3-DB19-E1F1E66C62BD}" dt="2025-02-11T14:14:46.499" v="6" actId="20577"/>
          <ac:spMkLst>
            <pc:docMk/>
            <pc:sldMk cId="3457628484" sldId="440"/>
            <ac:spMk id="5" creationId="{5A853601-E41A-9103-6096-10557A243389}"/>
          </ac:spMkLst>
        </pc:spChg>
      </pc:sldChg>
      <pc:sldChg chg="addSp delSp modSp">
        <pc:chgData name="LovePreet Singh" userId="S::love@xenonstack.com::80221d30-0a01-4c00-ba55-71625c1b0725" providerId="AD" clId="Web-{85460F6F-18FB-DDA3-DB19-E1F1E66C62BD}" dt="2025-02-11T14:26:49.163" v="29" actId="1076"/>
        <pc:sldMkLst>
          <pc:docMk/>
          <pc:sldMk cId="1081847977" sldId="452"/>
        </pc:sldMkLst>
        <pc:cxnChg chg="add mod">
          <ac:chgData name="LovePreet Singh" userId="S::love@xenonstack.com::80221d30-0a01-4c00-ba55-71625c1b0725" providerId="AD" clId="Web-{85460F6F-18FB-DDA3-DB19-E1F1E66C62BD}" dt="2025-02-11T14:26:08.318" v="18" actId="1076"/>
          <ac:cxnSpMkLst>
            <pc:docMk/>
            <pc:sldMk cId="1081847977" sldId="452"/>
            <ac:cxnSpMk id="8" creationId="{B24E2BE0-2020-6BAE-043C-16A8C7090B38}"/>
          </ac:cxnSpMkLst>
        </pc:cxnChg>
        <pc:cxnChg chg="add mod">
          <ac:chgData name="LovePreet Singh" userId="S::love@xenonstack.com::80221d30-0a01-4c00-ba55-71625c1b0725" providerId="AD" clId="Web-{85460F6F-18FB-DDA3-DB19-E1F1E66C62BD}" dt="2025-02-11T14:26:02.162" v="17" actId="1076"/>
          <ac:cxnSpMkLst>
            <pc:docMk/>
            <pc:sldMk cId="1081847977" sldId="452"/>
            <ac:cxnSpMk id="9" creationId="{4C522E81-A803-99E0-DD59-74DA083D7E58}"/>
          </ac:cxnSpMkLst>
        </pc:cxnChg>
        <pc:cxnChg chg="add mod">
          <ac:chgData name="LovePreet Singh" userId="S::love@xenonstack.com::80221d30-0a01-4c00-ba55-71625c1b0725" providerId="AD" clId="Web-{85460F6F-18FB-DDA3-DB19-E1F1E66C62BD}" dt="2025-02-11T14:26:49.163" v="29" actId="1076"/>
          <ac:cxnSpMkLst>
            <pc:docMk/>
            <pc:sldMk cId="1081847977" sldId="452"/>
            <ac:cxnSpMk id="10" creationId="{8DA0176A-D6AC-8ADD-B1BB-C550EBEDDF56}"/>
          </ac:cxnSpMkLst>
        </pc:cxnChg>
        <pc:cxnChg chg="add mod">
          <ac:chgData name="LovePreet Singh" userId="S::love@xenonstack.com::80221d30-0a01-4c00-ba55-71625c1b0725" providerId="AD" clId="Web-{85460F6F-18FB-DDA3-DB19-E1F1E66C62BD}" dt="2025-02-11T14:26:41.022" v="28" actId="1076"/>
          <ac:cxnSpMkLst>
            <pc:docMk/>
            <pc:sldMk cId="1081847977" sldId="452"/>
            <ac:cxnSpMk id="15" creationId="{13B67C26-4653-38B6-BBB8-A2F6A695A175}"/>
          </ac:cxnSpMkLst>
        </pc:cxnChg>
        <pc:cxnChg chg="mod">
          <ac:chgData name="LovePreet Singh" userId="S::love@xenonstack.com::80221d30-0a01-4c00-ba55-71625c1b0725" providerId="AD" clId="Web-{85460F6F-18FB-DDA3-DB19-E1F1E66C62BD}" dt="2025-02-11T14:25:49.912" v="11" actId="1076"/>
          <ac:cxnSpMkLst>
            <pc:docMk/>
            <pc:sldMk cId="1081847977" sldId="452"/>
            <ac:cxnSpMk id="46" creationId="{B77565E5-682E-36FE-BE97-289985B1556B}"/>
          </ac:cxnSpMkLst>
        </pc:cxnChg>
        <pc:cxnChg chg="del">
          <ac:chgData name="LovePreet Singh" userId="S::love@xenonstack.com::80221d30-0a01-4c00-ba55-71625c1b0725" providerId="AD" clId="Web-{85460F6F-18FB-DDA3-DB19-E1F1E66C62BD}" dt="2025-02-11T14:26:16.584" v="21"/>
          <ac:cxnSpMkLst>
            <pc:docMk/>
            <pc:sldMk cId="1081847977" sldId="452"/>
            <ac:cxnSpMk id="49" creationId="{7EA7808D-B3C9-0405-D13E-FB6964389A03}"/>
          </ac:cxnSpMkLst>
        </pc:cxnChg>
        <pc:cxnChg chg="del">
          <ac:chgData name="LovePreet Singh" userId="S::love@xenonstack.com::80221d30-0a01-4c00-ba55-71625c1b0725" providerId="AD" clId="Web-{85460F6F-18FB-DDA3-DB19-E1F1E66C62BD}" dt="2025-02-11T14:26:17.756" v="22"/>
          <ac:cxnSpMkLst>
            <pc:docMk/>
            <pc:sldMk cId="1081847977" sldId="452"/>
            <ac:cxnSpMk id="50" creationId="{010EBD63-5906-2210-03C6-B8A684078C00}"/>
          </ac:cxnSpMkLst>
        </pc:cxnChg>
        <pc:cxnChg chg="mod">
          <ac:chgData name="LovePreet Singh" userId="S::love@xenonstack.com::80221d30-0a01-4c00-ba55-71625c1b0725" providerId="AD" clId="Web-{85460F6F-18FB-DDA3-DB19-E1F1E66C62BD}" dt="2025-02-11T14:26:33.491" v="25" actId="1076"/>
          <ac:cxnSpMkLst>
            <pc:docMk/>
            <pc:sldMk cId="1081847977" sldId="452"/>
            <ac:cxnSpMk id="51" creationId="{7AD8344D-AB89-F86B-1F72-22CE3E01EAEC}"/>
          </ac:cxnSpMkLst>
        </pc:cxnChg>
        <pc:cxnChg chg="del mod">
          <ac:chgData name="LovePreet Singh" userId="S::love@xenonstack.com::80221d30-0a01-4c00-ba55-71625c1b0725" providerId="AD" clId="Web-{85460F6F-18FB-DDA3-DB19-E1F1E66C62BD}" dt="2025-02-11T14:26:12.678" v="20"/>
          <ac:cxnSpMkLst>
            <pc:docMk/>
            <pc:sldMk cId="1081847977" sldId="452"/>
            <ac:cxnSpMk id="52" creationId="{A90C5D33-1F65-1387-3652-BCFDD59A6EB1}"/>
          </ac:cxnSpMkLst>
        </pc:cxnChg>
        <pc:cxnChg chg="del mod">
          <ac:chgData name="LovePreet Singh" userId="S::love@xenonstack.com::80221d30-0a01-4c00-ba55-71625c1b0725" providerId="AD" clId="Web-{85460F6F-18FB-DDA3-DB19-E1F1E66C62BD}" dt="2025-02-11T14:26:11.662" v="19"/>
          <ac:cxnSpMkLst>
            <pc:docMk/>
            <pc:sldMk cId="1081847977" sldId="452"/>
            <ac:cxnSpMk id="53" creationId="{F0458362-6FE4-E56C-163C-8603479186EE}"/>
          </ac:cxnSpMkLst>
        </pc:cxnChg>
      </pc:sldChg>
    </pc:docChg>
  </pc:docChgLst>
  <pc:docChgLst>
    <pc:chgData name="LovePreet Singh" userId="S::love@xenonstack.com::80221d30-0a01-4c00-ba55-71625c1b0725" providerId="AD" clId="Web-{0FDFCD8B-3182-502E-41D2-289608E0C30A}"/>
    <pc:docChg chg="addSld delSld modSld sldOrd">
      <pc:chgData name="LovePreet Singh" userId="S::love@xenonstack.com::80221d30-0a01-4c00-ba55-71625c1b0725" providerId="AD" clId="Web-{0FDFCD8B-3182-502E-41D2-289608E0C30A}" dt="2025-02-10T16:19:00.854" v="447" actId="14100"/>
      <pc:docMkLst>
        <pc:docMk/>
      </pc:docMkLst>
      <pc:sldChg chg="modSp">
        <pc:chgData name="LovePreet Singh" userId="S::love@xenonstack.com::80221d30-0a01-4c00-ba55-71625c1b0725" providerId="AD" clId="Web-{0FDFCD8B-3182-502E-41D2-289608E0C30A}" dt="2025-02-10T16:03:41.098" v="335" actId="20577"/>
        <pc:sldMkLst>
          <pc:docMk/>
          <pc:sldMk cId="3441048361" sldId="436"/>
        </pc:sldMkLst>
        <pc:spChg chg="mod">
          <ac:chgData name="LovePreet Singh" userId="S::love@xenonstack.com::80221d30-0a01-4c00-ba55-71625c1b0725" providerId="AD" clId="Web-{0FDFCD8B-3182-502E-41D2-289608E0C30A}" dt="2025-02-10T16:03:41.098" v="335" actId="20577"/>
          <ac:spMkLst>
            <pc:docMk/>
            <pc:sldMk cId="3441048361" sldId="436"/>
            <ac:spMk id="2" creationId="{F040D9AD-F97D-8DCF-97C2-FEE69475C0BC}"/>
          </ac:spMkLst>
        </pc:spChg>
      </pc:sldChg>
      <pc:sldChg chg="modSp">
        <pc:chgData name="LovePreet Singh" userId="S::love@xenonstack.com::80221d30-0a01-4c00-ba55-71625c1b0725" providerId="AD" clId="Web-{0FDFCD8B-3182-502E-41D2-289608E0C30A}" dt="2025-02-10T16:03:57.693" v="339" actId="20577"/>
        <pc:sldMkLst>
          <pc:docMk/>
          <pc:sldMk cId="2567017441" sldId="437"/>
        </pc:sldMkLst>
        <pc:spChg chg="mod">
          <ac:chgData name="LovePreet Singh" userId="S::love@xenonstack.com::80221d30-0a01-4c00-ba55-71625c1b0725" providerId="AD" clId="Web-{0FDFCD8B-3182-502E-41D2-289608E0C30A}" dt="2025-02-10T16:03:51.380" v="337" actId="20577"/>
          <ac:spMkLst>
            <pc:docMk/>
            <pc:sldMk cId="2567017441" sldId="437"/>
            <ac:spMk id="3" creationId="{19504103-6319-C1BA-994F-97D3A9F1AA56}"/>
          </ac:spMkLst>
        </pc:spChg>
        <pc:spChg chg="mod">
          <ac:chgData name="LovePreet Singh" userId="S::love@xenonstack.com::80221d30-0a01-4c00-ba55-71625c1b0725" providerId="AD" clId="Web-{0FDFCD8B-3182-502E-41D2-289608E0C30A}" dt="2025-02-10T16:03:57.693" v="339" actId="20577"/>
          <ac:spMkLst>
            <pc:docMk/>
            <pc:sldMk cId="2567017441" sldId="437"/>
            <ac:spMk id="8" creationId="{1BB07512-8C0F-8137-2603-EE7F06856E84}"/>
          </ac:spMkLst>
        </pc:spChg>
      </pc:sldChg>
      <pc:sldChg chg="addSp delSp modSp mod setBg">
        <pc:chgData name="LovePreet Singh" userId="S::love@xenonstack.com::80221d30-0a01-4c00-ba55-71625c1b0725" providerId="AD" clId="Web-{0FDFCD8B-3182-502E-41D2-289608E0C30A}" dt="2025-02-10T16:19:00.854" v="447" actId="14100"/>
        <pc:sldMkLst>
          <pc:docMk/>
          <pc:sldMk cId="3124175302" sldId="438"/>
        </pc:sldMkLst>
        <pc:spChg chg="add del mod">
          <ac:chgData name="LovePreet Singh" userId="S::love@xenonstack.com::80221d30-0a01-4c00-ba55-71625c1b0725" providerId="AD" clId="Web-{0FDFCD8B-3182-502E-41D2-289608E0C30A}" dt="2025-02-10T16:13:02.924" v="412"/>
          <ac:spMkLst>
            <pc:docMk/>
            <pc:sldMk cId="3124175302" sldId="438"/>
            <ac:spMk id="3" creationId="{6B793BE1-D039-C964-6DFE-F1E0C714074D}"/>
          </ac:spMkLst>
        </pc:spChg>
        <pc:spChg chg="mod ord">
          <ac:chgData name="LovePreet Singh" userId="S::love@xenonstack.com::80221d30-0a01-4c00-ba55-71625c1b0725" providerId="AD" clId="Web-{0FDFCD8B-3182-502E-41D2-289608E0C30A}" dt="2025-02-10T16:12:50.830" v="409"/>
          <ac:spMkLst>
            <pc:docMk/>
            <pc:sldMk cId="3124175302" sldId="438"/>
            <ac:spMk id="4" creationId="{258ECD88-7563-0E2D-38D6-262477CFE5A5}"/>
          </ac:spMkLst>
        </pc:spChg>
        <pc:spChg chg="mod">
          <ac:chgData name="LovePreet Singh" userId="S::love@xenonstack.com::80221d30-0a01-4c00-ba55-71625c1b0725" providerId="AD" clId="Web-{0FDFCD8B-3182-502E-41D2-289608E0C30A}" dt="2025-02-10T16:12:50.830" v="409"/>
          <ac:spMkLst>
            <pc:docMk/>
            <pc:sldMk cId="3124175302" sldId="438"/>
            <ac:spMk id="8" creationId="{9B282789-4F8B-D647-09EB-50D8FF6877D0}"/>
          </ac:spMkLst>
        </pc:spChg>
        <pc:spChg chg="add del mod">
          <ac:chgData name="LovePreet Singh" userId="S::love@xenonstack.com::80221d30-0a01-4c00-ba55-71625c1b0725" providerId="AD" clId="Web-{0FDFCD8B-3182-502E-41D2-289608E0C30A}" dt="2025-02-10T16:18:28.618" v="440"/>
          <ac:spMkLst>
            <pc:docMk/>
            <pc:sldMk cId="3124175302" sldId="438"/>
            <ac:spMk id="10" creationId="{60EEF2D1-2E95-04A9-0630-4B5631F5112A}"/>
          </ac:spMkLst>
        </pc:spChg>
        <pc:spChg chg="add del">
          <ac:chgData name="LovePreet Singh" userId="S::love@xenonstack.com::80221d30-0a01-4c00-ba55-71625c1b0725" providerId="AD" clId="Web-{0FDFCD8B-3182-502E-41D2-289608E0C30A}" dt="2025-02-10T16:11:01.249" v="389"/>
          <ac:spMkLst>
            <pc:docMk/>
            <pc:sldMk cId="3124175302" sldId="438"/>
            <ac:spMk id="13" creationId="{7A08E557-10DB-421A-876E-1AE58F8E07C4}"/>
          </ac:spMkLst>
        </pc:spChg>
        <pc:spChg chg="add del">
          <ac:chgData name="LovePreet Singh" userId="S::love@xenonstack.com::80221d30-0a01-4c00-ba55-71625c1b0725" providerId="AD" clId="Web-{0FDFCD8B-3182-502E-41D2-289608E0C30A}" dt="2025-02-10T16:11:01.249" v="389"/>
          <ac:spMkLst>
            <pc:docMk/>
            <pc:sldMk cId="3124175302" sldId="438"/>
            <ac:spMk id="15" creationId="{B5B09F67-0226-4836-9B22-AFF94EF63BE1}"/>
          </ac:spMkLst>
        </pc:spChg>
        <pc:spChg chg="add del">
          <ac:chgData name="LovePreet Singh" userId="S::love@xenonstack.com::80221d30-0a01-4c00-ba55-71625c1b0725" providerId="AD" clId="Web-{0FDFCD8B-3182-502E-41D2-289608E0C30A}" dt="2025-02-10T16:11:01.249" v="389"/>
          <ac:spMkLst>
            <pc:docMk/>
            <pc:sldMk cId="3124175302" sldId="438"/>
            <ac:spMk id="17" creationId="{EF6D18FB-3D39-4747-9ED8-42C5DFAB8A26}"/>
          </ac:spMkLst>
        </pc:spChg>
        <pc:spChg chg="add del">
          <ac:chgData name="LovePreet Singh" userId="S::love@xenonstack.com::80221d30-0a01-4c00-ba55-71625c1b0725" providerId="AD" clId="Web-{0FDFCD8B-3182-502E-41D2-289608E0C30A}" dt="2025-02-10T16:11:01.249" v="389"/>
          <ac:spMkLst>
            <pc:docMk/>
            <pc:sldMk cId="3124175302" sldId="438"/>
            <ac:spMk id="19" creationId="{EDCDD4D4-ADBD-45B9-944B-E77CC258426B}"/>
          </ac:spMkLst>
        </pc:spChg>
        <pc:spChg chg="add del">
          <ac:chgData name="LovePreet Singh" userId="S::love@xenonstack.com::80221d30-0a01-4c00-ba55-71625c1b0725" providerId="AD" clId="Web-{0FDFCD8B-3182-502E-41D2-289608E0C30A}" dt="2025-02-10T16:11:03.921" v="391"/>
          <ac:spMkLst>
            <pc:docMk/>
            <pc:sldMk cId="3124175302" sldId="438"/>
            <ac:spMk id="21" creationId="{7A08E557-10DB-421A-876E-1AE58F8E07C4}"/>
          </ac:spMkLst>
        </pc:spChg>
        <pc:spChg chg="add del">
          <ac:chgData name="LovePreet Singh" userId="S::love@xenonstack.com::80221d30-0a01-4c00-ba55-71625c1b0725" providerId="AD" clId="Web-{0FDFCD8B-3182-502E-41D2-289608E0C30A}" dt="2025-02-10T16:11:03.921" v="391"/>
          <ac:spMkLst>
            <pc:docMk/>
            <pc:sldMk cId="3124175302" sldId="438"/>
            <ac:spMk id="22" creationId="{1B63FF7C-BCE4-419D-9C3F-41EC23EAB3AD}"/>
          </ac:spMkLst>
        </pc:spChg>
        <pc:spChg chg="add del">
          <ac:chgData name="LovePreet Singh" userId="S::love@xenonstack.com::80221d30-0a01-4c00-ba55-71625c1b0725" providerId="AD" clId="Web-{0FDFCD8B-3182-502E-41D2-289608E0C30A}" dt="2025-02-10T16:11:03.921" v="391"/>
          <ac:spMkLst>
            <pc:docMk/>
            <pc:sldMk cId="3124175302" sldId="438"/>
            <ac:spMk id="23" creationId="{CA860C7B-C231-4C73-B846-9641A2720ECF}"/>
          </ac:spMkLst>
        </pc:spChg>
        <pc:spChg chg="add del">
          <ac:chgData name="LovePreet Singh" userId="S::love@xenonstack.com::80221d30-0a01-4c00-ba55-71625c1b0725" providerId="AD" clId="Web-{0FDFCD8B-3182-502E-41D2-289608E0C30A}" dt="2025-02-10T16:11:03.921" v="391"/>
          <ac:spMkLst>
            <pc:docMk/>
            <pc:sldMk cId="3124175302" sldId="438"/>
            <ac:spMk id="24" creationId="{90A57368-014F-41F3-B5AF-E1701430F776}"/>
          </ac:spMkLst>
        </pc:spChg>
        <pc:spChg chg="add del">
          <ac:chgData name="LovePreet Singh" userId="S::love@xenonstack.com::80221d30-0a01-4c00-ba55-71625c1b0725" providerId="AD" clId="Web-{0FDFCD8B-3182-502E-41D2-289608E0C30A}" dt="2025-02-10T16:11:09.296" v="393"/>
          <ac:spMkLst>
            <pc:docMk/>
            <pc:sldMk cId="3124175302" sldId="438"/>
            <ac:spMk id="26" creationId="{7A08E557-10DB-421A-876E-1AE58F8E07C4}"/>
          </ac:spMkLst>
        </pc:spChg>
        <pc:spChg chg="add del">
          <ac:chgData name="LovePreet Singh" userId="S::love@xenonstack.com::80221d30-0a01-4c00-ba55-71625c1b0725" providerId="AD" clId="Web-{0FDFCD8B-3182-502E-41D2-289608E0C30A}" dt="2025-02-10T16:11:09.296" v="393"/>
          <ac:spMkLst>
            <pc:docMk/>
            <pc:sldMk cId="3124175302" sldId="438"/>
            <ac:spMk id="27" creationId="{9BB8F2C0-5085-4286-BF3B-489C592A9C09}"/>
          </ac:spMkLst>
        </pc:spChg>
        <pc:spChg chg="add del">
          <ac:chgData name="LovePreet Singh" userId="S::love@xenonstack.com::80221d30-0a01-4c00-ba55-71625c1b0725" providerId="AD" clId="Web-{0FDFCD8B-3182-502E-41D2-289608E0C30A}" dt="2025-02-10T16:11:09.296" v="393"/>
          <ac:spMkLst>
            <pc:docMk/>
            <pc:sldMk cId="3124175302" sldId="438"/>
            <ac:spMk id="28" creationId="{E705AD56-8B1B-4111-AE73-A1DEC7073985}"/>
          </ac:spMkLst>
        </pc:spChg>
        <pc:spChg chg="add del">
          <ac:chgData name="LovePreet Singh" userId="S::love@xenonstack.com::80221d30-0a01-4c00-ba55-71625c1b0725" providerId="AD" clId="Web-{0FDFCD8B-3182-502E-41D2-289608E0C30A}" dt="2025-02-10T16:11:09.296" v="393"/>
          <ac:spMkLst>
            <pc:docMk/>
            <pc:sldMk cId="3124175302" sldId="438"/>
            <ac:spMk id="29" creationId="{0439D4E6-5229-413A-A17B-5910539E8BEC}"/>
          </ac:spMkLst>
        </pc:spChg>
        <pc:spChg chg="add del">
          <ac:chgData name="LovePreet Singh" userId="S::love@xenonstack.com::80221d30-0a01-4c00-ba55-71625c1b0725" providerId="AD" clId="Web-{0FDFCD8B-3182-502E-41D2-289608E0C30A}" dt="2025-02-10T16:11:19.781" v="395"/>
          <ac:spMkLst>
            <pc:docMk/>
            <pc:sldMk cId="3124175302" sldId="438"/>
            <ac:spMk id="31" creationId="{7A08E557-10DB-421A-876E-1AE58F8E07C4}"/>
          </ac:spMkLst>
        </pc:spChg>
        <pc:spChg chg="add del">
          <ac:chgData name="LovePreet Singh" userId="S::love@xenonstack.com::80221d30-0a01-4c00-ba55-71625c1b0725" providerId="AD" clId="Web-{0FDFCD8B-3182-502E-41D2-289608E0C30A}" dt="2025-02-10T16:11:19.781" v="395"/>
          <ac:spMkLst>
            <pc:docMk/>
            <pc:sldMk cId="3124175302" sldId="438"/>
            <ac:spMk id="32" creationId="{77901D2C-4D1D-4053-BD62-10629272ADDB}"/>
          </ac:spMkLst>
        </pc:spChg>
        <pc:spChg chg="add del">
          <ac:chgData name="LovePreet Singh" userId="S::love@xenonstack.com::80221d30-0a01-4c00-ba55-71625c1b0725" providerId="AD" clId="Web-{0FDFCD8B-3182-502E-41D2-289608E0C30A}" dt="2025-02-10T16:11:19.781" v="395"/>
          <ac:spMkLst>
            <pc:docMk/>
            <pc:sldMk cId="3124175302" sldId="438"/>
            <ac:spMk id="33" creationId="{5F57F552-6ACB-4BD6-95BB-552E32337308}"/>
          </ac:spMkLst>
        </pc:spChg>
        <pc:spChg chg="add del">
          <ac:chgData name="LovePreet Singh" userId="S::love@xenonstack.com::80221d30-0a01-4c00-ba55-71625c1b0725" providerId="AD" clId="Web-{0FDFCD8B-3182-502E-41D2-289608E0C30A}" dt="2025-02-10T16:11:19.781" v="395"/>
          <ac:spMkLst>
            <pc:docMk/>
            <pc:sldMk cId="3124175302" sldId="438"/>
            <ac:spMk id="34" creationId="{9E2AA552-C057-41E2-B495-5E99A675AE59}"/>
          </ac:spMkLst>
        </pc:spChg>
        <pc:spChg chg="add del">
          <ac:chgData name="LovePreet Singh" userId="S::love@xenonstack.com::80221d30-0a01-4c00-ba55-71625c1b0725" providerId="AD" clId="Web-{0FDFCD8B-3182-502E-41D2-289608E0C30A}" dt="2025-02-10T16:11:36.453" v="397"/>
          <ac:spMkLst>
            <pc:docMk/>
            <pc:sldMk cId="3124175302" sldId="438"/>
            <ac:spMk id="36" creationId="{7A08E557-10DB-421A-876E-1AE58F8E07C4}"/>
          </ac:spMkLst>
        </pc:spChg>
        <pc:spChg chg="add del">
          <ac:chgData name="LovePreet Singh" userId="S::love@xenonstack.com::80221d30-0a01-4c00-ba55-71625c1b0725" providerId="AD" clId="Web-{0FDFCD8B-3182-502E-41D2-289608E0C30A}" dt="2025-02-10T16:11:36.453" v="397"/>
          <ac:spMkLst>
            <pc:docMk/>
            <pc:sldMk cId="3124175302" sldId="438"/>
            <ac:spMk id="37" creationId="{FA0D2B71-5D5B-4887-8703-474324E0E3F8}"/>
          </ac:spMkLst>
        </pc:spChg>
        <pc:spChg chg="add del">
          <ac:chgData name="LovePreet Singh" userId="S::love@xenonstack.com::80221d30-0a01-4c00-ba55-71625c1b0725" providerId="AD" clId="Web-{0FDFCD8B-3182-502E-41D2-289608E0C30A}" dt="2025-02-10T16:11:36.453" v="397"/>
          <ac:spMkLst>
            <pc:docMk/>
            <pc:sldMk cId="3124175302" sldId="438"/>
            <ac:spMk id="38" creationId="{DC33726A-64BA-4161-9C00-56473978E476}"/>
          </ac:spMkLst>
        </pc:spChg>
        <pc:spChg chg="add del">
          <ac:chgData name="LovePreet Singh" userId="S::love@xenonstack.com::80221d30-0a01-4c00-ba55-71625c1b0725" providerId="AD" clId="Web-{0FDFCD8B-3182-502E-41D2-289608E0C30A}" dt="2025-02-10T16:11:36.453" v="397"/>
          <ac:spMkLst>
            <pc:docMk/>
            <pc:sldMk cId="3124175302" sldId="438"/>
            <ac:spMk id="39" creationId="{98C69426-91BF-42CB-85D6-367FB5AC5841}"/>
          </ac:spMkLst>
        </pc:spChg>
        <pc:spChg chg="add del">
          <ac:chgData name="LovePreet Singh" userId="S::love@xenonstack.com::80221d30-0a01-4c00-ba55-71625c1b0725" providerId="AD" clId="Web-{0FDFCD8B-3182-502E-41D2-289608E0C30A}" dt="2025-02-10T16:11:36.453" v="397"/>
          <ac:spMkLst>
            <pc:docMk/>
            <pc:sldMk cId="3124175302" sldId="438"/>
            <ac:spMk id="40" creationId="{EED85171-4A9E-4BA1-BD5E-13B660AD281C}"/>
          </ac:spMkLst>
        </pc:spChg>
        <pc:spChg chg="add del">
          <ac:chgData name="LovePreet Singh" userId="S::love@xenonstack.com::80221d30-0a01-4c00-ba55-71625c1b0725" providerId="AD" clId="Web-{0FDFCD8B-3182-502E-41D2-289608E0C30A}" dt="2025-02-10T16:11:36.453" v="397"/>
          <ac:spMkLst>
            <pc:docMk/>
            <pc:sldMk cId="3124175302" sldId="438"/>
            <ac:spMk id="41" creationId="{09282055-79F7-4BB4-A6C7-92E8513A129A}"/>
          </ac:spMkLst>
        </pc:spChg>
        <pc:spChg chg="add del">
          <ac:chgData name="LovePreet Singh" userId="S::love@xenonstack.com::80221d30-0a01-4c00-ba55-71625c1b0725" providerId="AD" clId="Web-{0FDFCD8B-3182-502E-41D2-289608E0C30A}" dt="2025-02-10T16:12:50.830" v="409"/>
          <ac:spMkLst>
            <pc:docMk/>
            <pc:sldMk cId="3124175302" sldId="438"/>
            <ac:spMk id="43" creationId="{7A08E557-10DB-421A-876E-1AE58F8E07C4}"/>
          </ac:spMkLst>
        </pc:spChg>
        <pc:spChg chg="add del">
          <ac:chgData name="LovePreet Singh" userId="S::love@xenonstack.com::80221d30-0a01-4c00-ba55-71625c1b0725" providerId="AD" clId="Web-{0FDFCD8B-3182-502E-41D2-289608E0C30A}" dt="2025-02-10T16:12:50.830" v="409"/>
          <ac:spMkLst>
            <pc:docMk/>
            <pc:sldMk cId="3124175302" sldId="438"/>
            <ac:spMk id="44" creationId="{9F4872A9-B8AB-4468-A644-63D8946D6294}"/>
          </ac:spMkLst>
        </pc:spChg>
        <pc:spChg chg="add del">
          <ac:chgData name="LovePreet Singh" userId="S::love@xenonstack.com::80221d30-0a01-4c00-ba55-71625c1b0725" providerId="AD" clId="Web-{0FDFCD8B-3182-502E-41D2-289608E0C30A}" dt="2025-02-10T16:12:50.830" v="409"/>
          <ac:spMkLst>
            <pc:docMk/>
            <pc:sldMk cId="3124175302" sldId="438"/>
            <ac:spMk id="45" creationId="{F0C09AB9-049D-4CCE-84FB-B46523237AE9}"/>
          </ac:spMkLst>
        </pc:spChg>
        <pc:spChg chg="add del">
          <ac:chgData name="LovePreet Singh" userId="S::love@xenonstack.com::80221d30-0a01-4c00-ba55-71625c1b0725" providerId="AD" clId="Web-{0FDFCD8B-3182-502E-41D2-289608E0C30A}" dt="2025-02-10T16:12:50.830" v="409"/>
          <ac:spMkLst>
            <pc:docMk/>
            <pc:sldMk cId="3124175302" sldId="438"/>
            <ac:spMk id="46" creationId="{1955AA43-884C-4A56-A86B-FAF15EB56CC1}"/>
          </ac:spMkLst>
        </pc:spChg>
        <pc:spChg chg="add del">
          <ac:chgData name="LovePreet Singh" userId="S::love@xenonstack.com::80221d30-0a01-4c00-ba55-71625c1b0725" providerId="AD" clId="Web-{0FDFCD8B-3182-502E-41D2-289608E0C30A}" dt="2025-02-10T16:12:50.830" v="409"/>
          <ac:spMkLst>
            <pc:docMk/>
            <pc:sldMk cId="3124175302" sldId="438"/>
            <ac:spMk id="47" creationId="{8398466B-CED3-4787-ACF2-13E617B757C7}"/>
          </ac:spMkLst>
        </pc:spChg>
        <pc:picChg chg="add del mod ord">
          <ac:chgData name="LovePreet Singh" userId="S::love@xenonstack.com::80221d30-0a01-4c00-ba55-71625c1b0725" providerId="AD" clId="Web-{0FDFCD8B-3182-502E-41D2-289608E0C30A}" dt="2025-02-10T16:12:54.220" v="410"/>
          <ac:picMkLst>
            <pc:docMk/>
            <pc:sldMk cId="3124175302" sldId="438"/>
            <ac:picMk id="5" creationId="{29C3EE47-BE9E-F730-30F6-2DD2CCDAC205}"/>
          </ac:picMkLst>
        </pc:picChg>
        <pc:picChg chg="del">
          <ac:chgData name="LovePreet Singh" userId="S::love@xenonstack.com::80221d30-0a01-4c00-ba55-71625c1b0725" providerId="AD" clId="Web-{0FDFCD8B-3182-502E-41D2-289608E0C30A}" dt="2025-02-10T15:50:21.143" v="243"/>
          <ac:picMkLst>
            <pc:docMk/>
            <pc:sldMk cId="3124175302" sldId="438"/>
            <ac:picMk id="6" creationId="{2EBC5878-1007-0F8E-3940-DE9D1D088BC7}"/>
          </ac:picMkLst>
        </pc:picChg>
        <pc:picChg chg="add del mod">
          <ac:chgData name="LovePreet Singh" userId="S::love@xenonstack.com::80221d30-0a01-4c00-ba55-71625c1b0725" providerId="AD" clId="Web-{0FDFCD8B-3182-502E-41D2-289608E0C30A}" dt="2025-02-10T16:13:36.112" v="417"/>
          <ac:picMkLst>
            <pc:docMk/>
            <pc:sldMk cId="3124175302" sldId="438"/>
            <ac:picMk id="7" creationId="{FA02B9F3-07D2-BBC1-DD05-CB8B73EC1CE6}"/>
          </ac:picMkLst>
        </pc:picChg>
        <pc:picChg chg="add del mod">
          <ac:chgData name="LovePreet Singh" userId="S::love@xenonstack.com::80221d30-0a01-4c00-ba55-71625c1b0725" providerId="AD" clId="Web-{0FDFCD8B-3182-502E-41D2-289608E0C30A}" dt="2025-02-10T16:18:56.057" v="446"/>
          <ac:picMkLst>
            <pc:docMk/>
            <pc:sldMk cId="3124175302" sldId="438"/>
            <ac:picMk id="9" creationId="{40394167-DEB4-0412-0D65-18A099ABACD2}"/>
          </ac:picMkLst>
        </pc:picChg>
        <pc:picChg chg="add mod">
          <ac:chgData name="LovePreet Singh" userId="S::love@xenonstack.com::80221d30-0a01-4c00-ba55-71625c1b0725" providerId="AD" clId="Web-{0FDFCD8B-3182-502E-41D2-289608E0C30A}" dt="2025-02-10T16:19:00.854" v="447" actId="14100"/>
          <ac:picMkLst>
            <pc:docMk/>
            <pc:sldMk cId="3124175302" sldId="438"/>
            <ac:picMk id="11" creationId="{8756F9C4-D4C7-04E6-F638-7C24A678DD35}"/>
          </ac:picMkLst>
        </pc:picChg>
      </pc:sldChg>
      <pc:sldChg chg="modSp">
        <pc:chgData name="LovePreet Singh" userId="S::love@xenonstack.com::80221d30-0a01-4c00-ba55-71625c1b0725" providerId="AD" clId="Web-{0FDFCD8B-3182-502E-41D2-289608E0C30A}" dt="2025-02-10T16:07:17.603" v="383" actId="20577"/>
        <pc:sldMkLst>
          <pc:docMk/>
          <pc:sldMk cId="3457628484" sldId="440"/>
        </pc:sldMkLst>
        <pc:spChg chg="mod">
          <ac:chgData name="LovePreet Singh" userId="S::love@xenonstack.com::80221d30-0a01-4c00-ba55-71625c1b0725" providerId="AD" clId="Web-{0FDFCD8B-3182-502E-41D2-289608E0C30A}" dt="2025-02-10T16:07:17.603" v="383" actId="20577"/>
          <ac:spMkLst>
            <pc:docMk/>
            <pc:sldMk cId="3457628484" sldId="440"/>
            <ac:spMk id="4" creationId="{8980B84C-7FF8-8249-4047-587421CE727B}"/>
          </ac:spMkLst>
        </pc:spChg>
        <pc:spChg chg="mod">
          <ac:chgData name="LovePreet Singh" userId="S::love@xenonstack.com::80221d30-0a01-4c00-ba55-71625c1b0725" providerId="AD" clId="Web-{0FDFCD8B-3182-502E-41D2-289608E0C30A}" dt="2025-02-10T16:05:26.226" v="356" actId="20577"/>
          <ac:spMkLst>
            <pc:docMk/>
            <pc:sldMk cId="3457628484" sldId="440"/>
            <ac:spMk id="5" creationId="{5A853601-E41A-9103-6096-10557A243389}"/>
          </ac:spMkLst>
        </pc:spChg>
      </pc:sldChg>
      <pc:sldChg chg="del">
        <pc:chgData name="LovePreet Singh" userId="S::love@xenonstack.com::80221d30-0a01-4c00-ba55-71625c1b0725" providerId="AD" clId="Web-{0FDFCD8B-3182-502E-41D2-289608E0C30A}" dt="2025-02-10T16:07:31.744" v="385"/>
        <pc:sldMkLst>
          <pc:docMk/>
          <pc:sldMk cId="2470345671" sldId="441"/>
        </pc:sldMkLst>
      </pc:sldChg>
      <pc:sldChg chg="modSp">
        <pc:chgData name="LovePreet Singh" userId="S::love@xenonstack.com::80221d30-0a01-4c00-ba55-71625c1b0725" providerId="AD" clId="Web-{0FDFCD8B-3182-502E-41D2-289608E0C30A}" dt="2025-02-10T16:14:51.348" v="428" actId="20577"/>
        <pc:sldMkLst>
          <pc:docMk/>
          <pc:sldMk cId="3421864832" sldId="442"/>
        </pc:sldMkLst>
        <pc:spChg chg="mod">
          <ac:chgData name="LovePreet Singh" userId="S::love@xenonstack.com::80221d30-0a01-4c00-ba55-71625c1b0725" providerId="AD" clId="Web-{0FDFCD8B-3182-502E-41D2-289608E0C30A}" dt="2025-02-10T16:03:20.817" v="332" actId="20577"/>
          <ac:spMkLst>
            <pc:docMk/>
            <pc:sldMk cId="3421864832" sldId="442"/>
            <ac:spMk id="5" creationId="{A6D75BC5-46CC-A36D-B72E-AE0A832FACB9}"/>
          </ac:spMkLst>
        </pc:spChg>
        <pc:spChg chg="mod">
          <ac:chgData name="LovePreet Singh" userId="S::love@xenonstack.com::80221d30-0a01-4c00-ba55-71625c1b0725" providerId="AD" clId="Web-{0FDFCD8B-3182-502E-41D2-289608E0C30A}" dt="2025-02-10T16:14:51.348" v="428" actId="20577"/>
          <ac:spMkLst>
            <pc:docMk/>
            <pc:sldMk cId="3421864832" sldId="442"/>
            <ac:spMk id="6" creationId="{81617328-DA5C-2B47-581F-78D11F52F9FA}"/>
          </ac:spMkLst>
        </pc:spChg>
      </pc:sldChg>
      <pc:sldChg chg="del ord">
        <pc:chgData name="LovePreet Singh" userId="S::love@xenonstack.com::80221d30-0a01-4c00-ba55-71625c1b0725" providerId="AD" clId="Web-{0FDFCD8B-3182-502E-41D2-289608E0C30A}" dt="2025-02-10T16:07:32.604" v="386"/>
        <pc:sldMkLst>
          <pc:docMk/>
          <pc:sldMk cId="855806774" sldId="448"/>
        </pc:sldMkLst>
      </pc:sldChg>
      <pc:sldChg chg="modSp">
        <pc:chgData name="LovePreet Singh" userId="S::love@xenonstack.com::80221d30-0a01-4c00-ba55-71625c1b0725" providerId="AD" clId="Web-{0FDFCD8B-3182-502E-41D2-289608E0C30A}" dt="2025-02-10T16:05:09.272" v="352" actId="20577"/>
        <pc:sldMkLst>
          <pc:docMk/>
          <pc:sldMk cId="4079312409" sldId="449"/>
        </pc:sldMkLst>
        <pc:spChg chg="mod">
          <ac:chgData name="LovePreet Singh" userId="S::love@xenonstack.com::80221d30-0a01-4c00-ba55-71625c1b0725" providerId="AD" clId="Web-{0FDFCD8B-3182-502E-41D2-289608E0C30A}" dt="2025-02-10T16:05:02.116" v="349" actId="20577"/>
          <ac:spMkLst>
            <pc:docMk/>
            <pc:sldMk cId="4079312409" sldId="449"/>
            <ac:spMk id="4" creationId="{D7F42DB9-F3CD-DE77-1118-971C63D285DF}"/>
          </ac:spMkLst>
        </pc:spChg>
        <pc:spChg chg="mod">
          <ac:chgData name="LovePreet Singh" userId="S::love@xenonstack.com::80221d30-0a01-4c00-ba55-71625c1b0725" providerId="AD" clId="Web-{0FDFCD8B-3182-502E-41D2-289608E0C30A}" dt="2025-02-10T16:05:05.741" v="350" actId="20577"/>
          <ac:spMkLst>
            <pc:docMk/>
            <pc:sldMk cId="4079312409" sldId="449"/>
            <ac:spMk id="16" creationId="{C418369B-F5FF-0272-051D-FFCF14080273}"/>
          </ac:spMkLst>
        </pc:spChg>
        <pc:spChg chg="mod">
          <ac:chgData name="LovePreet Singh" userId="S::love@xenonstack.com::80221d30-0a01-4c00-ba55-71625c1b0725" providerId="AD" clId="Web-{0FDFCD8B-3182-502E-41D2-289608E0C30A}" dt="2025-02-10T16:05:09.272" v="352" actId="20577"/>
          <ac:spMkLst>
            <pc:docMk/>
            <pc:sldMk cId="4079312409" sldId="449"/>
            <ac:spMk id="17" creationId="{6254F851-2E3B-28D2-75E7-239B40BA5954}"/>
          </ac:spMkLst>
        </pc:spChg>
      </pc:sldChg>
      <pc:sldChg chg="modSp">
        <pc:chgData name="LovePreet Singh" userId="S::love@xenonstack.com::80221d30-0a01-4c00-ba55-71625c1b0725" providerId="AD" clId="Web-{0FDFCD8B-3182-502E-41D2-289608E0C30A}" dt="2025-02-10T16:03:47.739" v="336" actId="20577"/>
        <pc:sldMkLst>
          <pc:docMk/>
          <pc:sldMk cId="1534333538" sldId="451"/>
        </pc:sldMkLst>
        <pc:spChg chg="mod">
          <ac:chgData name="LovePreet Singh" userId="S::love@xenonstack.com::80221d30-0a01-4c00-ba55-71625c1b0725" providerId="AD" clId="Web-{0FDFCD8B-3182-502E-41D2-289608E0C30A}" dt="2025-02-10T16:03:47.739" v="336" actId="20577"/>
          <ac:spMkLst>
            <pc:docMk/>
            <pc:sldMk cId="1534333538" sldId="451"/>
            <ac:spMk id="2" creationId="{F30F3399-A7D1-A43B-62F5-A0F2402DEE08}"/>
          </ac:spMkLst>
        </pc:spChg>
      </pc:sldChg>
      <pc:sldChg chg="addSp delSp modSp add del">
        <pc:chgData name="LovePreet Singh" userId="S::love@xenonstack.com::80221d30-0a01-4c00-ba55-71625c1b0725" providerId="AD" clId="Web-{0FDFCD8B-3182-502E-41D2-289608E0C30A}" dt="2025-02-10T16:07:24.713" v="384" actId="20577"/>
        <pc:sldMkLst>
          <pc:docMk/>
          <pc:sldMk cId="1081847977" sldId="452"/>
        </pc:sldMkLst>
        <pc:spChg chg="mod">
          <ac:chgData name="LovePreet Singh" userId="S::love@xenonstack.com::80221d30-0a01-4c00-ba55-71625c1b0725" providerId="AD" clId="Web-{0FDFCD8B-3182-502E-41D2-289608E0C30A}" dt="2025-02-10T15:47:44.108" v="224" actId="1076"/>
          <ac:spMkLst>
            <pc:docMk/>
            <pc:sldMk cId="1081847977" sldId="452"/>
            <ac:spMk id="3" creationId="{AFDF5BE5-C209-2A34-560F-5BBCB33E0569}"/>
          </ac:spMkLst>
        </pc:spChg>
        <pc:spChg chg="add del mod">
          <ac:chgData name="LovePreet Singh" userId="S::love@xenonstack.com::80221d30-0a01-4c00-ba55-71625c1b0725" providerId="AD" clId="Web-{0FDFCD8B-3182-502E-41D2-289608E0C30A}" dt="2025-02-10T15:35:46.936" v="125"/>
          <ac:spMkLst>
            <pc:docMk/>
            <pc:sldMk cId="1081847977" sldId="452"/>
            <ac:spMk id="9" creationId="{9E48684C-77F7-9B70-D5A5-2A0CA444E5C1}"/>
          </ac:spMkLst>
        </pc:spChg>
        <pc:spChg chg="add del mod">
          <ac:chgData name="LovePreet Singh" userId="S::love@xenonstack.com::80221d30-0a01-4c00-ba55-71625c1b0725" providerId="AD" clId="Web-{0FDFCD8B-3182-502E-41D2-289608E0C30A}" dt="2025-02-10T15:45:05.777" v="203"/>
          <ac:spMkLst>
            <pc:docMk/>
            <pc:sldMk cId="1081847977" sldId="452"/>
            <ac:spMk id="10" creationId="{C748965C-96B8-8CF2-139E-90DA7D1A5402}"/>
          </ac:spMkLst>
        </pc:spChg>
        <pc:spChg chg="add del">
          <ac:chgData name="LovePreet Singh" userId="S::love@xenonstack.com::80221d30-0a01-4c00-ba55-71625c1b0725" providerId="AD" clId="Web-{0FDFCD8B-3182-502E-41D2-289608E0C30A}" dt="2025-02-10T15:38:24.877" v="154"/>
          <ac:spMkLst>
            <pc:docMk/>
            <pc:sldMk cId="1081847977" sldId="452"/>
            <ac:spMk id="15" creationId="{8EC862BF-AC62-A92E-6C9F-756D37E03B47}"/>
          </ac:spMkLst>
        </pc:spChg>
        <pc:spChg chg="mod">
          <ac:chgData name="LovePreet Singh" userId="S::love@xenonstack.com::80221d30-0a01-4c00-ba55-71625c1b0725" providerId="AD" clId="Web-{0FDFCD8B-3182-502E-41D2-289608E0C30A}" dt="2025-02-10T16:07:24.713" v="384" actId="20577"/>
          <ac:spMkLst>
            <pc:docMk/>
            <pc:sldMk cId="1081847977" sldId="452"/>
            <ac:spMk id="16" creationId="{07C89D84-DD63-DE7E-2127-637EEAB7C8BC}"/>
          </ac:spMkLst>
        </pc:spChg>
        <pc:spChg chg="del">
          <ac:chgData name="LovePreet Singh" userId="S::love@xenonstack.com::80221d30-0a01-4c00-ba55-71625c1b0725" providerId="AD" clId="Web-{0FDFCD8B-3182-502E-41D2-289608E0C30A}" dt="2025-02-10T15:26:28.783" v="13"/>
          <ac:spMkLst>
            <pc:docMk/>
            <pc:sldMk cId="1081847977" sldId="452"/>
            <ac:spMk id="24" creationId="{AA32553A-5DD2-D45C-0FC8-3E8BD66BB076}"/>
          </ac:spMkLst>
        </pc:spChg>
        <pc:spChg chg="mod">
          <ac:chgData name="LovePreet Singh" userId="S::love@xenonstack.com::80221d30-0a01-4c00-ba55-71625c1b0725" providerId="AD" clId="Web-{0FDFCD8B-3182-502E-41D2-289608E0C30A}" dt="2025-02-10T15:49:07.079" v="233" actId="1076"/>
          <ac:spMkLst>
            <pc:docMk/>
            <pc:sldMk cId="1081847977" sldId="452"/>
            <ac:spMk id="25" creationId="{4FB2157D-16E5-7074-58BC-8404F54036F0}"/>
          </ac:spMkLst>
        </pc:spChg>
        <pc:spChg chg="mod">
          <ac:chgData name="LovePreet Singh" userId="S::love@xenonstack.com::80221d30-0a01-4c00-ba55-71625c1b0725" providerId="AD" clId="Web-{0FDFCD8B-3182-502E-41D2-289608E0C30A}" dt="2025-02-10T15:44:27.135" v="196" actId="1076"/>
          <ac:spMkLst>
            <pc:docMk/>
            <pc:sldMk cId="1081847977" sldId="452"/>
            <ac:spMk id="26" creationId="{CC4AF473-E5F1-79D4-E3E4-394164924B9A}"/>
          </ac:spMkLst>
        </pc:spChg>
        <pc:spChg chg="mod">
          <ac:chgData name="LovePreet Singh" userId="S::love@xenonstack.com::80221d30-0a01-4c00-ba55-71625c1b0725" providerId="AD" clId="Web-{0FDFCD8B-3182-502E-41D2-289608E0C30A}" dt="2025-02-10T15:28:30.207" v="114" actId="14100"/>
          <ac:spMkLst>
            <pc:docMk/>
            <pc:sldMk cId="1081847977" sldId="452"/>
            <ac:spMk id="27" creationId="{AB1A8A1C-E989-1E90-0A67-7F9FCC12234F}"/>
          </ac:spMkLst>
        </pc:spChg>
        <pc:spChg chg="mod">
          <ac:chgData name="LovePreet Singh" userId="S::love@xenonstack.com::80221d30-0a01-4c00-ba55-71625c1b0725" providerId="AD" clId="Web-{0FDFCD8B-3182-502E-41D2-289608E0C30A}" dt="2025-02-10T15:44:22.697" v="195" actId="1076"/>
          <ac:spMkLst>
            <pc:docMk/>
            <pc:sldMk cId="1081847977" sldId="452"/>
            <ac:spMk id="28" creationId="{1EA30CF6-16B6-CFCB-69B7-86B203EE43E2}"/>
          </ac:spMkLst>
        </pc:spChg>
        <pc:spChg chg="mod">
          <ac:chgData name="LovePreet Singh" userId="S::love@xenonstack.com::80221d30-0a01-4c00-ba55-71625c1b0725" providerId="AD" clId="Web-{0FDFCD8B-3182-502E-41D2-289608E0C30A}" dt="2025-02-10T15:28:34.598" v="115" actId="14100"/>
          <ac:spMkLst>
            <pc:docMk/>
            <pc:sldMk cId="1081847977" sldId="452"/>
            <ac:spMk id="29" creationId="{0099D155-7B28-8D5A-930D-1296F2CA44BF}"/>
          </ac:spMkLst>
        </pc:spChg>
        <pc:spChg chg="mod">
          <ac:chgData name="LovePreet Singh" userId="S::love@xenonstack.com::80221d30-0a01-4c00-ba55-71625c1b0725" providerId="AD" clId="Web-{0FDFCD8B-3182-502E-41D2-289608E0C30A}" dt="2025-02-10T15:28:26.145" v="113" actId="14100"/>
          <ac:spMkLst>
            <pc:docMk/>
            <pc:sldMk cId="1081847977" sldId="452"/>
            <ac:spMk id="30" creationId="{02B09F18-CC61-B40B-4A91-CD8B3FE68051}"/>
          </ac:spMkLst>
        </pc:spChg>
        <pc:spChg chg="add del">
          <ac:chgData name="LovePreet Singh" userId="S::love@xenonstack.com::80221d30-0a01-4c00-ba55-71625c1b0725" providerId="AD" clId="Web-{0FDFCD8B-3182-502E-41D2-289608E0C30A}" dt="2025-02-10T15:38:23.830" v="153"/>
          <ac:spMkLst>
            <pc:docMk/>
            <pc:sldMk cId="1081847977" sldId="452"/>
            <ac:spMk id="31" creationId="{DBE1DADA-FCDA-6FA4-8964-663F4A3DA273}"/>
          </ac:spMkLst>
        </pc:spChg>
        <pc:spChg chg="add del">
          <ac:chgData name="LovePreet Singh" userId="S::love@xenonstack.com::80221d30-0a01-4c00-ba55-71625c1b0725" providerId="AD" clId="Web-{0FDFCD8B-3182-502E-41D2-289608E0C30A}" dt="2025-02-10T15:38:22.971" v="152"/>
          <ac:spMkLst>
            <pc:docMk/>
            <pc:sldMk cId="1081847977" sldId="452"/>
            <ac:spMk id="32" creationId="{6D380613-9250-8CB1-E442-52229DB6FF75}"/>
          </ac:spMkLst>
        </pc:spChg>
        <pc:spChg chg="add del">
          <ac:chgData name="LovePreet Singh" userId="S::love@xenonstack.com::80221d30-0a01-4c00-ba55-71625c1b0725" providerId="AD" clId="Web-{0FDFCD8B-3182-502E-41D2-289608E0C30A}" dt="2025-02-10T15:38:22.049" v="151"/>
          <ac:spMkLst>
            <pc:docMk/>
            <pc:sldMk cId="1081847977" sldId="452"/>
            <ac:spMk id="33" creationId="{B6938598-21E2-4306-6B39-A06D8EA1540F}"/>
          </ac:spMkLst>
        </pc:spChg>
        <pc:spChg chg="add del">
          <ac:chgData name="LovePreet Singh" userId="S::love@xenonstack.com::80221d30-0a01-4c00-ba55-71625c1b0725" providerId="AD" clId="Web-{0FDFCD8B-3182-502E-41D2-289608E0C30A}" dt="2025-02-10T15:38:26.924" v="155"/>
          <ac:spMkLst>
            <pc:docMk/>
            <pc:sldMk cId="1081847977" sldId="452"/>
            <ac:spMk id="34" creationId="{1EE3958D-31AE-6822-331B-63F8ED6EC0CA}"/>
          </ac:spMkLst>
        </pc:spChg>
        <pc:spChg chg="add del">
          <ac:chgData name="LovePreet Singh" userId="S::love@xenonstack.com::80221d30-0a01-4c00-ba55-71625c1b0725" providerId="AD" clId="Web-{0FDFCD8B-3182-502E-41D2-289608E0C30A}" dt="2025-02-10T15:38:20.549" v="150"/>
          <ac:spMkLst>
            <pc:docMk/>
            <pc:sldMk cId="1081847977" sldId="452"/>
            <ac:spMk id="35" creationId="{45D9D267-61F3-1082-8B2E-0809DF72D2FF}"/>
          </ac:spMkLst>
        </pc:spChg>
        <pc:spChg chg="add del">
          <ac:chgData name="LovePreet Singh" userId="S::love@xenonstack.com::80221d30-0a01-4c00-ba55-71625c1b0725" providerId="AD" clId="Web-{0FDFCD8B-3182-502E-41D2-289608E0C30A}" dt="2025-02-10T15:38:19.799" v="149"/>
          <ac:spMkLst>
            <pc:docMk/>
            <pc:sldMk cId="1081847977" sldId="452"/>
            <ac:spMk id="36" creationId="{D2E07EEB-20DB-112D-0F36-67CD9CB9EE21}"/>
          </ac:spMkLst>
        </pc:spChg>
        <pc:spChg chg="add del mod">
          <ac:chgData name="LovePreet Singh" userId="S::love@xenonstack.com::80221d30-0a01-4c00-ba55-71625c1b0725" providerId="AD" clId="Web-{0FDFCD8B-3182-502E-41D2-289608E0C30A}" dt="2025-02-10T15:45:10.745" v="207"/>
          <ac:spMkLst>
            <pc:docMk/>
            <pc:sldMk cId="1081847977" sldId="452"/>
            <ac:spMk id="37" creationId="{1FB833CF-AA34-BEFA-7F76-DAFA5C78F0E6}"/>
          </ac:spMkLst>
        </pc:spChg>
        <pc:spChg chg="add del mod">
          <ac:chgData name="LovePreet Singh" userId="S::love@xenonstack.com::80221d30-0a01-4c00-ba55-71625c1b0725" providerId="AD" clId="Web-{0FDFCD8B-3182-502E-41D2-289608E0C30A}" dt="2025-02-10T15:45:08.449" v="205"/>
          <ac:spMkLst>
            <pc:docMk/>
            <pc:sldMk cId="1081847977" sldId="452"/>
            <ac:spMk id="38" creationId="{1DDFD081-93BE-6932-BC76-70750F096B11}"/>
          </ac:spMkLst>
        </pc:spChg>
        <pc:spChg chg="add del mod">
          <ac:chgData name="LovePreet Singh" userId="S::love@xenonstack.com::80221d30-0a01-4c00-ba55-71625c1b0725" providerId="AD" clId="Web-{0FDFCD8B-3182-502E-41D2-289608E0C30A}" dt="2025-02-10T15:45:07.058" v="204"/>
          <ac:spMkLst>
            <pc:docMk/>
            <pc:sldMk cId="1081847977" sldId="452"/>
            <ac:spMk id="39" creationId="{330E0F94-1586-4448-11C0-55A9BA214920}"/>
          </ac:spMkLst>
        </pc:spChg>
        <pc:spChg chg="add del">
          <ac:chgData name="LovePreet Singh" userId="S::love@xenonstack.com::80221d30-0a01-4c00-ba55-71625c1b0725" providerId="AD" clId="Web-{0FDFCD8B-3182-502E-41D2-289608E0C30A}" dt="2025-02-10T15:45:09.511" v="206"/>
          <ac:spMkLst>
            <pc:docMk/>
            <pc:sldMk cId="1081847977" sldId="452"/>
            <ac:spMk id="40" creationId="{446F9D14-6DB6-C5BE-A170-66D7D103BFBF}"/>
          </ac:spMkLst>
        </pc:spChg>
        <pc:spChg chg="add del mod">
          <ac:chgData name="LovePreet Singh" userId="S::love@xenonstack.com::80221d30-0a01-4c00-ba55-71625c1b0725" providerId="AD" clId="Web-{0FDFCD8B-3182-502E-41D2-289608E0C30A}" dt="2025-02-10T15:43:46.322" v="189"/>
          <ac:spMkLst>
            <pc:docMk/>
            <pc:sldMk cId="1081847977" sldId="452"/>
            <ac:spMk id="41" creationId="{409BB741-8599-3C9D-1332-0070689D5C65}"/>
          </ac:spMkLst>
        </pc:spChg>
        <pc:spChg chg="add del mod">
          <ac:chgData name="LovePreet Singh" userId="S::love@xenonstack.com::80221d30-0a01-4c00-ba55-71625c1b0725" providerId="AD" clId="Web-{0FDFCD8B-3182-502E-41D2-289608E0C30A}" dt="2025-02-10T15:43:37.821" v="187"/>
          <ac:spMkLst>
            <pc:docMk/>
            <pc:sldMk cId="1081847977" sldId="452"/>
            <ac:spMk id="42" creationId="{CD1074A5-02BC-4B64-689C-F9C94B06190F}"/>
          </ac:spMkLst>
        </pc:spChg>
        <pc:spChg chg="add del mod">
          <ac:chgData name="LovePreet Singh" userId="S::love@xenonstack.com::80221d30-0a01-4c00-ba55-71625c1b0725" providerId="AD" clId="Web-{0FDFCD8B-3182-502E-41D2-289608E0C30A}" dt="2025-02-10T15:45:04.448" v="202"/>
          <ac:spMkLst>
            <pc:docMk/>
            <pc:sldMk cId="1081847977" sldId="452"/>
            <ac:spMk id="43" creationId="{5E4D630C-D40C-49C9-608A-4D221D2031DE}"/>
          </ac:spMkLst>
        </pc:spChg>
        <pc:spChg chg="add del mod">
          <ac:chgData name="LovePreet Singh" userId="S::love@xenonstack.com::80221d30-0a01-4c00-ba55-71625c1b0725" providerId="AD" clId="Web-{0FDFCD8B-3182-502E-41D2-289608E0C30A}" dt="2025-02-10T15:43:14.618" v="185"/>
          <ac:spMkLst>
            <pc:docMk/>
            <pc:sldMk cId="1081847977" sldId="452"/>
            <ac:spMk id="44" creationId="{779AD99B-EB2E-963B-90F7-0DA183A65D12}"/>
          </ac:spMkLst>
        </pc:spChg>
        <pc:spChg chg="add del">
          <ac:chgData name="LovePreet Singh" userId="S::love@xenonstack.com::80221d30-0a01-4c00-ba55-71625c1b0725" providerId="AD" clId="Web-{0FDFCD8B-3182-502E-41D2-289608E0C30A}" dt="2025-02-10T15:56:05.057" v="285"/>
          <ac:spMkLst>
            <pc:docMk/>
            <pc:sldMk cId="1081847977" sldId="452"/>
            <ac:spMk id="68" creationId="{26CDA410-5074-2F4D-126A-E31383FF1CA4}"/>
          </ac:spMkLst>
        </pc:spChg>
        <pc:picChg chg="add del mod">
          <ac:chgData name="LovePreet Singh" userId="S::love@xenonstack.com::80221d30-0a01-4c00-ba55-71625c1b0725" providerId="AD" clId="Web-{0FDFCD8B-3182-502E-41D2-289608E0C30A}" dt="2025-02-10T15:51:22.035" v="247"/>
          <ac:picMkLst>
            <pc:docMk/>
            <pc:sldMk cId="1081847977" sldId="452"/>
            <ac:picMk id="58" creationId="{D695DC7D-E543-717F-43BD-6652E2308441}"/>
          </ac:picMkLst>
        </pc:picChg>
        <pc:cxnChg chg="add del">
          <ac:chgData name="LovePreet Singh" userId="S::love@xenonstack.com::80221d30-0a01-4c00-ba55-71625c1b0725" providerId="AD" clId="Web-{0FDFCD8B-3182-502E-41D2-289608E0C30A}" dt="2025-02-10T15:29:29.506" v="118"/>
          <ac:cxnSpMkLst>
            <pc:docMk/>
            <pc:sldMk cId="1081847977" sldId="452"/>
            <ac:cxnSpMk id="8" creationId="{9CC9D51E-B17D-6C30-6B42-DB4F6D9B37E1}"/>
          </ac:cxnSpMkLst>
        </pc:cxnChg>
        <pc:cxnChg chg="add mod">
          <ac:chgData name="LovePreet Singh" userId="S::love@xenonstack.com::80221d30-0a01-4c00-ba55-71625c1b0725" providerId="AD" clId="Web-{0FDFCD8B-3182-502E-41D2-289608E0C30A}" dt="2025-02-10T15:46:44.373" v="218" actId="1076"/>
          <ac:cxnSpMkLst>
            <pc:docMk/>
            <pc:sldMk cId="1081847977" sldId="452"/>
            <ac:cxnSpMk id="45" creationId="{25D3185B-9233-DE90-E491-36C3864B8ACA}"/>
          </ac:cxnSpMkLst>
        </pc:cxnChg>
        <pc:cxnChg chg="add mod">
          <ac:chgData name="LovePreet Singh" userId="S::love@xenonstack.com::80221d30-0a01-4c00-ba55-71625c1b0725" providerId="AD" clId="Web-{0FDFCD8B-3182-502E-41D2-289608E0C30A}" dt="2025-02-10T15:45:33.933" v="209" actId="1076"/>
          <ac:cxnSpMkLst>
            <pc:docMk/>
            <pc:sldMk cId="1081847977" sldId="452"/>
            <ac:cxnSpMk id="46" creationId="{B77565E5-682E-36FE-BE97-289985B1556B}"/>
          </ac:cxnSpMkLst>
        </pc:cxnChg>
        <pc:cxnChg chg="add mod">
          <ac:chgData name="LovePreet Singh" userId="S::love@xenonstack.com::80221d30-0a01-4c00-ba55-71625c1b0725" providerId="AD" clId="Web-{0FDFCD8B-3182-502E-41D2-289608E0C30A}" dt="2025-02-10T15:45:24.339" v="208" actId="1076"/>
          <ac:cxnSpMkLst>
            <pc:docMk/>
            <pc:sldMk cId="1081847977" sldId="452"/>
            <ac:cxnSpMk id="47" creationId="{0B24048F-A141-F53C-67D8-8A21BFAFA20B}"/>
          </ac:cxnSpMkLst>
        </pc:cxnChg>
        <pc:cxnChg chg="add mod">
          <ac:chgData name="LovePreet Singh" userId="S::love@xenonstack.com::80221d30-0a01-4c00-ba55-71625c1b0725" providerId="AD" clId="Web-{0FDFCD8B-3182-502E-41D2-289608E0C30A}" dt="2025-02-10T15:44:54.214" v="200" actId="1076"/>
          <ac:cxnSpMkLst>
            <pc:docMk/>
            <pc:sldMk cId="1081847977" sldId="452"/>
            <ac:cxnSpMk id="48" creationId="{730EF28B-D463-5056-772B-4B4C9AF2D81B}"/>
          </ac:cxnSpMkLst>
        </pc:cxnChg>
        <pc:cxnChg chg="add mod">
          <ac:chgData name="LovePreet Singh" userId="S::love@xenonstack.com::80221d30-0a01-4c00-ba55-71625c1b0725" providerId="AD" clId="Web-{0FDFCD8B-3182-502E-41D2-289608E0C30A}" dt="2025-02-10T15:45:53.262" v="212" actId="1076"/>
          <ac:cxnSpMkLst>
            <pc:docMk/>
            <pc:sldMk cId="1081847977" sldId="452"/>
            <ac:cxnSpMk id="49" creationId="{7EA7808D-B3C9-0405-D13E-FB6964389A03}"/>
          </ac:cxnSpMkLst>
        </pc:cxnChg>
        <pc:cxnChg chg="add mod">
          <ac:chgData name="LovePreet Singh" userId="S::love@xenonstack.com::80221d30-0a01-4c00-ba55-71625c1b0725" providerId="AD" clId="Web-{0FDFCD8B-3182-502E-41D2-289608E0C30A}" dt="2025-02-10T15:47:34.077" v="223" actId="14100"/>
          <ac:cxnSpMkLst>
            <pc:docMk/>
            <pc:sldMk cId="1081847977" sldId="452"/>
            <ac:cxnSpMk id="50" creationId="{010EBD63-5906-2210-03C6-B8A684078C00}"/>
          </ac:cxnSpMkLst>
        </pc:cxnChg>
        <pc:cxnChg chg="add mod">
          <ac:chgData name="LovePreet Singh" userId="S::love@xenonstack.com::80221d30-0a01-4c00-ba55-71625c1b0725" providerId="AD" clId="Web-{0FDFCD8B-3182-502E-41D2-289608E0C30A}" dt="2025-02-10T15:48:23.453" v="228" actId="14100"/>
          <ac:cxnSpMkLst>
            <pc:docMk/>
            <pc:sldMk cId="1081847977" sldId="452"/>
            <ac:cxnSpMk id="51" creationId="{7AD8344D-AB89-F86B-1F72-22CE3E01EAEC}"/>
          </ac:cxnSpMkLst>
        </pc:cxnChg>
        <pc:cxnChg chg="add mod">
          <ac:chgData name="LovePreet Singh" userId="S::love@xenonstack.com::80221d30-0a01-4c00-ba55-71625c1b0725" providerId="AD" clId="Web-{0FDFCD8B-3182-502E-41D2-289608E0C30A}" dt="2025-02-10T15:49:00.001" v="232" actId="1076"/>
          <ac:cxnSpMkLst>
            <pc:docMk/>
            <pc:sldMk cId="1081847977" sldId="452"/>
            <ac:cxnSpMk id="52" creationId="{A90C5D33-1F65-1387-3652-BCFDD59A6EB1}"/>
          </ac:cxnSpMkLst>
        </pc:cxnChg>
        <pc:cxnChg chg="add mod">
          <ac:chgData name="LovePreet Singh" userId="S::love@xenonstack.com::80221d30-0a01-4c00-ba55-71625c1b0725" providerId="AD" clId="Web-{0FDFCD8B-3182-502E-41D2-289608E0C30A}" dt="2025-02-10T15:48:41.594" v="231" actId="1076"/>
          <ac:cxnSpMkLst>
            <pc:docMk/>
            <pc:sldMk cId="1081847977" sldId="452"/>
            <ac:cxnSpMk id="53" creationId="{F0458362-6FE4-E56C-163C-8603479186EE}"/>
          </ac:cxnSpMkLst>
        </pc:cxnChg>
        <pc:cxnChg chg="add mod">
          <ac:chgData name="LovePreet Singh" userId="S::love@xenonstack.com::80221d30-0a01-4c00-ba55-71625c1b0725" providerId="AD" clId="Web-{0FDFCD8B-3182-502E-41D2-289608E0C30A}" dt="2025-02-10T15:49:34.876" v="237" actId="14100"/>
          <ac:cxnSpMkLst>
            <pc:docMk/>
            <pc:sldMk cId="1081847977" sldId="452"/>
            <ac:cxnSpMk id="54" creationId="{DD073D84-89D3-676B-6386-9109A632CD1C}"/>
          </ac:cxnSpMkLst>
        </pc:cxnChg>
        <pc:cxnChg chg="add mod">
          <ac:chgData name="LovePreet Singh" userId="S::love@xenonstack.com::80221d30-0a01-4c00-ba55-71625c1b0725" providerId="AD" clId="Web-{0FDFCD8B-3182-502E-41D2-289608E0C30A}" dt="2025-02-10T15:49:55.721" v="241" actId="1076"/>
          <ac:cxnSpMkLst>
            <pc:docMk/>
            <pc:sldMk cId="1081847977" sldId="452"/>
            <ac:cxnSpMk id="55" creationId="{13841E3F-0EEA-1A95-93F3-A397D358694F}"/>
          </ac:cxnSpMkLst>
        </pc:cxnChg>
        <pc:cxnChg chg="add mod">
          <ac:chgData name="LovePreet Singh" userId="S::love@xenonstack.com::80221d30-0a01-4c00-ba55-71625c1b0725" providerId="AD" clId="Web-{0FDFCD8B-3182-502E-41D2-289608E0C30A}" dt="2025-02-10T15:49:50.595" v="240" actId="1076"/>
          <ac:cxnSpMkLst>
            <pc:docMk/>
            <pc:sldMk cId="1081847977" sldId="452"/>
            <ac:cxnSpMk id="56" creationId="{E6B74BB5-F46E-0EEA-6FE4-8A01B12F3C6D}"/>
          </ac:cxnSpMkLst>
        </pc:cxnChg>
        <pc:cxnChg chg="add mod">
          <ac:chgData name="LovePreet Singh" userId="S::love@xenonstack.com::80221d30-0a01-4c00-ba55-71625c1b0725" providerId="AD" clId="Web-{0FDFCD8B-3182-502E-41D2-289608E0C30A}" dt="2025-02-10T15:54:05.726" v="265"/>
          <ac:cxnSpMkLst>
            <pc:docMk/>
            <pc:sldMk cId="1081847977" sldId="452"/>
            <ac:cxnSpMk id="57" creationId="{A838A0E4-81C6-1067-98F7-A45E356E39C7}"/>
          </ac:cxnSpMkLst>
        </pc:cxnChg>
        <pc:cxnChg chg="add mod">
          <ac:chgData name="LovePreet Singh" userId="S::love@xenonstack.com::80221d30-0a01-4c00-ba55-71625c1b0725" providerId="AD" clId="Web-{0FDFCD8B-3182-502E-41D2-289608E0C30A}" dt="2025-02-10T15:57:30.762" v="293" actId="1076"/>
          <ac:cxnSpMkLst>
            <pc:docMk/>
            <pc:sldMk cId="1081847977" sldId="452"/>
            <ac:cxnSpMk id="59" creationId="{3D2C122C-659A-43E3-D6D1-6CB3573827D3}"/>
          </ac:cxnSpMkLst>
        </pc:cxnChg>
        <pc:cxnChg chg="add mod">
          <ac:chgData name="LovePreet Singh" userId="S::love@xenonstack.com::80221d30-0a01-4c00-ba55-71625c1b0725" providerId="AD" clId="Web-{0FDFCD8B-3182-502E-41D2-289608E0C30A}" dt="2025-02-10T15:54:11.945" v="266"/>
          <ac:cxnSpMkLst>
            <pc:docMk/>
            <pc:sldMk cId="1081847977" sldId="452"/>
            <ac:cxnSpMk id="60" creationId="{562A468D-64CC-F277-BFA0-6CDEEF551232}"/>
          </ac:cxnSpMkLst>
        </pc:cxnChg>
        <pc:cxnChg chg="add mod">
          <ac:chgData name="LovePreet Singh" userId="S::love@xenonstack.com::80221d30-0a01-4c00-ba55-71625c1b0725" providerId="AD" clId="Web-{0FDFCD8B-3182-502E-41D2-289608E0C30A}" dt="2025-02-10T15:54:14.336" v="267"/>
          <ac:cxnSpMkLst>
            <pc:docMk/>
            <pc:sldMk cId="1081847977" sldId="452"/>
            <ac:cxnSpMk id="61" creationId="{948B5E08-9800-D711-58F9-B4B86FA9A819}"/>
          </ac:cxnSpMkLst>
        </pc:cxnChg>
        <pc:cxnChg chg="add mod">
          <ac:chgData name="LovePreet Singh" userId="S::love@xenonstack.com::80221d30-0a01-4c00-ba55-71625c1b0725" providerId="AD" clId="Web-{0FDFCD8B-3182-502E-41D2-289608E0C30A}" dt="2025-02-10T15:54:23.961" v="270"/>
          <ac:cxnSpMkLst>
            <pc:docMk/>
            <pc:sldMk cId="1081847977" sldId="452"/>
            <ac:cxnSpMk id="62" creationId="{8AAE588E-B492-029F-996A-C9182E0B38E6}"/>
          </ac:cxnSpMkLst>
        </pc:cxnChg>
        <pc:cxnChg chg="add mod">
          <ac:chgData name="LovePreet Singh" userId="S::love@xenonstack.com::80221d30-0a01-4c00-ba55-71625c1b0725" providerId="AD" clId="Web-{0FDFCD8B-3182-502E-41D2-289608E0C30A}" dt="2025-02-10T15:54:21.211" v="269"/>
          <ac:cxnSpMkLst>
            <pc:docMk/>
            <pc:sldMk cId="1081847977" sldId="452"/>
            <ac:cxnSpMk id="63" creationId="{6D6840AA-EB30-B6C0-5FB3-0BF475A824E4}"/>
          </ac:cxnSpMkLst>
        </pc:cxnChg>
        <pc:cxnChg chg="add mod">
          <ac:chgData name="LovePreet Singh" userId="S::love@xenonstack.com::80221d30-0a01-4c00-ba55-71625c1b0725" providerId="AD" clId="Web-{0FDFCD8B-3182-502E-41D2-289608E0C30A}" dt="2025-02-10T15:54:17.539" v="268"/>
          <ac:cxnSpMkLst>
            <pc:docMk/>
            <pc:sldMk cId="1081847977" sldId="452"/>
            <ac:cxnSpMk id="64" creationId="{5DCF8F73-DAF1-2E16-F0C2-2D82FD9720DF}"/>
          </ac:cxnSpMkLst>
        </pc:cxnChg>
        <pc:cxnChg chg="add mod">
          <ac:chgData name="LovePreet Singh" userId="S::love@xenonstack.com::80221d30-0a01-4c00-ba55-71625c1b0725" providerId="AD" clId="Web-{0FDFCD8B-3182-502E-41D2-289608E0C30A}" dt="2025-02-10T15:58:13.669" v="297" actId="14100"/>
          <ac:cxnSpMkLst>
            <pc:docMk/>
            <pc:sldMk cId="1081847977" sldId="452"/>
            <ac:cxnSpMk id="65" creationId="{2EDAA169-94DF-4598-C7E4-A596D384CD9D}"/>
          </ac:cxnSpMkLst>
        </pc:cxnChg>
        <pc:cxnChg chg="add mod">
          <ac:chgData name="LovePreet Singh" userId="S::love@xenonstack.com::80221d30-0a01-4c00-ba55-71625c1b0725" providerId="AD" clId="Web-{0FDFCD8B-3182-502E-41D2-289608E0C30A}" dt="2025-02-10T16:00:56.767" v="310" actId="14100"/>
          <ac:cxnSpMkLst>
            <pc:docMk/>
            <pc:sldMk cId="1081847977" sldId="452"/>
            <ac:cxnSpMk id="66" creationId="{5E8022B9-C274-4601-1789-8E303AEDA1ED}"/>
          </ac:cxnSpMkLst>
        </pc:cxnChg>
        <pc:cxnChg chg="add mod">
          <ac:chgData name="LovePreet Singh" userId="S::love@xenonstack.com::80221d30-0a01-4c00-ba55-71625c1b0725" providerId="AD" clId="Web-{0FDFCD8B-3182-502E-41D2-289608E0C30A}" dt="2025-02-10T15:55:54.401" v="283"/>
          <ac:cxnSpMkLst>
            <pc:docMk/>
            <pc:sldMk cId="1081847977" sldId="452"/>
            <ac:cxnSpMk id="67" creationId="{72B535DE-51D0-793D-4067-40A7DD486F51}"/>
          </ac:cxnSpMkLst>
        </pc:cxnChg>
        <pc:cxnChg chg="add mod">
          <ac:chgData name="LovePreet Singh" userId="S::love@xenonstack.com::80221d30-0a01-4c00-ba55-71625c1b0725" providerId="AD" clId="Web-{0FDFCD8B-3182-502E-41D2-289608E0C30A}" dt="2025-02-10T15:58:00.872" v="296" actId="14100"/>
          <ac:cxnSpMkLst>
            <pc:docMk/>
            <pc:sldMk cId="1081847977" sldId="452"/>
            <ac:cxnSpMk id="69" creationId="{B64D60B1-0724-1FA4-88D0-3A41E1FE1C61}"/>
          </ac:cxnSpMkLst>
        </pc:cxnChg>
        <pc:cxnChg chg="add mod">
          <ac:chgData name="LovePreet Singh" userId="S::love@xenonstack.com::80221d30-0a01-4c00-ba55-71625c1b0725" providerId="AD" clId="Web-{0FDFCD8B-3182-502E-41D2-289608E0C30A}" dt="2025-02-10T15:57:07.262" v="291" actId="14100"/>
          <ac:cxnSpMkLst>
            <pc:docMk/>
            <pc:sldMk cId="1081847977" sldId="452"/>
            <ac:cxnSpMk id="70" creationId="{10195679-4502-541C-1F5F-27A6B8FBC8C2}"/>
          </ac:cxnSpMkLst>
        </pc:cxnChg>
        <pc:cxnChg chg="add mod">
          <ac:chgData name="LovePreet Singh" userId="S::love@xenonstack.com::80221d30-0a01-4c00-ba55-71625c1b0725" providerId="AD" clId="Web-{0FDFCD8B-3182-502E-41D2-289608E0C30A}" dt="2025-02-10T16:00:40.001" v="308" actId="14100"/>
          <ac:cxnSpMkLst>
            <pc:docMk/>
            <pc:sldMk cId="1081847977" sldId="452"/>
            <ac:cxnSpMk id="71" creationId="{CF3FD8DC-4CDA-150E-475B-53753DA48C3F}"/>
          </ac:cxnSpMkLst>
        </pc:cxnChg>
        <pc:cxnChg chg="add mod">
          <ac:chgData name="LovePreet Singh" userId="S::love@xenonstack.com::80221d30-0a01-4c00-ba55-71625c1b0725" providerId="AD" clId="Web-{0FDFCD8B-3182-502E-41D2-289608E0C30A}" dt="2025-02-10T16:01:26.111" v="313" actId="14100"/>
          <ac:cxnSpMkLst>
            <pc:docMk/>
            <pc:sldMk cId="1081847977" sldId="452"/>
            <ac:cxnSpMk id="72" creationId="{3E007832-1D65-61FF-9B6C-B5120D59384D}"/>
          </ac:cxnSpMkLst>
        </pc:cxnChg>
      </pc:sldChg>
      <pc:sldChg chg="modSp">
        <pc:chgData name="LovePreet Singh" userId="S::love@xenonstack.com::80221d30-0a01-4c00-ba55-71625c1b0725" providerId="AD" clId="Web-{0FDFCD8B-3182-502E-41D2-289608E0C30A}" dt="2025-02-10T16:04:30.662" v="345" actId="20577"/>
        <pc:sldMkLst>
          <pc:docMk/>
          <pc:sldMk cId="350339021" sldId="453"/>
        </pc:sldMkLst>
        <pc:spChg chg="mod">
          <ac:chgData name="LovePreet Singh" userId="S::love@xenonstack.com::80221d30-0a01-4c00-ba55-71625c1b0725" providerId="AD" clId="Web-{0FDFCD8B-3182-502E-41D2-289608E0C30A}" dt="2025-02-10T16:04:18.740" v="342" actId="20577"/>
          <ac:spMkLst>
            <pc:docMk/>
            <pc:sldMk cId="350339021" sldId="453"/>
            <ac:spMk id="5" creationId="{E2171C32-8A5F-6732-2099-7F783DE85903}"/>
          </ac:spMkLst>
        </pc:spChg>
        <pc:spChg chg="mod">
          <ac:chgData name="LovePreet Singh" userId="S::love@xenonstack.com::80221d30-0a01-4c00-ba55-71625c1b0725" providerId="AD" clId="Web-{0FDFCD8B-3182-502E-41D2-289608E0C30A}" dt="2025-02-10T16:04:25.928" v="344" actId="20577"/>
          <ac:spMkLst>
            <pc:docMk/>
            <pc:sldMk cId="350339021" sldId="453"/>
            <ac:spMk id="10" creationId="{4F2FD55A-037E-0FF0-EEFE-9284D41509B8}"/>
          </ac:spMkLst>
        </pc:spChg>
        <pc:spChg chg="mod">
          <ac:chgData name="LovePreet Singh" userId="S::love@xenonstack.com::80221d30-0a01-4c00-ba55-71625c1b0725" providerId="AD" clId="Web-{0FDFCD8B-3182-502E-41D2-289608E0C30A}" dt="2025-02-10T16:04:30.662" v="345" actId="20577"/>
          <ac:spMkLst>
            <pc:docMk/>
            <pc:sldMk cId="350339021" sldId="453"/>
            <ac:spMk id="11" creationId="{892ECBB9-1EB1-680C-A82C-54EBBA51F20D}"/>
          </ac:spMkLst>
        </pc:spChg>
      </pc:sldChg>
      <pc:sldChg chg="modSp">
        <pc:chgData name="LovePreet Singh" userId="S::love@xenonstack.com::80221d30-0a01-4c00-ba55-71625c1b0725" providerId="AD" clId="Web-{0FDFCD8B-3182-502E-41D2-289608E0C30A}" dt="2025-02-10T16:04:46.350" v="348" actId="20577"/>
        <pc:sldMkLst>
          <pc:docMk/>
          <pc:sldMk cId="3487684104" sldId="454"/>
        </pc:sldMkLst>
        <pc:spChg chg="mod">
          <ac:chgData name="LovePreet Singh" userId="S::love@xenonstack.com::80221d30-0a01-4c00-ba55-71625c1b0725" providerId="AD" clId="Web-{0FDFCD8B-3182-502E-41D2-289608E0C30A}" dt="2025-02-10T16:04:46.350" v="348" actId="20577"/>
          <ac:spMkLst>
            <pc:docMk/>
            <pc:sldMk cId="3487684104" sldId="454"/>
            <ac:spMk id="5" creationId="{6713881E-DDF0-58E4-53F6-49B69C6EA314}"/>
          </ac:spMkLst>
        </pc:spChg>
        <pc:spChg chg="mod">
          <ac:chgData name="LovePreet Singh" userId="S::love@xenonstack.com::80221d30-0a01-4c00-ba55-71625c1b0725" providerId="AD" clId="Web-{0FDFCD8B-3182-502E-41D2-289608E0C30A}" dt="2025-02-10T16:04:41.287" v="347" actId="20577"/>
          <ac:spMkLst>
            <pc:docMk/>
            <pc:sldMk cId="3487684104" sldId="454"/>
            <ac:spMk id="12" creationId="{67A6E692-04F1-EA0C-B23B-4F7C01E572D0}"/>
          </ac:spMkLst>
        </pc:spChg>
        <pc:spChg chg="mod">
          <ac:chgData name="LovePreet Singh" userId="S::love@xenonstack.com::80221d30-0a01-4c00-ba55-71625c1b0725" providerId="AD" clId="Web-{0FDFCD8B-3182-502E-41D2-289608E0C30A}" dt="2025-02-10T16:04:37.631" v="346" actId="20577"/>
          <ac:spMkLst>
            <pc:docMk/>
            <pc:sldMk cId="3487684104" sldId="454"/>
            <ac:spMk id="13" creationId="{0DEC481C-B46C-6AB5-FF66-D6AEDCD378E2}"/>
          </ac:spMkLst>
        </pc:spChg>
      </pc:sldChg>
      <pc:sldChg chg="modSp">
        <pc:chgData name="LovePreet Singh" userId="S::love@xenonstack.com::80221d30-0a01-4c00-ba55-71625c1b0725" providerId="AD" clId="Web-{0FDFCD8B-3182-502E-41D2-289608E0C30A}" dt="2025-02-10T16:05:17.585" v="355" actId="20577"/>
        <pc:sldMkLst>
          <pc:docMk/>
          <pc:sldMk cId="3844861666" sldId="455"/>
        </pc:sldMkLst>
        <pc:spChg chg="mod">
          <ac:chgData name="LovePreet Singh" userId="S::love@xenonstack.com::80221d30-0a01-4c00-ba55-71625c1b0725" providerId="AD" clId="Web-{0FDFCD8B-3182-502E-41D2-289608E0C30A}" dt="2025-02-10T16:05:17.585" v="355" actId="20577"/>
          <ac:spMkLst>
            <pc:docMk/>
            <pc:sldMk cId="3844861666" sldId="455"/>
            <ac:spMk id="2" creationId="{4E72E713-E7F6-9F80-1CBD-59EC02E6DDD4}"/>
          </ac:spMkLst>
        </pc:spChg>
        <pc:spChg chg="mod">
          <ac:chgData name="LovePreet Singh" userId="S::love@xenonstack.com::80221d30-0a01-4c00-ba55-71625c1b0725" providerId="AD" clId="Web-{0FDFCD8B-3182-502E-41D2-289608E0C30A}" dt="2025-02-10T16:05:15.069" v="354" actId="20577"/>
          <ac:spMkLst>
            <pc:docMk/>
            <pc:sldMk cId="3844861666" sldId="455"/>
            <ac:spMk id="4" creationId="{EEB73911-2426-B6D1-40AA-F3547152659F}"/>
          </ac:spMkLst>
        </pc:spChg>
      </pc:sldChg>
      <pc:sldChg chg="modSp">
        <pc:chgData name="LovePreet Singh" userId="S::love@xenonstack.com::80221d30-0a01-4c00-ba55-71625c1b0725" providerId="AD" clId="Web-{0FDFCD8B-3182-502E-41D2-289608E0C30A}" dt="2025-02-10T16:14:43.535" v="427" actId="20577"/>
        <pc:sldMkLst>
          <pc:docMk/>
          <pc:sldMk cId="3120211478" sldId="456"/>
        </pc:sldMkLst>
        <pc:spChg chg="mod">
          <ac:chgData name="LovePreet Singh" userId="S::love@xenonstack.com::80221d30-0a01-4c00-ba55-71625c1b0725" providerId="AD" clId="Web-{0FDFCD8B-3182-502E-41D2-289608E0C30A}" dt="2025-02-10T16:14:43.535" v="427" actId="20577"/>
          <ac:spMkLst>
            <pc:docMk/>
            <pc:sldMk cId="3120211478" sldId="456"/>
            <ac:spMk id="3" creationId="{74639DCE-61C2-A84B-707E-DEDEED7E72D9}"/>
          </ac:spMkLst>
        </pc:spChg>
        <pc:spChg chg="mod">
          <ac:chgData name="LovePreet Singh" userId="S::love@xenonstack.com::80221d30-0a01-4c00-ba55-71625c1b0725" providerId="AD" clId="Web-{0FDFCD8B-3182-502E-41D2-289608E0C30A}" dt="2025-02-10T16:03:02.957" v="326" actId="20577"/>
          <ac:spMkLst>
            <pc:docMk/>
            <pc:sldMk cId="3120211478" sldId="456"/>
            <ac:spMk id="5" creationId="{B866B8A1-309A-FBD2-6FF0-D0E19E7C4194}"/>
          </ac:spMkLst>
        </pc:spChg>
        <pc:spChg chg="mod">
          <ac:chgData name="LovePreet Singh" userId="S::love@xenonstack.com::80221d30-0a01-4c00-ba55-71625c1b0725" providerId="AD" clId="Web-{0FDFCD8B-3182-502E-41D2-289608E0C30A}" dt="2025-02-10T16:03:06.645" v="328" actId="20577"/>
          <ac:spMkLst>
            <pc:docMk/>
            <pc:sldMk cId="3120211478" sldId="456"/>
            <ac:spMk id="11" creationId="{DB1BBD5E-0407-C51B-2D20-7A74CA348AFD}"/>
          </ac:spMkLst>
        </pc:spChg>
        <pc:spChg chg="mod">
          <ac:chgData name="LovePreet Singh" userId="S::love@xenonstack.com::80221d30-0a01-4c00-ba55-71625c1b0725" providerId="AD" clId="Web-{0FDFCD8B-3182-502E-41D2-289608E0C30A}" dt="2025-02-10T16:03:09.207" v="329" actId="20577"/>
          <ac:spMkLst>
            <pc:docMk/>
            <pc:sldMk cId="3120211478" sldId="456"/>
            <ac:spMk id="13" creationId="{816B061A-333C-8370-13FA-F02FAE5E8865}"/>
          </ac:spMkLst>
        </pc:spChg>
      </pc:sldChg>
    </pc:docChg>
  </pc:docChgLst>
  <pc:docChgLst>
    <pc:chgData name="LovePreet Singh" userId="S::love@xenonstack.com::80221d30-0a01-4c00-ba55-71625c1b0725" providerId="AD" clId="Web-{489B6B60-EDF5-0D0B-0B92-2666DFE8368D}"/>
    <pc:docChg chg="addSld modSld sldOrd">
      <pc:chgData name="LovePreet Singh" userId="S::love@xenonstack.com::80221d30-0a01-4c00-ba55-71625c1b0725" providerId="AD" clId="Web-{489B6B60-EDF5-0D0B-0B92-2666DFE8368D}" dt="2025-02-07T19:38:55.519" v="392" actId="1076"/>
      <pc:docMkLst>
        <pc:docMk/>
      </pc:docMkLst>
      <pc:sldChg chg="modSp">
        <pc:chgData name="LovePreet Singh" userId="S::love@xenonstack.com::80221d30-0a01-4c00-ba55-71625c1b0725" providerId="AD" clId="Web-{489B6B60-EDF5-0D0B-0B92-2666DFE8368D}" dt="2025-02-07T18:45:14.033" v="102" actId="20577"/>
        <pc:sldMkLst>
          <pc:docMk/>
          <pc:sldMk cId="3441048361" sldId="436"/>
        </pc:sldMkLst>
        <pc:spChg chg="mod">
          <ac:chgData name="LovePreet Singh" userId="S::love@xenonstack.com::80221d30-0a01-4c00-ba55-71625c1b0725" providerId="AD" clId="Web-{489B6B60-EDF5-0D0B-0B92-2666DFE8368D}" dt="2025-02-07T18:45:14.033" v="102" actId="20577"/>
          <ac:spMkLst>
            <pc:docMk/>
            <pc:sldMk cId="3441048361" sldId="436"/>
            <ac:spMk id="2" creationId="{F040D9AD-F97D-8DCF-97C2-FEE69475C0BC}"/>
          </ac:spMkLst>
        </pc:spChg>
      </pc:sldChg>
      <pc:sldChg chg="addSp delSp modSp ord">
        <pc:chgData name="LovePreet Singh" userId="S::love@xenonstack.com::80221d30-0a01-4c00-ba55-71625c1b0725" providerId="AD" clId="Web-{489B6B60-EDF5-0D0B-0B92-2666DFE8368D}" dt="2025-02-07T19:36:19.187" v="381" actId="1076"/>
        <pc:sldMkLst>
          <pc:docMk/>
          <pc:sldMk cId="2567017441" sldId="437"/>
        </pc:sldMkLst>
        <pc:spChg chg="mod">
          <ac:chgData name="LovePreet Singh" userId="S::love@xenonstack.com::80221d30-0a01-4c00-ba55-71625c1b0725" providerId="AD" clId="Web-{489B6B60-EDF5-0D0B-0B92-2666DFE8368D}" dt="2025-02-07T19:31:57.493" v="355" actId="1076"/>
          <ac:spMkLst>
            <pc:docMk/>
            <pc:sldMk cId="2567017441" sldId="437"/>
            <ac:spMk id="3" creationId="{19504103-6319-C1BA-994F-97D3A9F1AA56}"/>
          </ac:spMkLst>
        </pc:spChg>
        <pc:spChg chg="mod">
          <ac:chgData name="LovePreet Singh" userId="S::love@xenonstack.com::80221d30-0a01-4c00-ba55-71625c1b0725" providerId="AD" clId="Web-{489B6B60-EDF5-0D0B-0B92-2666DFE8368D}" dt="2025-02-07T19:36:19.187" v="381" actId="1076"/>
          <ac:spMkLst>
            <pc:docMk/>
            <pc:sldMk cId="2567017441" sldId="437"/>
            <ac:spMk id="4" creationId="{3D7927D6-AFA7-348E-8C32-400C1E6F321D}"/>
          </ac:spMkLst>
        </pc:spChg>
        <pc:spChg chg="add del mod">
          <ac:chgData name="LovePreet Singh" userId="S::love@xenonstack.com::80221d30-0a01-4c00-ba55-71625c1b0725" providerId="AD" clId="Web-{489B6B60-EDF5-0D0B-0B92-2666DFE8368D}" dt="2025-02-07T19:19:46.925" v="252"/>
          <ac:spMkLst>
            <pc:docMk/>
            <pc:sldMk cId="2567017441" sldId="437"/>
            <ac:spMk id="6" creationId="{F73E3168-7A3F-5D63-767E-F76D382FD1C2}"/>
          </ac:spMkLst>
        </pc:spChg>
        <pc:spChg chg="add mod">
          <ac:chgData name="LovePreet Singh" userId="S::love@xenonstack.com::80221d30-0a01-4c00-ba55-71625c1b0725" providerId="AD" clId="Web-{489B6B60-EDF5-0D0B-0B92-2666DFE8368D}" dt="2025-02-07T19:36:08.577" v="379" actId="1076"/>
          <ac:spMkLst>
            <pc:docMk/>
            <pc:sldMk cId="2567017441" sldId="437"/>
            <ac:spMk id="8" creationId="{1BB07512-8C0F-8137-2603-EE7F06856E84}"/>
          </ac:spMkLst>
        </pc:spChg>
        <pc:spChg chg="add del">
          <ac:chgData name="LovePreet Singh" userId="S::love@xenonstack.com::80221d30-0a01-4c00-ba55-71625c1b0725" providerId="AD" clId="Web-{489B6B60-EDF5-0D0B-0B92-2666DFE8368D}" dt="2025-02-07T19:28:36.551" v="309"/>
          <ac:spMkLst>
            <pc:docMk/>
            <pc:sldMk cId="2567017441" sldId="437"/>
            <ac:spMk id="10" creationId="{A23A9776-3FEC-194D-D1B9-998889A21117}"/>
          </ac:spMkLst>
        </pc:spChg>
        <pc:spChg chg="add del mod">
          <ac:chgData name="LovePreet Singh" userId="S::love@xenonstack.com::80221d30-0a01-4c00-ba55-71625c1b0725" providerId="AD" clId="Web-{489B6B60-EDF5-0D0B-0B92-2666DFE8368D}" dt="2025-02-07T19:31:47.196" v="354"/>
          <ac:spMkLst>
            <pc:docMk/>
            <pc:sldMk cId="2567017441" sldId="437"/>
            <ac:spMk id="12" creationId="{CB1BDE29-63ED-AB73-32CE-A3821C6518CE}"/>
          </ac:spMkLst>
        </pc:spChg>
        <pc:spChg chg="add">
          <ac:chgData name="LovePreet Singh" userId="S::love@xenonstack.com::80221d30-0a01-4c00-ba55-71625c1b0725" providerId="AD" clId="Web-{489B6B60-EDF5-0D0B-0B92-2666DFE8368D}" dt="2025-02-07T19:32:33.166" v="357"/>
          <ac:spMkLst>
            <pc:docMk/>
            <pc:sldMk cId="2567017441" sldId="437"/>
            <ac:spMk id="14" creationId="{ACD30E8D-010C-822E-3336-5D70A2C5E3D1}"/>
          </ac:spMkLst>
        </pc:spChg>
        <pc:picChg chg="add del mod">
          <ac:chgData name="LovePreet Singh" userId="S::love@xenonstack.com::80221d30-0a01-4c00-ba55-71625c1b0725" providerId="AD" clId="Web-{489B6B60-EDF5-0D0B-0B92-2666DFE8368D}" dt="2025-02-07T19:35:32.030" v="372"/>
          <ac:picMkLst>
            <pc:docMk/>
            <pc:sldMk cId="2567017441" sldId="437"/>
            <ac:picMk id="15" creationId="{EDF4728E-D19C-962C-D025-63936F25953C}"/>
          </ac:picMkLst>
        </pc:picChg>
        <pc:picChg chg="add mod">
          <ac:chgData name="LovePreet Singh" userId="S::love@xenonstack.com::80221d30-0a01-4c00-ba55-71625c1b0725" providerId="AD" clId="Web-{489B6B60-EDF5-0D0B-0B92-2666DFE8368D}" dt="2025-02-07T19:36:13.859" v="380" actId="1076"/>
          <ac:picMkLst>
            <pc:docMk/>
            <pc:sldMk cId="2567017441" sldId="437"/>
            <ac:picMk id="16" creationId="{058A1C10-2718-1B01-CB87-AB1735E72A67}"/>
          </ac:picMkLst>
        </pc:picChg>
      </pc:sldChg>
      <pc:sldChg chg="new">
        <pc:chgData name="LovePreet Singh" userId="S::love@xenonstack.com::80221d30-0a01-4c00-ba55-71625c1b0725" providerId="AD" clId="Web-{489B6B60-EDF5-0D0B-0B92-2666DFE8368D}" dt="2025-02-07T18:39:24.759" v="32"/>
        <pc:sldMkLst>
          <pc:docMk/>
          <pc:sldMk cId="855806774" sldId="448"/>
        </pc:sldMkLst>
      </pc:sldChg>
      <pc:sldChg chg="addSp delSp modSp add ord replId">
        <pc:chgData name="LovePreet Singh" userId="S::love@xenonstack.com::80221d30-0a01-4c00-ba55-71625c1b0725" providerId="AD" clId="Web-{489B6B60-EDF5-0D0B-0B92-2666DFE8368D}" dt="2025-02-07T19:36:53.829" v="385"/>
        <pc:sldMkLst>
          <pc:docMk/>
          <pc:sldMk cId="4079312409" sldId="449"/>
        </pc:sldMkLst>
        <pc:spChg chg="add mod">
          <ac:chgData name="LovePreet Singh" userId="S::love@xenonstack.com::80221d30-0a01-4c00-ba55-71625c1b0725" providerId="AD" clId="Web-{489B6B60-EDF5-0D0B-0B92-2666DFE8368D}" dt="2025-02-07T18:43:44.906" v="86"/>
          <ac:spMkLst>
            <pc:docMk/>
            <pc:sldMk cId="4079312409" sldId="449"/>
            <ac:spMk id="3" creationId="{B926018D-EA71-AE92-53B6-7D14CCC59214}"/>
          </ac:spMkLst>
        </pc:spChg>
        <pc:spChg chg="del mod">
          <ac:chgData name="LovePreet Singh" userId="S::love@xenonstack.com::80221d30-0a01-4c00-ba55-71625c1b0725" providerId="AD" clId="Web-{489B6B60-EDF5-0D0B-0B92-2666DFE8368D}" dt="2025-02-07T18:43:44.906" v="86"/>
          <ac:spMkLst>
            <pc:docMk/>
            <pc:sldMk cId="4079312409" sldId="449"/>
            <ac:spMk id="6" creationId="{44E34CBA-0531-4B46-E503-AD6C2DCDFEB2}"/>
          </ac:spMkLst>
        </pc:spChg>
        <pc:spChg chg="mod">
          <ac:chgData name="LovePreet Singh" userId="S::love@xenonstack.com::80221d30-0a01-4c00-ba55-71625c1b0725" providerId="AD" clId="Web-{489B6B60-EDF5-0D0B-0B92-2666DFE8368D}" dt="2025-02-07T18:43:03.248" v="81" actId="1076"/>
          <ac:spMkLst>
            <pc:docMk/>
            <pc:sldMk cId="4079312409" sldId="449"/>
            <ac:spMk id="9" creationId="{3AE1C9DA-0171-D81B-3EC7-3EBD58FCB8D5}"/>
          </ac:spMkLst>
        </pc:spChg>
      </pc:sldChg>
      <pc:sldChg chg="addSp delSp modSp add replId">
        <pc:chgData name="LovePreet Singh" userId="S::love@xenonstack.com::80221d30-0a01-4c00-ba55-71625c1b0725" providerId="AD" clId="Web-{489B6B60-EDF5-0D0B-0B92-2666DFE8368D}" dt="2025-02-07T18:58:54.347" v="195" actId="1076"/>
        <pc:sldMkLst>
          <pc:docMk/>
          <pc:sldMk cId="3085501754" sldId="450"/>
        </pc:sldMkLst>
        <pc:spChg chg="add mod">
          <ac:chgData name="LovePreet Singh" userId="S::love@xenonstack.com::80221d30-0a01-4c00-ba55-71625c1b0725" providerId="AD" clId="Web-{489B6B60-EDF5-0D0B-0B92-2666DFE8368D}" dt="2025-02-07T18:45:26.377" v="105" actId="20577"/>
          <ac:spMkLst>
            <pc:docMk/>
            <pc:sldMk cId="3085501754" sldId="450"/>
            <ac:spMk id="2" creationId="{44E34CBA-0531-4B46-E503-AD6C2DCDFEB2}"/>
          </ac:spMkLst>
        </pc:spChg>
        <pc:spChg chg="add del mod">
          <ac:chgData name="LovePreet Singh" userId="S::love@xenonstack.com::80221d30-0a01-4c00-ba55-71625c1b0725" providerId="AD" clId="Web-{489B6B60-EDF5-0D0B-0B92-2666DFE8368D}" dt="2025-02-07T18:47:17.708" v="109"/>
          <ac:spMkLst>
            <pc:docMk/>
            <pc:sldMk cId="3085501754" sldId="450"/>
            <ac:spMk id="5" creationId="{0F87D472-1288-AC95-B2F7-BFA00C8E98E4}"/>
          </ac:spMkLst>
        </pc:spChg>
        <pc:spChg chg="mod">
          <ac:chgData name="LovePreet Singh" userId="S::love@xenonstack.com::80221d30-0a01-4c00-ba55-71625c1b0725" providerId="AD" clId="Web-{489B6B60-EDF5-0D0B-0B92-2666DFE8368D}" dt="2025-02-07T18:45:47.190" v="107" actId="1076"/>
          <ac:spMkLst>
            <pc:docMk/>
            <pc:sldMk cId="3085501754" sldId="450"/>
            <ac:spMk id="8" creationId="{A82ED96A-FE14-787E-C2BB-E4B4BBDE0CA4}"/>
          </ac:spMkLst>
        </pc:spChg>
        <pc:spChg chg="add del mod">
          <ac:chgData name="LovePreet Singh" userId="S::love@xenonstack.com::80221d30-0a01-4c00-ba55-71625c1b0725" providerId="AD" clId="Web-{489B6B60-EDF5-0D0B-0B92-2666DFE8368D}" dt="2025-02-07T18:52:28.848" v="127"/>
          <ac:spMkLst>
            <pc:docMk/>
            <pc:sldMk cId="3085501754" sldId="450"/>
            <ac:spMk id="10" creationId="{6AA6450A-C49D-99DF-5199-CEF8AE1199A6}"/>
          </ac:spMkLst>
        </pc:spChg>
        <pc:spChg chg="add del mod">
          <ac:chgData name="LovePreet Singh" userId="S::love@xenonstack.com::80221d30-0a01-4c00-ba55-71625c1b0725" providerId="AD" clId="Web-{489B6B60-EDF5-0D0B-0B92-2666DFE8368D}" dt="2025-02-07T18:52:45.504" v="132"/>
          <ac:spMkLst>
            <pc:docMk/>
            <pc:sldMk cId="3085501754" sldId="450"/>
            <ac:spMk id="16" creationId="{25BB96AB-2005-DC35-93C5-747CDC43AF90}"/>
          </ac:spMkLst>
        </pc:spChg>
        <pc:spChg chg="add del mod">
          <ac:chgData name="LovePreet Singh" userId="S::love@xenonstack.com::80221d30-0a01-4c00-ba55-71625c1b0725" providerId="AD" clId="Web-{489B6B60-EDF5-0D0B-0B92-2666DFE8368D}" dt="2025-02-07T18:55:49.493" v="175"/>
          <ac:spMkLst>
            <pc:docMk/>
            <pc:sldMk cId="3085501754" sldId="450"/>
            <ac:spMk id="20" creationId="{000CFF0E-BCA0-C15A-179C-F682DD27031C}"/>
          </ac:spMkLst>
        </pc:spChg>
        <pc:picChg chg="del">
          <ac:chgData name="LovePreet Singh" userId="S::love@xenonstack.com::80221d30-0a01-4c00-ba55-71625c1b0725" providerId="AD" clId="Web-{489B6B60-EDF5-0D0B-0B92-2666DFE8368D}" dt="2025-02-07T18:45:48.987" v="108"/>
          <ac:picMkLst>
            <pc:docMk/>
            <pc:sldMk cId="3085501754" sldId="450"/>
            <ac:picMk id="6" creationId="{9272CAC1-BEEB-9EDD-111F-7DA1BAC4F737}"/>
          </ac:picMkLst>
        </pc:picChg>
        <pc:picChg chg="add del mod ord modCrop">
          <ac:chgData name="LovePreet Singh" userId="S::love@xenonstack.com::80221d30-0a01-4c00-ba55-71625c1b0725" providerId="AD" clId="Web-{489B6B60-EDF5-0D0B-0B92-2666DFE8368D}" dt="2025-02-07T18:48:22.975" v="114"/>
          <ac:picMkLst>
            <pc:docMk/>
            <pc:sldMk cId="3085501754" sldId="450"/>
            <ac:picMk id="7" creationId="{A745195F-D6B7-9FC7-4811-5DAF2F8C715A}"/>
          </ac:picMkLst>
        </pc:picChg>
        <pc:picChg chg="add del mod ord">
          <ac:chgData name="LovePreet Singh" userId="S::love@xenonstack.com::80221d30-0a01-4c00-ba55-71625c1b0725" providerId="AD" clId="Web-{489B6B60-EDF5-0D0B-0B92-2666DFE8368D}" dt="2025-02-07T18:49:57.684" v="124"/>
          <ac:picMkLst>
            <pc:docMk/>
            <pc:sldMk cId="3085501754" sldId="450"/>
            <ac:picMk id="11" creationId="{EA5D7D31-4767-1B58-F60A-81D99E80EBDC}"/>
          </ac:picMkLst>
        </pc:picChg>
        <pc:picChg chg="add del mod ord">
          <ac:chgData name="LovePreet Singh" userId="S::love@xenonstack.com::80221d30-0a01-4c00-ba55-71625c1b0725" providerId="AD" clId="Web-{489B6B60-EDF5-0D0B-0B92-2666DFE8368D}" dt="2025-02-07T18:51:49.378" v="126"/>
          <ac:picMkLst>
            <pc:docMk/>
            <pc:sldMk cId="3085501754" sldId="450"/>
            <ac:picMk id="12" creationId="{57F7CEC3-796D-FC63-6F59-194DA34AE2B1}"/>
          </ac:picMkLst>
        </pc:picChg>
        <pc:picChg chg="add del mod ord">
          <ac:chgData name="LovePreet Singh" userId="S::love@xenonstack.com::80221d30-0a01-4c00-ba55-71625c1b0725" providerId="AD" clId="Web-{489B6B60-EDF5-0D0B-0B92-2666DFE8368D}" dt="2025-02-07T18:55:45.775" v="174"/>
          <ac:picMkLst>
            <pc:docMk/>
            <pc:sldMk cId="3085501754" sldId="450"/>
            <ac:picMk id="13" creationId="{754B9D3A-1493-0A21-CD52-0B2DA83F09D3}"/>
          </ac:picMkLst>
        </pc:picChg>
        <pc:picChg chg="add del mod">
          <ac:chgData name="LovePreet Singh" userId="S::love@xenonstack.com::80221d30-0a01-4c00-ba55-71625c1b0725" providerId="AD" clId="Web-{489B6B60-EDF5-0D0B-0B92-2666DFE8368D}" dt="2025-02-07T18:54:20.538" v="155"/>
          <ac:picMkLst>
            <pc:docMk/>
            <pc:sldMk cId="3085501754" sldId="450"/>
            <ac:picMk id="14" creationId="{E41E19CD-65D1-BD77-ADA1-A5D22C593438}"/>
          </ac:picMkLst>
        </pc:picChg>
        <pc:picChg chg="add del mod">
          <ac:chgData name="LovePreet Singh" userId="S::love@xenonstack.com::80221d30-0a01-4c00-ba55-71625c1b0725" providerId="AD" clId="Web-{489B6B60-EDF5-0D0B-0B92-2666DFE8368D}" dt="2025-02-07T18:55:51.415" v="176"/>
          <ac:picMkLst>
            <pc:docMk/>
            <pc:sldMk cId="3085501754" sldId="450"/>
            <ac:picMk id="18" creationId="{E01A93C0-B42F-BAF1-64BA-2C0E55A031B2}"/>
          </ac:picMkLst>
        </pc:picChg>
        <pc:picChg chg="add mod">
          <ac:chgData name="LovePreet Singh" userId="S::love@xenonstack.com::80221d30-0a01-4c00-ba55-71625c1b0725" providerId="AD" clId="Web-{489B6B60-EDF5-0D0B-0B92-2666DFE8368D}" dt="2025-02-07T18:58:54.347" v="195" actId="1076"/>
          <ac:picMkLst>
            <pc:docMk/>
            <pc:sldMk cId="3085501754" sldId="450"/>
            <ac:picMk id="21" creationId="{52016B03-2762-A969-56C3-506E501363F2}"/>
          </ac:picMkLst>
        </pc:picChg>
        <pc:picChg chg="add mod">
          <ac:chgData name="LovePreet Singh" userId="S::love@xenonstack.com::80221d30-0a01-4c00-ba55-71625c1b0725" providerId="AD" clId="Web-{489B6B60-EDF5-0D0B-0B92-2666DFE8368D}" dt="2025-02-07T18:58:46.019" v="193" actId="1076"/>
          <ac:picMkLst>
            <pc:docMk/>
            <pc:sldMk cId="3085501754" sldId="450"/>
            <ac:picMk id="22" creationId="{5FDAB77D-A04C-B7D1-75B3-C3DBE6E3DD78}"/>
          </ac:picMkLst>
        </pc:picChg>
        <pc:picChg chg="add mod">
          <ac:chgData name="LovePreet Singh" userId="S::love@xenonstack.com::80221d30-0a01-4c00-ba55-71625c1b0725" providerId="AD" clId="Web-{489B6B60-EDF5-0D0B-0B92-2666DFE8368D}" dt="2025-02-07T18:58:30.956" v="189" actId="14100"/>
          <ac:picMkLst>
            <pc:docMk/>
            <pc:sldMk cId="3085501754" sldId="450"/>
            <ac:picMk id="23" creationId="{599803D0-03AF-D5AD-0B7D-E7CCBD1B8F39}"/>
          </ac:picMkLst>
        </pc:picChg>
      </pc:sldChg>
      <pc:sldChg chg="modSp new">
        <pc:chgData name="LovePreet Singh" userId="S::love@xenonstack.com::80221d30-0a01-4c00-ba55-71625c1b0725" providerId="AD" clId="Web-{489B6B60-EDF5-0D0B-0B92-2666DFE8368D}" dt="2025-02-07T19:26:14.985" v="298" actId="14100"/>
        <pc:sldMkLst>
          <pc:docMk/>
          <pc:sldMk cId="1534333538" sldId="451"/>
        </pc:sldMkLst>
        <pc:spChg chg="mod">
          <ac:chgData name="LovePreet Singh" userId="S::love@xenonstack.com::80221d30-0a01-4c00-ba55-71625c1b0725" providerId="AD" clId="Web-{489B6B60-EDF5-0D0B-0B92-2666DFE8368D}" dt="2025-02-07T19:26:04.219" v="295" actId="1076"/>
          <ac:spMkLst>
            <pc:docMk/>
            <pc:sldMk cId="1534333538" sldId="451"/>
            <ac:spMk id="2" creationId="{F30F3399-A7D1-A43B-62F5-A0F2402DEE08}"/>
          </ac:spMkLst>
        </pc:spChg>
        <pc:spChg chg="mod">
          <ac:chgData name="LovePreet Singh" userId="S::love@xenonstack.com::80221d30-0a01-4c00-ba55-71625c1b0725" providerId="AD" clId="Web-{489B6B60-EDF5-0D0B-0B92-2666DFE8368D}" dt="2025-02-07T19:26:14.985" v="298" actId="14100"/>
          <ac:spMkLst>
            <pc:docMk/>
            <pc:sldMk cId="1534333538" sldId="451"/>
            <ac:spMk id="3" creationId="{58891F4F-4C65-9C6A-F169-410BD4C4AACF}"/>
          </ac:spMkLst>
        </pc:spChg>
      </pc:sldChg>
      <pc:sldChg chg="delSp modSp new ord">
        <pc:chgData name="LovePreet Singh" userId="S::love@xenonstack.com::80221d30-0a01-4c00-ba55-71625c1b0725" providerId="AD" clId="Web-{489B6B60-EDF5-0D0B-0B92-2666DFE8368D}" dt="2025-02-07T19:38:55.519" v="392" actId="1076"/>
        <pc:sldMkLst>
          <pc:docMk/>
          <pc:sldMk cId="1081847977" sldId="452"/>
        </pc:sldMkLst>
        <pc:spChg chg="mod">
          <ac:chgData name="LovePreet Singh" userId="S::love@xenonstack.com::80221d30-0a01-4c00-ba55-71625c1b0725" providerId="AD" clId="Web-{489B6B60-EDF5-0D0B-0B92-2666DFE8368D}" dt="2025-02-07T19:38:55.519" v="392" actId="1076"/>
          <ac:spMkLst>
            <pc:docMk/>
            <pc:sldMk cId="1081847977" sldId="452"/>
            <ac:spMk id="2" creationId="{E2171C32-8A5F-6732-2099-7F783DE85903}"/>
          </ac:spMkLst>
        </pc:spChg>
        <pc:spChg chg="del mod">
          <ac:chgData name="LovePreet Singh" userId="S::love@xenonstack.com::80221d30-0a01-4c00-ba55-71625c1b0725" providerId="AD" clId="Web-{489B6B60-EDF5-0D0B-0B92-2666DFE8368D}" dt="2025-02-07T19:37:51.252" v="388"/>
          <ac:spMkLst>
            <pc:docMk/>
            <pc:sldMk cId="1081847977" sldId="452"/>
            <ac:spMk id="3" creationId="{327798C0-FAC9-21C6-94B1-655E27CAEDB3}"/>
          </ac:spMkLst>
        </pc:spChg>
      </pc:sldChg>
    </pc:docChg>
  </pc:docChgLst>
  <pc:docChgLst>
    <pc:chgData name="LovePreet Singh" userId="S::love@xenonstack.com::80221d30-0a01-4c00-ba55-71625c1b0725" providerId="AD" clId="Web-{AEAF44A4-461C-C34B-3F28-CE1D5F9A2816}"/>
    <pc:docChg chg="addSld delSld modSld sldOrd">
      <pc:chgData name="LovePreet Singh" userId="S::love@xenonstack.com::80221d30-0a01-4c00-ba55-71625c1b0725" providerId="AD" clId="Web-{AEAF44A4-461C-C34B-3F28-CE1D5F9A2816}" dt="2025-02-07T22:32:58.408" v="1222"/>
      <pc:docMkLst>
        <pc:docMk/>
      </pc:docMkLst>
      <pc:sldChg chg="modSp ord">
        <pc:chgData name="LovePreet Singh" userId="S::love@xenonstack.com::80221d30-0a01-4c00-ba55-71625c1b0725" providerId="AD" clId="Web-{AEAF44A4-461C-C34B-3F28-CE1D5F9A2816}" dt="2025-02-07T22:32:56.736" v="1221"/>
        <pc:sldMkLst>
          <pc:docMk/>
          <pc:sldMk cId="2280806097" sldId="435"/>
        </pc:sldMkLst>
        <pc:spChg chg="mod">
          <ac:chgData name="LovePreet Singh" userId="S::love@xenonstack.com::80221d30-0a01-4c00-ba55-71625c1b0725" providerId="AD" clId="Web-{AEAF44A4-461C-C34B-3F28-CE1D5F9A2816}" dt="2025-02-07T21:24:50.050" v="920" actId="20577"/>
          <ac:spMkLst>
            <pc:docMk/>
            <pc:sldMk cId="2280806097" sldId="435"/>
            <ac:spMk id="9" creationId="{581F7719-973C-41CB-9EA9-DC7CEC76A077}"/>
          </ac:spMkLst>
        </pc:spChg>
      </pc:sldChg>
      <pc:sldChg chg="modSp">
        <pc:chgData name="LovePreet Singh" userId="S::love@xenonstack.com::80221d30-0a01-4c00-ba55-71625c1b0725" providerId="AD" clId="Web-{AEAF44A4-461C-C34B-3F28-CE1D5F9A2816}" dt="2025-02-07T19:41:30.789" v="0" actId="20577"/>
        <pc:sldMkLst>
          <pc:docMk/>
          <pc:sldMk cId="2567017441" sldId="437"/>
        </pc:sldMkLst>
        <pc:spChg chg="mod">
          <ac:chgData name="LovePreet Singh" userId="S::love@xenonstack.com::80221d30-0a01-4c00-ba55-71625c1b0725" providerId="AD" clId="Web-{AEAF44A4-461C-C34B-3F28-CE1D5F9A2816}" dt="2025-02-07T19:41:30.789" v="0" actId="20577"/>
          <ac:spMkLst>
            <pc:docMk/>
            <pc:sldMk cId="2567017441" sldId="437"/>
            <ac:spMk id="8" creationId="{1BB07512-8C0F-8137-2603-EE7F06856E84}"/>
          </ac:spMkLst>
        </pc:spChg>
      </pc:sldChg>
      <pc:sldChg chg="ord">
        <pc:chgData name="LovePreet Singh" userId="S::love@xenonstack.com::80221d30-0a01-4c00-ba55-71625c1b0725" providerId="AD" clId="Web-{AEAF44A4-461C-C34B-3F28-CE1D5F9A2816}" dt="2025-02-07T22:32:58.408" v="1222"/>
        <pc:sldMkLst>
          <pc:docMk/>
          <pc:sldMk cId="3124175302" sldId="438"/>
        </pc:sldMkLst>
      </pc:sldChg>
      <pc:sldChg chg="addSp delSp modSp mod setBg">
        <pc:chgData name="LovePreet Singh" userId="S::love@xenonstack.com::80221d30-0a01-4c00-ba55-71625c1b0725" providerId="AD" clId="Web-{AEAF44A4-461C-C34B-3F28-CE1D5F9A2816}" dt="2025-02-07T21:22:48.671" v="871" actId="20577"/>
        <pc:sldMkLst>
          <pc:docMk/>
          <pc:sldMk cId="2701710032" sldId="439"/>
        </pc:sldMkLst>
        <pc:spChg chg="mod ord">
          <ac:chgData name="LovePreet Singh" userId="S::love@xenonstack.com::80221d30-0a01-4c00-ba55-71625c1b0725" providerId="AD" clId="Web-{AEAF44A4-461C-C34B-3F28-CE1D5F9A2816}" dt="2025-02-07T20:50:01.024" v="537"/>
          <ac:spMkLst>
            <pc:docMk/>
            <pc:sldMk cId="2701710032" sldId="439"/>
            <ac:spMk id="2" creationId="{06BE44FC-E43E-3153-168E-0A84BD9E6516}"/>
          </ac:spMkLst>
        </pc:spChg>
        <pc:spChg chg="add del mod">
          <ac:chgData name="LovePreet Singh" userId="S::love@xenonstack.com::80221d30-0a01-4c00-ba55-71625c1b0725" providerId="AD" clId="Web-{AEAF44A4-461C-C34B-3F28-CE1D5F9A2816}" dt="2025-02-07T20:49:19.804" v="530"/>
          <ac:spMkLst>
            <pc:docMk/>
            <pc:sldMk cId="2701710032" sldId="439"/>
            <ac:spMk id="4" creationId="{48BDF272-E65F-5F55-3391-E364BC966DBE}"/>
          </ac:spMkLst>
        </pc:spChg>
        <pc:spChg chg="add del mod">
          <ac:chgData name="LovePreet Singh" userId="S::love@xenonstack.com::80221d30-0a01-4c00-ba55-71625c1b0725" providerId="AD" clId="Web-{AEAF44A4-461C-C34B-3F28-CE1D5F9A2816}" dt="2025-02-07T20:55:34.678" v="589" actId="1076"/>
          <ac:spMkLst>
            <pc:docMk/>
            <pc:sldMk cId="2701710032" sldId="439"/>
            <ac:spMk id="7" creationId="{D4CAE2C4-5A79-77CA-A216-22823780F04E}"/>
          </ac:spMkLst>
        </pc:spChg>
        <pc:spChg chg="add del">
          <ac:chgData name="LovePreet Singh" userId="S::love@xenonstack.com::80221d30-0a01-4c00-ba55-71625c1b0725" providerId="AD" clId="Web-{AEAF44A4-461C-C34B-3F28-CE1D5F9A2816}" dt="2025-02-07T20:53:38.174" v="565"/>
          <ac:spMkLst>
            <pc:docMk/>
            <pc:sldMk cId="2701710032" sldId="439"/>
            <ac:spMk id="9" creationId="{6249B4B4-81CD-69ED-3D38-323A6979DCCD}"/>
          </ac:spMkLst>
        </pc:spChg>
        <pc:spChg chg="mod">
          <ac:chgData name="LovePreet Singh" userId="S::love@xenonstack.com::80221d30-0a01-4c00-ba55-71625c1b0725" providerId="AD" clId="Web-{AEAF44A4-461C-C34B-3F28-CE1D5F9A2816}" dt="2025-02-07T21:22:48.671" v="871" actId="20577"/>
          <ac:spMkLst>
            <pc:docMk/>
            <pc:sldMk cId="2701710032" sldId="439"/>
            <ac:spMk id="15" creationId="{37F92FBB-F1A6-DCA3-4B03-5EA99AE4B0DD}"/>
          </ac:spMkLst>
        </pc:spChg>
        <pc:spChg chg="mod">
          <ac:chgData name="LovePreet Singh" userId="S::love@xenonstack.com::80221d30-0a01-4c00-ba55-71625c1b0725" providerId="AD" clId="Web-{AEAF44A4-461C-C34B-3F28-CE1D5F9A2816}" dt="2025-02-07T20:55:19.818" v="587" actId="20577"/>
          <ac:spMkLst>
            <pc:docMk/>
            <pc:sldMk cId="2701710032" sldId="439"/>
            <ac:spMk id="16" creationId="{43E47AC3-3E43-6A30-A709-127578992F3E}"/>
          </ac:spMkLst>
        </pc:spChg>
        <pc:spChg chg="add del">
          <ac:chgData name="LovePreet Singh" userId="S::love@xenonstack.com::80221d30-0a01-4c00-ba55-71625c1b0725" providerId="AD" clId="Web-{AEAF44A4-461C-C34B-3F28-CE1D5F9A2816}" dt="2025-02-07T20:49:52.634" v="532"/>
          <ac:spMkLst>
            <pc:docMk/>
            <pc:sldMk cId="2701710032" sldId="439"/>
            <ac:spMk id="21" creationId="{7A08E557-10DB-421A-876E-1AE58F8E07C4}"/>
          </ac:spMkLst>
        </pc:spChg>
        <pc:spChg chg="add del">
          <ac:chgData name="LovePreet Singh" userId="S::love@xenonstack.com::80221d30-0a01-4c00-ba55-71625c1b0725" providerId="AD" clId="Web-{AEAF44A4-461C-C34B-3F28-CE1D5F9A2816}" dt="2025-02-07T20:49:52.634" v="532"/>
          <ac:spMkLst>
            <pc:docMk/>
            <pc:sldMk cId="2701710032" sldId="439"/>
            <ac:spMk id="23" creationId="{9F4872A9-B8AB-4468-A644-63D8946D6294}"/>
          </ac:spMkLst>
        </pc:spChg>
        <pc:spChg chg="add del">
          <ac:chgData name="LovePreet Singh" userId="S::love@xenonstack.com::80221d30-0a01-4c00-ba55-71625c1b0725" providerId="AD" clId="Web-{AEAF44A4-461C-C34B-3F28-CE1D5F9A2816}" dt="2025-02-07T20:49:52.634" v="532"/>
          <ac:spMkLst>
            <pc:docMk/>
            <pc:sldMk cId="2701710032" sldId="439"/>
            <ac:spMk id="25" creationId="{F0C09AB9-049D-4CCE-84FB-B46523237AE9}"/>
          </ac:spMkLst>
        </pc:spChg>
        <pc:spChg chg="add del">
          <ac:chgData name="LovePreet Singh" userId="S::love@xenonstack.com::80221d30-0a01-4c00-ba55-71625c1b0725" providerId="AD" clId="Web-{AEAF44A4-461C-C34B-3F28-CE1D5F9A2816}" dt="2025-02-07T20:49:52.634" v="532"/>
          <ac:spMkLst>
            <pc:docMk/>
            <pc:sldMk cId="2701710032" sldId="439"/>
            <ac:spMk id="27" creationId="{1955AA43-884C-4A56-A86B-FAF15EB56CC1}"/>
          </ac:spMkLst>
        </pc:spChg>
        <pc:spChg chg="add del">
          <ac:chgData name="LovePreet Singh" userId="S::love@xenonstack.com::80221d30-0a01-4c00-ba55-71625c1b0725" providerId="AD" clId="Web-{AEAF44A4-461C-C34B-3F28-CE1D5F9A2816}" dt="2025-02-07T20:49:52.634" v="532"/>
          <ac:spMkLst>
            <pc:docMk/>
            <pc:sldMk cId="2701710032" sldId="439"/>
            <ac:spMk id="29" creationId="{8398466B-CED3-4787-ACF2-13E617B757C7}"/>
          </ac:spMkLst>
        </pc:spChg>
        <pc:spChg chg="add del">
          <ac:chgData name="LovePreet Singh" userId="S::love@xenonstack.com::80221d30-0a01-4c00-ba55-71625c1b0725" providerId="AD" clId="Web-{AEAF44A4-461C-C34B-3F28-CE1D5F9A2816}" dt="2025-02-07T20:49:55.212" v="534"/>
          <ac:spMkLst>
            <pc:docMk/>
            <pc:sldMk cId="2701710032" sldId="439"/>
            <ac:spMk id="31" creationId="{7A08E557-10DB-421A-876E-1AE58F8E07C4}"/>
          </ac:spMkLst>
        </pc:spChg>
        <pc:spChg chg="add del">
          <ac:chgData name="LovePreet Singh" userId="S::love@xenonstack.com::80221d30-0a01-4c00-ba55-71625c1b0725" providerId="AD" clId="Web-{AEAF44A4-461C-C34B-3F28-CE1D5F9A2816}" dt="2025-02-07T20:49:55.212" v="534"/>
          <ac:spMkLst>
            <pc:docMk/>
            <pc:sldMk cId="2701710032" sldId="439"/>
            <ac:spMk id="32" creationId="{1B63FF7C-BCE4-419D-9C3F-41EC23EAB3AD}"/>
          </ac:spMkLst>
        </pc:spChg>
        <pc:spChg chg="add del">
          <ac:chgData name="LovePreet Singh" userId="S::love@xenonstack.com::80221d30-0a01-4c00-ba55-71625c1b0725" providerId="AD" clId="Web-{AEAF44A4-461C-C34B-3F28-CE1D5F9A2816}" dt="2025-02-07T20:49:55.212" v="534"/>
          <ac:spMkLst>
            <pc:docMk/>
            <pc:sldMk cId="2701710032" sldId="439"/>
            <ac:spMk id="33" creationId="{CA860C7B-C231-4C73-B846-9641A2720ECF}"/>
          </ac:spMkLst>
        </pc:spChg>
        <pc:spChg chg="add del">
          <ac:chgData name="LovePreet Singh" userId="S::love@xenonstack.com::80221d30-0a01-4c00-ba55-71625c1b0725" providerId="AD" clId="Web-{AEAF44A4-461C-C34B-3F28-CE1D5F9A2816}" dt="2025-02-07T20:49:55.212" v="534"/>
          <ac:spMkLst>
            <pc:docMk/>
            <pc:sldMk cId="2701710032" sldId="439"/>
            <ac:spMk id="34" creationId="{90A57368-014F-41F3-B5AF-E1701430F776}"/>
          </ac:spMkLst>
        </pc:spChg>
        <pc:spChg chg="add del">
          <ac:chgData name="LovePreet Singh" userId="S::love@xenonstack.com::80221d30-0a01-4c00-ba55-71625c1b0725" providerId="AD" clId="Web-{AEAF44A4-461C-C34B-3F28-CE1D5F9A2816}" dt="2025-02-07T20:50:01.009" v="536"/>
          <ac:spMkLst>
            <pc:docMk/>
            <pc:sldMk cId="2701710032" sldId="439"/>
            <ac:spMk id="36" creationId="{7A08E557-10DB-421A-876E-1AE58F8E07C4}"/>
          </ac:spMkLst>
        </pc:spChg>
        <pc:spChg chg="add del">
          <ac:chgData name="LovePreet Singh" userId="S::love@xenonstack.com::80221d30-0a01-4c00-ba55-71625c1b0725" providerId="AD" clId="Web-{AEAF44A4-461C-C34B-3F28-CE1D5F9A2816}" dt="2025-02-07T20:50:01.009" v="536"/>
          <ac:spMkLst>
            <pc:docMk/>
            <pc:sldMk cId="2701710032" sldId="439"/>
            <ac:spMk id="37" creationId="{9BB8F2C0-5085-4286-BF3B-489C592A9C09}"/>
          </ac:spMkLst>
        </pc:spChg>
        <pc:spChg chg="add del">
          <ac:chgData name="LovePreet Singh" userId="S::love@xenonstack.com::80221d30-0a01-4c00-ba55-71625c1b0725" providerId="AD" clId="Web-{AEAF44A4-461C-C34B-3F28-CE1D5F9A2816}" dt="2025-02-07T20:50:01.009" v="536"/>
          <ac:spMkLst>
            <pc:docMk/>
            <pc:sldMk cId="2701710032" sldId="439"/>
            <ac:spMk id="38" creationId="{E705AD56-8B1B-4111-AE73-A1DEC7073985}"/>
          </ac:spMkLst>
        </pc:spChg>
        <pc:spChg chg="add del">
          <ac:chgData name="LovePreet Singh" userId="S::love@xenonstack.com::80221d30-0a01-4c00-ba55-71625c1b0725" providerId="AD" clId="Web-{AEAF44A4-461C-C34B-3F28-CE1D5F9A2816}" dt="2025-02-07T20:50:01.009" v="536"/>
          <ac:spMkLst>
            <pc:docMk/>
            <pc:sldMk cId="2701710032" sldId="439"/>
            <ac:spMk id="39" creationId="{0439D4E6-5229-413A-A17B-5910539E8BEC}"/>
          </ac:spMkLst>
        </pc:spChg>
        <pc:spChg chg="add">
          <ac:chgData name="LovePreet Singh" userId="S::love@xenonstack.com::80221d30-0a01-4c00-ba55-71625c1b0725" providerId="AD" clId="Web-{AEAF44A4-461C-C34B-3F28-CE1D5F9A2816}" dt="2025-02-07T20:50:01.024" v="537"/>
          <ac:spMkLst>
            <pc:docMk/>
            <pc:sldMk cId="2701710032" sldId="439"/>
            <ac:spMk id="41" creationId="{7A08E557-10DB-421A-876E-1AE58F8E07C4}"/>
          </ac:spMkLst>
        </pc:spChg>
        <pc:spChg chg="add">
          <ac:chgData name="LovePreet Singh" userId="S::love@xenonstack.com::80221d30-0a01-4c00-ba55-71625c1b0725" providerId="AD" clId="Web-{AEAF44A4-461C-C34B-3F28-CE1D5F9A2816}" dt="2025-02-07T20:50:01.024" v="537"/>
          <ac:spMkLst>
            <pc:docMk/>
            <pc:sldMk cId="2701710032" sldId="439"/>
            <ac:spMk id="42" creationId="{9F4872A9-B8AB-4468-A644-63D8946D6294}"/>
          </ac:spMkLst>
        </pc:spChg>
        <pc:spChg chg="add">
          <ac:chgData name="LovePreet Singh" userId="S::love@xenonstack.com::80221d30-0a01-4c00-ba55-71625c1b0725" providerId="AD" clId="Web-{AEAF44A4-461C-C34B-3F28-CE1D5F9A2816}" dt="2025-02-07T20:50:01.024" v="537"/>
          <ac:spMkLst>
            <pc:docMk/>
            <pc:sldMk cId="2701710032" sldId="439"/>
            <ac:spMk id="43" creationId="{F0C09AB9-049D-4CCE-84FB-B46523237AE9}"/>
          </ac:spMkLst>
        </pc:spChg>
        <pc:spChg chg="add">
          <ac:chgData name="LovePreet Singh" userId="S::love@xenonstack.com::80221d30-0a01-4c00-ba55-71625c1b0725" providerId="AD" clId="Web-{AEAF44A4-461C-C34B-3F28-CE1D5F9A2816}" dt="2025-02-07T20:50:01.024" v="537"/>
          <ac:spMkLst>
            <pc:docMk/>
            <pc:sldMk cId="2701710032" sldId="439"/>
            <ac:spMk id="44" creationId="{1955AA43-884C-4A56-A86B-FAF15EB56CC1}"/>
          </ac:spMkLst>
        </pc:spChg>
        <pc:spChg chg="add">
          <ac:chgData name="LovePreet Singh" userId="S::love@xenonstack.com::80221d30-0a01-4c00-ba55-71625c1b0725" providerId="AD" clId="Web-{AEAF44A4-461C-C34B-3F28-CE1D5F9A2816}" dt="2025-02-07T20:50:01.024" v="537"/>
          <ac:spMkLst>
            <pc:docMk/>
            <pc:sldMk cId="2701710032" sldId="439"/>
            <ac:spMk id="45" creationId="{8398466B-CED3-4787-ACF2-13E617B757C7}"/>
          </ac:spMkLst>
        </pc:spChg>
        <pc:picChg chg="add mod ord">
          <ac:chgData name="LovePreet Singh" userId="S::love@xenonstack.com::80221d30-0a01-4c00-ba55-71625c1b0725" providerId="AD" clId="Web-{AEAF44A4-461C-C34B-3F28-CE1D5F9A2816}" dt="2025-02-07T20:50:01.024" v="537"/>
          <ac:picMkLst>
            <pc:docMk/>
            <pc:sldMk cId="2701710032" sldId="439"/>
            <ac:picMk id="5" creationId="{4238951F-9280-DCB0-A011-FC2673E924DA}"/>
          </ac:picMkLst>
        </pc:picChg>
        <pc:picChg chg="del">
          <ac:chgData name="LovePreet Singh" userId="S::love@xenonstack.com::80221d30-0a01-4c00-ba55-71625c1b0725" providerId="AD" clId="Web-{AEAF44A4-461C-C34B-3F28-CE1D5F9A2816}" dt="2025-02-07T20:49:00.132" v="529"/>
          <ac:picMkLst>
            <pc:docMk/>
            <pc:sldMk cId="2701710032" sldId="439"/>
            <ac:picMk id="24" creationId="{61357E36-869D-B6D4-3E6E-ED43A227E59C}"/>
          </ac:picMkLst>
        </pc:picChg>
      </pc:sldChg>
      <pc:sldChg chg="addSp delSp modSp">
        <pc:chgData name="LovePreet Singh" userId="S::love@xenonstack.com::80221d30-0a01-4c00-ba55-71625c1b0725" providerId="AD" clId="Web-{AEAF44A4-461C-C34B-3F28-CE1D5F9A2816}" dt="2025-02-07T22:28:58.140" v="1173"/>
        <pc:sldMkLst>
          <pc:docMk/>
          <pc:sldMk cId="3457628484" sldId="440"/>
        </pc:sldMkLst>
        <pc:spChg chg="del">
          <ac:chgData name="LovePreet Singh" userId="S::love@xenonstack.com::80221d30-0a01-4c00-ba55-71625c1b0725" providerId="AD" clId="Web-{AEAF44A4-461C-C34B-3F28-CE1D5F9A2816}" dt="2025-02-07T20:56:44.899" v="595"/>
          <ac:spMkLst>
            <pc:docMk/>
            <pc:sldMk cId="3457628484" sldId="440"/>
            <ac:spMk id="3" creationId="{160027CB-3C27-FC4C-AEF9-685A21EA1B94}"/>
          </ac:spMkLst>
        </pc:spChg>
        <pc:spChg chg="del">
          <ac:chgData name="LovePreet Singh" userId="S::love@xenonstack.com::80221d30-0a01-4c00-ba55-71625c1b0725" providerId="AD" clId="Web-{AEAF44A4-461C-C34B-3F28-CE1D5F9A2816}" dt="2025-02-07T20:56:36.883" v="593"/>
          <ac:spMkLst>
            <pc:docMk/>
            <pc:sldMk cId="3457628484" sldId="440"/>
            <ac:spMk id="4" creationId="{7B25569D-4B51-26CD-C967-65D3F4059DB9}"/>
          </ac:spMkLst>
        </pc:spChg>
        <pc:spChg chg="add mod">
          <ac:chgData name="LovePreet Singh" userId="S::love@xenonstack.com::80221d30-0a01-4c00-ba55-71625c1b0725" providerId="AD" clId="Web-{AEAF44A4-461C-C34B-3F28-CE1D5F9A2816}" dt="2025-02-07T22:27:21.342" v="1169" actId="1076"/>
          <ac:spMkLst>
            <pc:docMk/>
            <pc:sldMk cId="3457628484" sldId="440"/>
            <ac:spMk id="4" creationId="{8980B84C-7FF8-8249-4047-587421CE727B}"/>
          </ac:spMkLst>
        </pc:spChg>
        <pc:spChg chg="add mod">
          <ac:chgData name="LovePreet Singh" userId="S::love@xenonstack.com::80221d30-0a01-4c00-ba55-71625c1b0725" providerId="AD" clId="Web-{AEAF44A4-461C-C34B-3F28-CE1D5F9A2816}" dt="2025-02-07T22:28:58.140" v="1173"/>
          <ac:spMkLst>
            <pc:docMk/>
            <pc:sldMk cId="3457628484" sldId="440"/>
            <ac:spMk id="5" creationId="{5A853601-E41A-9103-6096-10557A243389}"/>
          </ac:spMkLst>
        </pc:spChg>
        <pc:spChg chg="add del mod">
          <ac:chgData name="LovePreet Singh" userId="S::love@xenonstack.com::80221d30-0a01-4c00-ba55-71625c1b0725" providerId="AD" clId="Web-{AEAF44A4-461C-C34B-3F28-CE1D5F9A2816}" dt="2025-02-07T20:57:08.009" v="597"/>
          <ac:spMkLst>
            <pc:docMk/>
            <pc:sldMk cId="3457628484" sldId="440"/>
            <ac:spMk id="7" creationId="{02C170D2-BDCE-E2CC-1C14-25D34492C918}"/>
          </ac:spMkLst>
        </pc:spChg>
        <pc:spChg chg="add del mod">
          <ac:chgData name="LovePreet Singh" userId="S::love@xenonstack.com::80221d30-0a01-4c00-ba55-71625c1b0725" providerId="AD" clId="Web-{AEAF44A4-461C-C34B-3F28-CE1D5F9A2816}" dt="2025-02-07T21:06:22.872" v="697"/>
          <ac:spMkLst>
            <pc:docMk/>
            <pc:sldMk cId="3457628484" sldId="440"/>
            <ac:spMk id="9" creationId="{E6B595E8-CAAE-E10A-9BC1-EA74C039A267}"/>
          </ac:spMkLst>
        </pc:spChg>
        <pc:spChg chg="add del mod">
          <ac:chgData name="LovePreet Singh" userId="S::love@xenonstack.com::80221d30-0a01-4c00-ba55-71625c1b0725" providerId="AD" clId="Web-{AEAF44A4-461C-C34B-3F28-CE1D5F9A2816}" dt="2025-02-07T21:06:06.731" v="696"/>
          <ac:spMkLst>
            <pc:docMk/>
            <pc:sldMk cId="3457628484" sldId="440"/>
            <ac:spMk id="10" creationId="{9309CA2D-1573-F522-BF58-9AF905E3CA2D}"/>
          </ac:spMkLst>
        </pc:spChg>
        <pc:spChg chg="add del mod">
          <ac:chgData name="LovePreet Singh" userId="S::love@xenonstack.com::80221d30-0a01-4c00-ba55-71625c1b0725" providerId="AD" clId="Web-{AEAF44A4-461C-C34B-3F28-CE1D5F9A2816}" dt="2025-02-07T21:06:37.482" v="701"/>
          <ac:spMkLst>
            <pc:docMk/>
            <pc:sldMk cId="3457628484" sldId="440"/>
            <ac:spMk id="11" creationId="{A085A8CA-5B85-C361-4FF7-9A9D9CB76CAA}"/>
          </ac:spMkLst>
        </pc:spChg>
        <pc:spChg chg="add del mod">
          <ac:chgData name="LovePreet Singh" userId="S::love@xenonstack.com::80221d30-0a01-4c00-ba55-71625c1b0725" providerId="AD" clId="Web-{AEAF44A4-461C-C34B-3F28-CE1D5F9A2816}" dt="2025-02-07T22:27:26.702" v="1170"/>
          <ac:spMkLst>
            <pc:docMk/>
            <pc:sldMk cId="3457628484" sldId="440"/>
            <ac:spMk id="12" creationId="{8C248FD3-FBC3-8B74-182F-508751B83085}"/>
          </ac:spMkLst>
        </pc:spChg>
      </pc:sldChg>
      <pc:sldChg chg="ord">
        <pc:chgData name="LovePreet Singh" userId="S::love@xenonstack.com::80221d30-0a01-4c00-ba55-71625c1b0725" providerId="AD" clId="Web-{AEAF44A4-461C-C34B-3F28-CE1D5F9A2816}" dt="2025-02-07T22:32:55.002" v="1220"/>
        <pc:sldMkLst>
          <pc:docMk/>
          <pc:sldMk cId="2470345671" sldId="441"/>
        </pc:sldMkLst>
      </pc:sldChg>
      <pc:sldChg chg="addSp delSp modSp ord">
        <pc:chgData name="LovePreet Singh" userId="S::love@xenonstack.com::80221d30-0a01-4c00-ba55-71625c1b0725" providerId="AD" clId="Web-{AEAF44A4-461C-C34B-3F28-CE1D5F9A2816}" dt="2025-02-07T22:28:44.296" v="1172"/>
        <pc:sldMkLst>
          <pc:docMk/>
          <pc:sldMk cId="3421864832" sldId="442"/>
        </pc:sldMkLst>
        <pc:spChg chg="mod">
          <ac:chgData name="LovePreet Singh" userId="S::love@xenonstack.com::80221d30-0a01-4c00-ba55-71625c1b0725" providerId="AD" clId="Web-{AEAF44A4-461C-C34B-3F28-CE1D5F9A2816}" dt="2025-02-07T21:58:42.652" v="961" actId="20577"/>
          <ac:spMkLst>
            <pc:docMk/>
            <pc:sldMk cId="3421864832" sldId="442"/>
            <ac:spMk id="3" creationId="{4F465791-02C3-85CB-EC2D-AE1D097AD894}"/>
          </ac:spMkLst>
        </pc:spChg>
        <pc:spChg chg="mod">
          <ac:chgData name="LovePreet Singh" userId="S::love@xenonstack.com::80221d30-0a01-4c00-ba55-71625c1b0725" providerId="AD" clId="Web-{AEAF44A4-461C-C34B-3F28-CE1D5F9A2816}" dt="2025-02-07T21:58:50.731" v="965" actId="20577"/>
          <ac:spMkLst>
            <pc:docMk/>
            <pc:sldMk cId="3421864832" sldId="442"/>
            <ac:spMk id="4" creationId="{607CC286-7253-B31F-DFE6-802920A9FC68}"/>
          </ac:spMkLst>
        </pc:spChg>
        <pc:spChg chg="mod">
          <ac:chgData name="LovePreet Singh" userId="S::love@xenonstack.com::80221d30-0a01-4c00-ba55-71625c1b0725" providerId="AD" clId="Web-{AEAF44A4-461C-C34B-3F28-CE1D5F9A2816}" dt="2025-02-07T22:25:54.170" v="1157" actId="1076"/>
          <ac:spMkLst>
            <pc:docMk/>
            <pc:sldMk cId="3421864832" sldId="442"/>
            <ac:spMk id="5" creationId="{A6D75BC5-46CC-A36D-B72E-AE0A832FACB9}"/>
          </ac:spMkLst>
        </pc:spChg>
        <pc:spChg chg="add del mod">
          <ac:chgData name="LovePreet Singh" userId="S::love@xenonstack.com::80221d30-0a01-4c00-ba55-71625c1b0725" providerId="AD" clId="Web-{AEAF44A4-461C-C34B-3F28-CE1D5F9A2816}" dt="2025-02-07T22:28:44.296" v="1172"/>
          <ac:spMkLst>
            <pc:docMk/>
            <pc:sldMk cId="3421864832" sldId="442"/>
            <ac:spMk id="6" creationId="{81617328-DA5C-2B47-581F-78D11F52F9FA}"/>
          </ac:spMkLst>
        </pc:spChg>
      </pc:sldChg>
      <pc:sldChg chg="del">
        <pc:chgData name="LovePreet Singh" userId="S::love@xenonstack.com::80221d30-0a01-4c00-ba55-71625c1b0725" providerId="AD" clId="Web-{AEAF44A4-461C-C34B-3F28-CE1D5F9A2816}" dt="2025-02-07T21:23:35.766" v="879"/>
        <pc:sldMkLst>
          <pc:docMk/>
          <pc:sldMk cId="4154249392" sldId="443"/>
        </pc:sldMkLst>
      </pc:sldChg>
      <pc:sldChg chg="del">
        <pc:chgData name="LovePreet Singh" userId="S::love@xenonstack.com::80221d30-0a01-4c00-ba55-71625c1b0725" providerId="AD" clId="Web-{AEAF44A4-461C-C34B-3F28-CE1D5F9A2816}" dt="2025-02-07T21:23:37.688" v="880"/>
        <pc:sldMkLst>
          <pc:docMk/>
          <pc:sldMk cId="248113133" sldId="444"/>
        </pc:sldMkLst>
      </pc:sldChg>
      <pc:sldChg chg="del">
        <pc:chgData name="LovePreet Singh" userId="S::love@xenonstack.com::80221d30-0a01-4c00-ba55-71625c1b0725" providerId="AD" clId="Web-{AEAF44A4-461C-C34B-3F28-CE1D5F9A2816}" dt="2025-02-07T21:23:39.329" v="881"/>
        <pc:sldMkLst>
          <pc:docMk/>
          <pc:sldMk cId="1748824049" sldId="445"/>
        </pc:sldMkLst>
      </pc:sldChg>
      <pc:sldChg chg="del">
        <pc:chgData name="LovePreet Singh" userId="S::love@xenonstack.com::80221d30-0a01-4c00-ba55-71625c1b0725" providerId="AD" clId="Web-{AEAF44A4-461C-C34B-3F28-CE1D5F9A2816}" dt="2025-02-07T21:23:43.454" v="882"/>
        <pc:sldMkLst>
          <pc:docMk/>
          <pc:sldMk cId="517068035" sldId="446"/>
        </pc:sldMkLst>
      </pc:sldChg>
      <pc:sldChg chg="del">
        <pc:chgData name="LovePreet Singh" userId="S::love@xenonstack.com::80221d30-0a01-4c00-ba55-71625c1b0725" providerId="AD" clId="Web-{AEAF44A4-461C-C34B-3F28-CE1D5F9A2816}" dt="2025-02-07T21:23:46.111" v="883"/>
        <pc:sldMkLst>
          <pc:docMk/>
          <pc:sldMk cId="1631804628" sldId="447"/>
        </pc:sldMkLst>
      </pc:sldChg>
      <pc:sldChg chg="addSp delSp modSp ord">
        <pc:chgData name="LovePreet Singh" userId="S::love@xenonstack.com::80221d30-0a01-4c00-ba55-71625c1b0725" providerId="AD" clId="Web-{AEAF44A4-461C-C34B-3F28-CE1D5F9A2816}" dt="2025-02-07T22:32:21.673" v="1216"/>
        <pc:sldMkLst>
          <pc:docMk/>
          <pc:sldMk cId="855806774" sldId="448"/>
        </pc:sldMkLst>
        <pc:spChg chg="del">
          <ac:chgData name="LovePreet Singh" userId="S::love@xenonstack.com::80221d30-0a01-4c00-ba55-71625c1b0725" providerId="AD" clId="Web-{AEAF44A4-461C-C34B-3F28-CE1D5F9A2816}" dt="2025-02-07T19:58:49.934" v="120"/>
          <ac:spMkLst>
            <pc:docMk/>
            <pc:sldMk cId="855806774" sldId="448"/>
            <ac:spMk id="2" creationId="{A095F6F4-83AA-90C8-B9D5-2BF2D062A70E}"/>
          </ac:spMkLst>
        </pc:spChg>
        <pc:spChg chg="del">
          <ac:chgData name="LovePreet Singh" userId="S::love@xenonstack.com::80221d30-0a01-4c00-ba55-71625c1b0725" providerId="AD" clId="Web-{AEAF44A4-461C-C34B-3F28-CE1D5F9A2816}" dt="2025-02-07T19:58:54.043" v="121"/>
          <ac:spMkLst>
            <pc:docMk/>
            <pc:sldMk cId="855806774" sldId="448"/>
            <ac:spMk id="3" creationId="{F5E68E2E-1D32-513F-16AD-4AE317773BD9}"/>
          </ac:spMkLst>
        </pc:spChg>
        <pc:spChg chg="add del mod">
          <ac:chgData name="LovePreet Singh" userId="S::love@xenonstack.com::80221d30-0a01-4c00-ba55-71625c1b0725" providerId="AD" clId="Web-{AEAF44A4-461C-C34B-3F28-CE1D5F9A2816}" dt="2025-02-07T20:23:16.077" v="327"/>
          <ac:spMkLst>
            <pc:docMk/>
            <pc:sldMk cId="855806774" sldId="448"/>
            <ac:spMk id="6" creationId="{67A6E692-04F1-EA0C-B23B-4F7C01E572D0}"/>
          </ac:spMkLst>
        </pc:spChg>
        <pc:spChg chg="add del mod">
          <ac:chgData name="LovePreet Singh" userId="S::love@xenonstack.com::80221d30-0a01-4c00-ba55-71625c1b0725" providerId="AD" clId="Web-{AEAF44A4-461C-C34B-3F28-CE1D5F9A2816}" dt="2025-02-07T20:23:16.030" v="326"/>
          <ac:spMkLst>
            <pc:docMk/>
            <pc:sldMk cId="855806774" sldId="448"/>
            <ac:spMk id="8" creationId="{0DEC481C-B46C-6AB5-FF66-D6AEDCD378E2}"/>
          </ac:spMkLst>
        </pc:spChg>
        <pc:spChg chg="add del mod">
          <ac:chgData name="LovePreet Singh" userId="S::love@xenonstack.com::80221d30-0a01-4c00-ba55-71625c1b0725" providerId="AD" clId="Web-{AEAF44A4-461C-C34B-3F28-CE1D5F9A2816}" dt="2025-02-07T20:17:18.909" v="246"/>
          <ac:spMkLst>
            <pc:docMk/>
            <pc:sldMk cId="855806774" sldId="448"/>
            <ac:spMk id="10" creationId="{4F2FD55A-037E-0FF0-EEFE-9284D41509B8}"/>
          </ac:spMkLst>
        </pc:spChg>
        <pc:spChg chg="add del mod">
          <ac:chgData name="LovePreet Singh" userId="S::love@xenonstack.com::80221d30-0a01-4c00-ba55-71625c1b0725" providerId="AD" clId="Web-{AEAF44A4-461C-C34B-3F28-CE1D5F9A2816}" dt="2025-02-07T20:22:59.592" v="317"/>
          <ac:spMkLst>
            <pc:docMk/>
            <pc:sldMk cId="855806774" sldId="448"/>
            <ac:spMk id="15" creationId="{92178EB8-E84B-B6CB-53DF-80AB40306C98}"/>
          </ac:spMkLst>
        </pc:spChg>
        <pc:spChg chg="add mod">
          <ac:chgData name="LovePreet Singh" userId="S::love@xenonstack.com::80221d30-0a01-4c00-ba55-71625c1b0725" providerId="AD" clId="Web-{AEAF44A4-461C-C34B-3F28-CE1D5F9A2816}" dt="2025-02-07T22:32:18.595" v="1215" actId="20577"/>
          <ac:spMkLst>
            <pc:docMk/>
            <pc:sldMk cId="855806774" sldId="448"/>
            <ac:spMk id="17" creationId="{5289A9AE-F82C-BC2E-69B0-621F0DCCFD1F}"/>
          </ac:spMkLst>
        </pc:spChg>
        <pc:picChg chg="add del mod">
          <ac:chgData name="LovePreet Singh" userId="S::love@xenonstack.com::80221d30-0a01-4c00-ba55-71625c1b0725" providerId="AD" clId="Web-{AEAF44A4-461C-C34B-3F28-CE1D5F9A2816}" dt="2025-02-07T20:23:06.155" v="322"/>
          <ac:picMkLst>
            <pc:docMk/>
            <pc:sldMk cId="855806774" sldId="448"/>
            <ac:picMk id="11" creationId="{1B3B0B0B-5293-33F7-0D98-678C67E837D8}"/>
          </ac:picMkLst>
        </pc:picChg>
        <pc:picChg chg="add del mod">
          <ac:chgData name="LovePreet Singh" userId="S::love@xenonstack.com::80221d30-0a01-4c00-ba55-71625c1b0725" providerId="AD" clId="Web-{AEAF44A4-461C-C34B-3F28-CE1D5F9A2816}" dt="2025-02-07T20:23:06.155" v="321"/>
          <ac:picMkLst>
            <pc:docMk/>
            <pc:sldMk cId="855806774" sldId="448"/>
            <ac:picMk id="12" creationId="{973162D1-C3C6-5159-6403-1421B42E3F99}"/>
          </ac:picMkLst>
        </pc:picChg>
        <pc:picChg chg="add del mod">
          <ac:chgData name="LovePreet Singh" userId="S::love@xenonstack.com::80221d30-0a01-4c00-ba55-71625c1b0725" providerId="AD" clId="Web-{AEAF44A4-461C-C34B-3F28-CE1D5F9A2816}" dt="2025-02-07T20:19:38.117" v="265"/>
          <ac:picMkLst>
            <pc:docMk/>
            <pc:sldMk cId="855806774" sldId="448"/>
            <ac:picMk id="13" creationId="{23D701A6-DCBA-0927-C331-E89EA2104309}"/>
          </ac:picMkLst>
        </pc:picChg>
      </pc:sldChg>
      <pc:sldChg chg="addSp delSp modSp">
        <pc:chgData name="LovePreet Singh" userId="S::love@xenonstack.com::80221d30-0a01-4c00-ba55-71625c1b0725" providerId="AD" clId="Web-{AEAF44A4-461C-C34B-3F28-CE1D5F9A2816}" dt="2025-02-07T20:42:45.150" v="485" actId="20577"/>
        <pc:sldMkLst>
          <pc:docMk/>
          <pc:sldMk cId="4079312409" sldId="449"/>
        </pc:sldMkLst>
        <pc:spChg chg="del">
          <ac:chgData name="LovePreet Singh" userId="S::love@xenonstack.com::80221d30-0a01-4c00-ba55-71625c1b0725" providerId="AD" clId="Web-{AEAF44A4-461C-C34B-3F28-CE1D5F9A2816}" dt="2025-02-07T20:09:20.205" v="193"/>
          <ac:spMkLst>
            <pc:docMk/>
            <pc:sldMk cId="4079312409" sldId="449"/>
            <ac:spMk id="3" creationId="{B926018D-EA71-AE92-53B6-7D14CCC59214}"/>
          </ac:spMkLst>
        </pc:spChg>
        <pc:spChg chg="add mod">
          <ac:chgData name="LovePreet Singh" userId="S::love@xenonstack.com::80221d30-0a01-4c00-ba55-71625c1b0725" providerId="AD" clId="Web-{AEAF44A4-461C-C34B-3F28-CE1D5F9A2816}" dt="2025-02-07T20:37:20.483" v="455" actId="20577"/>
          <ac:spMkLst>
            <pc:docMk/>
            <pc:sldMk cId="4079312409" sldId="449"/>
            <ac:spMk id="4" creationId="{D7F42DB9-F3CD-DE77-1118-971C63D285DF}"/>
          </ac:spMkLst>
        </pc:spChg>
        <pc:spChg chg="add del mod">
          <ac:chgData name="LovePreet Singh" userId="S::love@xenonstack.com::80221d30-0a01-4c00-ba55-71625c1b0725" providerId="AD" clId="Web-{AEAF44A4-461C-C34B-3F28-CE1D5F9A2816}" dt="2025-02-07T20:12:38.259" v="214"/>
          <ac:spMkLst>
            <pc:docMk/>
            <pc:sldMk cId="4079312409" sldId="449"/>
            <ac:spMk id="6" creationId="{369BD52D-130B-CD73-65B2-21A049BA92DC}"/>
          </ac:spMkLst>
        </pc:spChg>
        <pc:spChg chg="add del mod">
          <ac:chgData name="LovePreet Singh" userId="S::love@xenonstack.com::80221d30-0a01-4c00-ba55-71625c1b0725" providerId="AD" clId="Web-{AEAF44A4-461C-C34B-3F28-CE1D5F9A2816}" dt="2025-02-07T20:12:31.243" v="212"/>
          <ac:spMkLst>
            <pc:docMk/>
            <pc:sldMk cId="4079312409" sldId="449"/>
            <ac:spMk id="8" creationId="{DB12A76D-C26A-F3DA-82C6-B7E6F7977C40}"/>
          </ac:spMkLst>
        </pc:spChg>
        <pc:spChg chg="mod">
          <ac:chgData name="LovePreet Singh" userId="S::love@xenonstack.com::80221d30-0a01-4c00-ba55-71625c1b0725" providerId="AD" clId="Web-{AEAF44A4-461C-C34B-3F28-CE1D5F9A2816}" dt="2025-02-07T20:08:48.548" v="191" actId="20577"/>
          <ac:spMkLst>
            <pc:docMk/>
            <pc:sldMk cId="4079312409" sldId="449"/>
            <ac:spMk id="9" creationId="{3AE1C9DA-0171-D81B-3EC7-3EBD58FCB8D5}"/>
          </ac:spMkLst>
        </pc:spChg>
        <pc:spChg chg="add del mod">
          <ac:chgData name="LovePreet Singh" userId="S::love@xenonstack.com::80221d30-0a01-4c00-ba55-71625c1b0725" providerId="AD" clId="Web-{AEAF44A4-461C-C34B-3F28-CE1D5F9A2816}" dt="2025-02-07T20:12:46.212" v="215"/>
          <ac:spMkLst>
            <pc:docMk/>
            <pc:sldMk cId="4079312409" sldId="449"/>
            <ac:spMk id="11" creationId="{74B9AF29-4F7A-020C-77B0-4F4550B8E42E}"/>
          </ac:spMkLst>
        </pc:spChg>
        <pc:spChg chg="add del mod">
          <ac:chgData name="LovePreet Singh" userId="S::love@xenonstack.com::80221d30-0a01-4c00-ba55-71625c1b0725" providerId="AD" clId="Web-{AEAF44A4-461C-C34B-3F28-CE1D5F9A2816}" dt="2025-02-07T20:28:53.089" v="376"/>
          <ac:spMkLst>
            <pc:docMk/>
            <pc:sldMk cId="4079312409" sldId="449"/>
            <ac:spMk id="12" creationId="{484D9C82-CB46-59E0-7AFB-EAD51157AF73}"/>
          </ac:spMkLst>
        </pc:spChg>
        <pc:spChg chg="add del mod">
          <ac:chgData name="LovePreet Singh" userId="S::love@xenonstack.com::80221d30-0a01-4c00-ba55-71625c1b0725" providerId="AD" clId="Web-{AEAF44A4-461C-C34B-3F28-CE1D5F9A2816}" dt="2025-02-07T20:28:38.682" v="373"/>
          <ac:spMkLst>
            <pc:docMk/>
            <pc:sldMk cId="4079312409" sldId="449"/>
            <ac:spMk id="13" creationId="{0EA86B4D-C18D-ADC9-8CC3-6FBB20920AD0}"/>
          </ac:spMkLst>
        </pc:spChg>
        <pc:spChg chg="add del mod">
          <ac:chgData name="LovePreet Singh" userId="S::love@xenonstack.com::80221d30-0a01-4c00-ba55-71625c1b0725" providerId="AD" clId="Web-{AEAF44A4-461C-C34B-3F28-CE1D5F9A2816}" dt="2025-02-07T20:28:51.276" v="375"/>
          <ac:spMkLst>
            <pc:docMk/>
            <pc:sldMk cId="4079312409" sldId="449"/>
            <ac:spMk id="14" creationId="{5E6AA7B1-9B1A-8EDD-C236-EB604F08754B}"/>
          </ac:spMkLst>
        </pc:spChg>
        <pc:spChg chg="add mod">
          <ac:chgData name="LovePreet Singh" userId="S::love@xenonstack.com::80221d30-0a01-4c00-ba55-71625c1b0725" providerId="AD" clId="Web-{AEAF44A4-461C-C34B-3F28-CE1D5F9A2816}" dt="2025-02-07T20:37:07.561" v="452" actId="20577"/>
          <ac:spMkLst>
            <pc:docMk/>
            <pc:sldMk cId="4079312409" sldId="449"/>
            <ac:spMk id="16" creationId="{C418369B-F5FF-0272-051D-FFCF14080273}"/>
          </ac:spMkLst>
        </pc:spChg>
        <pc:spChg chg="add mod">
          <ac:chgData name="LovePreet Singh" userId="S::love@xenonstack.com::80221d30-0a01-4c00-ba55-71625c1b0725" providerId="AD" clId="Web-{AEAF44A4-461C-C34B-3F28-CE1D5F9A2816}" dt="2025-02-07T20:42:45.150" v="485" actId="20577"/>
          <ac:spMkLst>
            <pc:docMk/>
            <pc:sldMk cId="4079312409" sldId="449"/>
            <ac:spMk id="17" creationId="{6254F851-2E3B-28D2-75E7-239B40BA5954}"/>
          </ac:spMkLst>
        </pc:spChg>
        <pc:picChg chg="add mod modCrop">
          <ac:chgData name="LovePreet Singh" userId="S::love@xenonstack.com::80221d30-0a01-4c00-ba55-71625c1b0725" providerId="AD" clId="Web-{AEAF44A4-461C-C34B-3F28-CE1D5F9A2816}" dt="2025-02-07T20:35:56.027" v="436" actId="1076"/>
          <ac:picMkLst>
            <pc:docMk/>
            <pc:sldMk cId="4079312409" sldId="449"/>
            <ac:picMk id="15" creationId="{3455FACD-7E38-F86E-A263-8AAD6820D8C6}"/>
          </ac:picMkLst>
        </pc:picChg>
        <pc:picChg chg="add del mod">
          <ac:chgData name="LovePreet Singh" userId="S::love@xenonstack.com::80221d30-0a01-4c00-ba55-71625c1b0725" providerId="AD" clId="Web-{AEAF44A4-461C-C34B-3F28-CE1D5F9A2816}" dt="2025-02-07T20:35:58.683" v="438"/>
          <ac:picMkLst>
            <pc:docMk/>
            <pc:sldMk cId="4079312409" sldId="449"/>
            <ac:picMk id="18" creationId="{027B2ED4-1084-5BFD-13F0-CFA70A0D3C4F}"/>
          </ac:picMkLst>
        </pc:picChg>
        <pc:picChg chg="add mod">
          <ac:chgData name="LovePreet Singh" userId="S::love@xenonstack.com::80221d30-0a01-4c00-ba55-71625c1b0725" providerId="AD" clId="Web-{AEAF44A4-461C-C34B-3F28-CE1D5F9A2816}" dt="2025-02-07T20:35:26.088" v="431" actId="1076"/>
          <ac:picMkLst>
            <pc:docMk/>
            <pc:sldMk cId="4079312409" sldId="449"/>
            <ac:picMk id="19" creationId="{4CAF46C0-3089-95E1-E358-87CC2B2987DB}"/>
          </ac:picMkLst>
        </pc:picChg>
        <pc:picChg chg="add mod">
          <ac:chgData name="LovePreet Singh" userId="S::love@xenonstack.com::80221d30-0a01-4c00-ba55-71625c1b0725" providerId="AD" clId="Web-{AEAF44A4-461C-C34B-3F28-CE1D5F9A2816}" dt="2025-02-07T20:38:43.642" v="460" actId="1076"/>
          <ac:picMkLst>
            <pc:docMk/>
            <pc:sldMk cId="4079312409" sldId="449"/>
            <ac:picMk id="20" creationId="{52874B66-5341-9E9E-5A1D-F4DB090DB21C}"/>
          </ac:picMkLst>
        </pc:picChg>
      </pc:sldChg>
      <pc:sldChg chg="addSp delSp modSp ord">
        <pc:chgData name="LovePreet Singh" userId="S::love@xenonstack.com::80221d30-0a01-4c00-ba55-71625c1b0725" providerId="AD" clId="Web-{AEAF44A4-461C-C34B-3F28-CE1D5F9A2816}" dt="2025-02-07T22:30:57.423" v="1204"/>
        <pc:sldMkLst>
          <pc:docMk/>
          <pc:sldMk cId="1081847977" sldId="452"/>
        </pc:sldMkLst>
        <pc:spChg chg="add del mod">
          <ac:chgData name="LovePreet Singh" userId="S::love@xenonstack.com::80221d30-0a01-4c00-ba55-71625c1b0725" providerId="AD" clId="Web-{AEAF44A4-461C-C34B-3F28-CE1D5F9A2816}" dt="2025-02-07T22:13:13.083" v="1131"/>
          <ac:spMkLst>
            <pc:docMk/>
            <pc:sldMk cId="1081847977" sldId="452"/>
            <ac:spMk id="2" creationId="{81617328-DA5C-2B47-581F-78D11F52F9FA}"/>
          </ac:spMkLst>
        </pc:spChg>
        <pc:spChg chg="del mod">
          <ac:chgData name="LovePreet Singh" userId="S::love@xenonstack.com::80221d30-0a01-4c00-ba55-71625c1b0725" providerId="AD" clId="Web-{AEAF44A4-461C-C34B-3F28-CE1D5F9A2816}" dt="2025-02-07T20:16:43.751" v="240"/>
          <ac:spMkLst>
            <pc:docMk/>
            <pc:sldMk cId="1081847977" sldId="452"/>
            <ac:spMk id="2" creationId="{E2171C32-8A5F-6732-2099-7F783DE85903}"/>
          </ac:spMkLst>
        </pc:spChg>
        <pc:spChg chg="add mod">
          <ac:chgData name="LovePreet Singh" userId="S::love@xenonstack.com::80221d30-0a01-4c00-ba55-71625c1b0725" providerId="AD" clId="Web-{AEAF44A4-461C-C34B-3F28-CE1D5F9A2816}" dt="2025-02-07T22:30:28.313" v="1195" actId="1076"/>
          <ac:spMkLst>
            <pc:docMk/>
            <pc:sldMk cId="1081847977" sldId="452"/>
            <ac:spMk id="3" creationId="{AFDF5BE5-C209-2A34-560F-5BBCB33E0569}"/>
          </ac:spMkLst>
        </pc:spChg>
        <pc:spChg chg="add del mod">
          <ac:chgData name="LovePreet Singh" userId="S::love@xenonstack.com::80221d30-0a01-4c00-ba55-71625c1b0725" providerId="AD" clId="Web-{AEAF44A4-461C-C34B-3F28-CE1D5F9A2816}" dt="2025-02-07T20:17:55.129" v="253"/>
          <ac:spMkLst>
            <pc:docMk/>
            <pc:sldMk cId="1081847977" sldId="452"/>
            <ac:spMk id="5" creationId="{892ECBB9-1EB1-680C-A82C-54EBBA51F20D}"/>
          </ac:spMkLst>
        </pc:spChg>
        <pc:spChg chg="add mod">
          <ac:chgData name="LovePreet Singh" userId="S::love@xenonstack.com::80221d30-0a01-4c00-ba55-71625c1b0725" providerId="AD" clId="Web-{AEAF44A4-461C-C34B-3F28-CE1D5F9A2816}" dt="2025-02-07T22:30:33.797" v="1198" actId="1076"/>
          <ac:spMkLst>
            <pc:docMk/>
            <pc:sldMk cId="1081847977" sldId="452"/>
            <ac:spMk id="5" creationId="{F6121852-E4AB-A261-9C47-8FCCB9DAAA97}"/>
          </ac:spMkLst>
        </pc:spChg>
        <pc:spChg chg="add mod">
          <ac:chgData name="LovePreet Singh" userId="S::love@xenonstack.com::80221d30-0a01-4c00-ba55-71625c1b0725" providerId="AD" clId="Web-{AEAF44A4-461C-C34B-3F28-CE1D5F9A2816}" dt="2025-02-07T22:30:34.954" v="1199" actId="1076"/>
          <ac:spMkLst>
            <pc:docMk/>
            <pc:sldMk cId="1081847977" sldId="452"/>
            <ac:spMk id="6" creationId="{8EC59750-C723-0273-BB83-2CA2F8700E99}"/>
          </ac:spMkLst>
        </pc:spChg>
        <pc:spChg chg="add mod">
          <ac:chgData name="LovePreet Singh" userId="S::love@xenonstack.com::80221d30-0a01-4c00-ba55-71625c1b0725" providerId="AD" clId="Web-{AEAF44A4-461C-C34B-3F28-CE1D5F9A2816}" dt="2025-02-07T22:30:41.422" v="1202" actId="1076"/>
          <ac:spMkLst>
            <pc:docMk/>
            <pc:sldMk cId="1081847977" sldId="452"/>
            <ac:spMk id="7" creationId="{05A3423D-A826-C0DA-6FF1-BC46653E5032}"/>
          </ac:spMkLst>
        </pc:spChg>
        <pc:spChg chg="add del mod">
          <ac:chgData name="LovePreet Singh" userId="S::love@xenonstack.com::80221d30-0a01-4c00-ba55-71625c1b0725" providerId="AD" clId="Web-{AEAF44A4-461C-C34B-3F28-CE1D5F9A2816}" dt="2025-02-07T19:54:56.941" v="89"/>
          <ac:spMkLst>
            <pc:docMk/>
            <pc:sldMk cId="1081847977" sldId="452"/>
            <ac:spMk id="7" creationId="{2A5DCBB8-6EE9-C114-CB19-51A4B287F530}"/>
          </ac:spMkLst>
        </pc:spChg>
        <pc:spChg chg="add mod">
          <ac:chgData name="LovePreet Singh" userId="S::love@xenonstack.com::80221d30-0a01-4c00-ba55-71625c1b0725" providerId="AD" clId="Web-{AEAF44A4-461C-C34B-3F28-CE1D5F9A2816}" dt="2025-02-07T22:30:39.938" v="1201" actId="1076"/>
          <ac:spMkLst>
            <pc:docMk/>
            <pc:sldMk cId="1081847977" sldId="452"/>
            <ac:spMk id="8" creationId="{ACB2DF4B-21AA-210F-784B-222262899C97}"/>
          </ac:spMkLst>
        </pc:spChg>
        <pc:spChg chg="add mod">
          <ac:chgData name="LovePreet Singh" userId="S::love@xenonstack.com::80221d30-0a01-4c00-ba55-71625c1b0725" providerId="AD" clId="Web-{AEAF44A4-461C-C34B-3F28-CE1D5F9A2816}" dt="2025-02-07T22:30:37.844" v="1200" actId="1076"/>
          <ac:spMkLst>
            <pc:docMk/>
            <pc:sldMk cId="1081847977" sldId="452"/>
            <ac:spMk id="9" creationId="{B671E875-10C0-5687-0436-3E99BABB907C}"/>
          </ac:spMkLst>
        </pc:spChg>
        <pc:spChg chg="add mod">
          <ac:chgData name="LovePreet Singh" userId="S::love@xenonstack.com::80221d30-0a01-4c00-ba55-71625c1b0725" providerId="AD" clId="Web-{AEAF44A4-461C-C34B-3F28-CE1D5F9A2816}" dt="2025-02-07T22:30:31.188" v="1197" actId="1076"/>
          <ac:spMkLst>
            <pc:docMk/>
            <pc:sldMk cId="1081847977" sldId="452"/>
            <ac:spMk id="10" creationId="{10A2E640-2E86-A1E2-B45A-389B3550AD3A}"/>
          </ac:spMkLst>
        </pc:spChg>
        <pc:spChg chg="add mod">
          <ac:chgData name="LovePreet Singh" userId="S::love@xenonstack.com::80221d30-0a01-4c00-ba55-71625c1b0725" providerId="AD" clId="Web-{AEAF44A4-461C-C34B-3F28-CE1D5F9A2816}" dt="2025-02-07T22:30:30.047" v="1196" actId="1076"/>
          <ac:spMkLst>
            <pc:docMk/>
            <pc:sldMk cId="1081847977" sldId="452"/>
            <ac:spMk id="11" creationId="{69ACB091-259F-D3EF-4708-C464D46744DB}"/>
          </ac:spMkLst>
        </pc:spChg>
        <pc:spChg chg="add del mod">
          <ac:chgData name="LovePreet Singh" userId="S::love@xenonstack.com::80221d30-0a01-4c00-ba55-71625c1b0725" providerId="AD" clId="Web-{AEAF44A4-461C-C34B-3F28-CE1D5F9A2816}" dt="2025-02-07T20:18:38.005" v="257"/>
          <ac:spMkLst>
            <pc:docMk/>
            <pc:sldMk cId="1081847977" sldId="452"/>
            <ac:spMk id="13" creationId="{6713881E-DDF0-58E4-53F6-49B69C6EA314}"/>
          </ac:spMkLst>
        </pc:spChg>
        <pc:spChg chg="add del mod">
          <ac:chgData name="LovePreet Singh" userId="S::love@xenonstack.com::80221d30-0a01-4c00-ba55-71625c1b0725" providerId="AD" clId="Web-{AEAF44A4-461C-C34B-3F28-CE1D5F9A2816}" dt="2025-02-07T22:29:47.344" v="1178" actId="14100"/>
          <ac:spMkLst>
            <pc:docMk/>
            <pc:sldMk cId="1081847977" sldId="452"/>
            <ac:spMk id="16" creationId="{07C89D84-DD63-DE7E-2127-637EEAB7C8BC}"/>
          </ac:spMkLst>
        </pc:spChg>
        <pc:picChg chg="add del mod">
          <ac:chgData name="LovePreet Singh" userId="S::love@xenonstack.com::80221d30-0a01-4c00-ba55-71625c1b0725" providerId="AD" clId="Web-{AEAF44A4-461C-C34B-3F28-CE1D5F9A2816}" dt="2025-02-07T19:44:45.186" v="18"/>
          <ac:picMkLst>
            <pc:docMk/>
            <pc:sldMk cId="1081847977" sldId="452"/>
            <ac:picMk id="8" creationId="{23E86660-97CE-F99B-A81B-07A324BB3857}"/>
          </ac:picMkLst>
        </pc:picChg>
        <pc:picChg chg="add del mod modCrop">
          <ac:chgData name="LovePreet Singh" userId="S::love@xenonstack.com::80221d30-0a01-4c00-ba55-71625c1b0725" providerId="AD" clId="Web-{AEAF44A4-461C-C34B-3F28-CE1D5F9A2816}" dt="2025-02-07T20:20:16.556" v="275"/>
          <ac:picMkLst>
            <pc:docMk/>
            <pc:sldMk cId="1081847977" sldId="452"/>
            <ac:picMk id="9" creationId="{055EE1B8-5347-0635-8B71-F2BDB9C7AAD2}"/>
          </ac:picMkLst>
        </pc:picChg>
        <pc:picChg chg="add del mod">
          <ac:chgData name="LovePreet Singh" userId="S::love@xenonstack.com::80221d30-0a01-4c00-ba55-71625c1b0725" providerId="AD" clId="Web-{AEAF44A4-461C-C34B-3F28-CE1D5F9A2816}" dt="2025-02-07T19:45:02.374" v="22"/>
          <ac:picMkLst>
            <pc:docMk/>
            <pc:sldMk cId="1081847977" sldId="452"/>
            <ac:picMk id="10" creationId="{76D3D29E-A59B-D84E-EAAE-3035CF3FB30A}"/>
          </ac:picMkLst>
        </pc:picChg>
        <pc:picChg chg="add del mod">
          <ac:chgData name="LovePreet Singh" userId="S::love@xenonstack.com::80221d30-0a01-4c00-ba55-71625c1b0725" providerId="AD" clId="Web-{AEAF44A4-461C-C34B-3F28-CE1D5F9A2816}" dt="2025-02-07T20:20:00.086" v="271"/>
          <ac:picMkLst>
            <pc:docMk/>
            <pc:sldMk cId="1081847977" sldId="452"/>
            <ac:picMk id="11" creationId="{40F23D88-BF39-3265-AB91-922A4B3AF9AD}"/>
          </ac:picMkLst>
        </pc:picChg>
        <pc:picChg chg="add del mod">
          <ac:chgData name="LovePreet Singh" userId="S::love@xenonstack.com::80221d30-0a01-4c00-ba55-71625c1b0725" providerId="AD" clId="Web-{AEAF44A4-461C-C34B-3F28-CE1D5F9A2816}" dt="2025-02-07T20:20:48.369" v="279"/>
          <ac:picMkLst>
            <pc:docMk/>
            <pc:sldMk cId="1081847977" sldId="452"/>
            <ac:picMk id="12" creationId="{0B10C498-DFBB-ED32-91DC-4D7ACEA8A5C5}"/>
          </ac:picMkLst>
        </pc:picChg>
        <pc:picChg chg="add del mod">
          <ac:chgData name="LovePreet Singh" userId="S::love@xenonstack.com::80221d30-0a01-4c00-ba55-71625c1b0725" providerId="AD" clId="Web-{AEAF44A4-461C-C34B-3F28-CE1D5F9A2816}" dt="2025-02-07T20:22:12.997" v="298"/>
          <ac:picMkLst>
            <pc:docMk/>
            <pc:sldMk cId="1081847977" sldId="452"/>
            <ac:picMk id="14" creationId="{52A1BFC1-CB07-AAB5-05F9-C043BFB4043B}"/>
          </ac:picMkLst>
        </pc:picChg>
      </pc:sldChg>
      <pc:sldChg chg="addSp delSp modSp add replId">
        <pc:chgData name="LovePreet Singh" userId="S::love@xenonstack.com::80221d30-0a01-4c00-ba55-71625c1b0725" providerId="AD" clId="Web-{AEAF44A4-461C-C34B-3F28-CE1D5F9A2816}" dt="2025-02-07T20:21:56.434" v="297" actId="1076"/>
        <pc:sldMkLst>
          <pc:docMk/>
          <pc:sldMk cId="350339021" sldId="453"/>
        </pc:sldMkLst>
        <pc:spChg chg="del">
          <ac:chgData name="LovePreet Singh" userId="S::love@xenonstack.com::80221d30-0a01-4c00-ba55-71625c1b0725" providerId="AD" clId="Web-{AEAF44A4-461C-C34B-3F28-CE1D5F9A2816}" dt="2025-02-07T20:17:03.846" v="242"/>
          <ac:spMkLst>
            <pc:docMk/>
            <pc:sldMk cId="350339021" sldId="453"/>
            <ac:spMk id="3" creationId="{01633F86-AE4B-E4C5-474B-B59C336CE69F}"/>
          </ac:spMkLst>
        </pc:spChg>
        <pc:spChg chg="del">
          <ac:chgData name="LovePreet Singh" userId="S::love@xenonstack.com::80221d30-0a01-4c00-ba55-71625c1b0725" providerId="AD" clId="Web-{AEAF44A4-461C-C34B-3F28-CE1D5F9A2816}" dt="2025-02-07T20:17:06.174" v="243"/>
          <ac:spMkLst>
            <pc:docMk/>
            <pc:sldMk cId="350339021" sldId="453"/>
            <ac:spMk id="4" creationId="{275056E1-3D2D-7463-8EB8-EED40D30142C}"/>
          </ac:spMkLst>
        </pc:spChg>
        <pc:spChg chg="add mod">
          <ac:chgData name="LovePreet Singh" userId="S::love@xenonstack.com::80221d30-0a01-4c00-ba55-71625c1b0725" providerId="AD" clId="Web-{AEAF44A4-461C-C34B-3F28-CE1D5F9A2816}" dt="2025-02-07T20:21:34.715" v="291" actId="20577"/>
          <ac:spMkLst>
            <pc:docMk/>
            <pc:sldMk cId="350339021" sldId="453"/>
            <ac:spMk id="5" creationId="{E2171C32-8A5F-6732-2099-7F783DE85903}"/>
          </ac:spMkLst>
        </pc:spChg>
        <pc:spChg chg="add del mod">
          <ac:chgData name="LovePreet Singh" userId="S::love@xenonstack.com::80221d30-0a01-4c00-ba55-71625c1b0725" providerId="AD" clId="Web-{AEAF44A4-461C-C34B-3F28-CE1D5F9A2816}" dt="2025-02-07T20:17:09.893" v="245"/>
          <ac:spMkLst>
            <pc:docMk/>
            <pc:sldMk cId="350339021" sldId="453"/>
            <ac:spMk id="7" creationId="{B9ED42FB-4200-4403-DA67-544E5F56E495}"/>
          </ac:spMkLst>
        </pc:spChg>
        <pc:spChg chg="add del mod">
          <ac:chgData name="LovePreet Singh" userId="S::love@xenonstack.com::80221d30-0a01-4c00-ba55-71625c1b0725" providerId="AD" clId="Web-{AEAF44A4-461C-C34B-3F28-CE1D5F9A2816}" dt="2025-02-07T20:17:07.955" v="244"/>
          <ac:spMkLst>
            <pc:docMk/>
            <pc:sldMk cId="350339021" sldId="453"/>
            <ac:spMk id="9" creationId="{4591B695-8DE8-FA68-36B8-529F80A050E7}"/>
          </ac:spMkLst>
        </pc:spChg>
        <pc:spChg chg="add mod">
          <ac:chgData name="LovePreet Singh" userId="S::love@xenonstack.com::80221d30-0a01-4c00-ba55-71625c1b0725" providerId="AD" clId="Web-{AEAF44A4-461C-C34B-3F28-CE1D5F9A2816}" dt="2025-02-07T20:21:53.965" v="296" actId="1076"/>
          <ac:spMkLst>
            <pc:docMk/>
            <pc:sldMk cId="350339021" sldId="453"/>
            <ac:spMk id="10" creationId="{4F2FD55A-037E-0FF0-EEFE-9284D41509B8}"/>
          </ac:spMkLst>
        </pc:spChg>
        <pc:spChg chg="add mod">
          <ac:chgData name="LovePreet Singh" userId="S::love@xenonstack.com::80221d30-0a01-4c00-ba55-71625c1b0725" providerId="AD" clId="Web-{AEAF44A4-461C-C34B-3F28-CE1D5F9A2816}" dt="2025-02-07T20:21:47.137" v="294" actId="1076"/>
          <ac:spMkLst>
            <pc:docMk/>
            <pc:sldMk cId="350339021" sldId="453"/>
            <ac:spMk id="11" creationId="{892ECBB9-1EB1-680C-A82C-54EBBA51F20D}"/>
          </ac:spMkLst>
        </pc:spChg>
        <pc:picChg chg="add mod">
          <ac:chgData name="LovePreet Singh" userId="S::love@xenonstack.com::80221d30-0a01-4c00-ba55-71625c1b0725" providerId="AD" clId="Web-{AEAF44A4-461C-C34B-3F28-CE1D5F9A2816}" dt="2025-02-07T20:21:56.434" v="297" actId="1076"/>
          <ac:picMkLst>
            <pc:docMk/>
            <pc:sldMk cId="350339021" sldId="453"/>
            <ac:picMk id="12" creationId="{4CEAD0EC-AC72-7977-1D22-EF8968D756CE}"/>
          </ac:picMkLst>
        </pc:picChg>
        <pc:picChg chg="add mod">
          <ac:chgData name="LovePreet Singh" userId="S::love@xenonstack.com::80221d30-0a01-4c00-ba55-71625c1b0725" providerId="AD" clId="Web-{AEAF44A4-461C-C34B-3F28-CE1D5F9A2816}" dt="2025-02-07T20:21:36.980" v="292" actId="1076"/>
          <ac:picMkLst>
            <pc:docMk/>
            <pc:sldMk cId="350339021" sldId="453"/>
            <ac:picMk id="13" creationId="{BF3E9F4E-73F4-648B-C9E8-557436F7A368}"/>
          </ac:picMkLst>
        </pc:picChg>
        <pc:picChg chg="add mod">
          <ac:chgData name="LovePreet Singh" userId="S::love@xenonstack.com::80221d30-0a01-4c00-ba55-71625c1b0725" providerId="AD" clId="Web-{AEAF44A4-461C-C34B-3F28-CE1D5F9A2816}" dt="2025-02-07T20:21:38.996" v="293" actId="1076"/>
          <ac:picMkLst>
            <pc:docMk/>
            <pc:sldMk cId="350339021" sldId="453"/>
            <ac:picMk id="14" creationId="{81F8E576-9758-54CC-D390-454E2525E086}"/>
          </ac:picMkLst>
        </pc:picChg>
        <pc:picChg chg="add mod">
          <ac:chgData name="LovePreet Singh" userId="S::love@xenonstack.com::80221d30-0a01-4c00-ba55-71625c1b0725" providerId="AD" clId="Web-{AEAF44A4-461C-C34B-3F28-CE1D5F9A2816}" dt="2025-02-07T20:21:49.887" v="295" actId="1076"/>
          <ac:picMkLst>
            <pc:docMk/>
            <pc:sldMk cId="350339021" sldId="453"/>
            <ac:picMk id="15" creationId="{793E81D3-07DF-AEE9-5D10-30B64241BBE9}"/>
          </ac:picMkLst>
        </pc:picChg>
      </pc:sldChg>
      <pc:sldChg chg="addSp delSp modSp new">
        <pc:chgData name="LovePreet Singh" userId="S::love@xenonstack.com::80221d30-0a01-4c00-ba55-71625c1b0725" providerId="AD" clId="Web-{AEAF44A4-461C-C34B-3F28-CE1D5F9A2816}" dt="2025-02-07T20:24:05.376" v="341" actId="1076"/>
        <pc:sldMkLst>
          <pc:docMk/>
          <pc:sldMk cId="3487684104" sldId="454"/>
        </pc:sldMkLst>
        <pc:spChg chg="del">
          <ac:chgData name="LovePreet Singh" userId="S::love@xenonstack.com::80221d30-0a01-4c00-ba55-71625c1b0725" providerId="AD" clId="Web-{AEAF44A4-461C-C34B-3F28-CE1D5F9A2816}" dt="2025-02-07T20:18:44.068" v="258"/>
          <ac:spMkLst>
            <pc:docMk/>
            <pc:sldMk cId="3487684104" sldId="454"/>
            <ac:spMk id="2" creationId="{BFF3AB38-30E8-796E-4AB4-3E8E59A61023}"/>
          </ac:spMkLst>
        </pc:spChg>
        <pc:spChg chg="del">
          <ac:chgData name="LovePreet Singh" userId="S::love@xenonstack.com::80221d30-0a01-4c00-ba55-71625c1b0725" providerId="AD" clId="Web-{AEAF44A4-461C-C34B-3F28-CE1D5F9A2816}" dt="2025-02-07T20:18:51.381" v="259"/>
          <ac:spMkLst>
            <pc:docMk/>
            <pc:sldMk cId="3487684104" sldId="454"/>
            <ac:spMk id="3" creationId="{66CBB791-9EA9-127C-F057-DD2E9C2143F0}"/>
          </ac:spMkLst>
        </pc:spChg>
        <pc:spChg chg="add mod">
          <ac:chgData name="LovePreet Singh" userId="S::love@xenonstack.com::80221d30-0a01-4c00-ba55-71625c1b0725" providerId="AD" clId="Web-{AEAF44A4-461C-C34B-3F28-CE1D5F9A2816}" dt="2025-02-07T20:18:59.881" v="261" actId="1076"/>
          <ac:spMkLst>
            <pc:docMk/>
            <pc:sldMk cId="3487684104" sldId="454"/>
            <ac:spMk id="5" creationId="{6713881E-DDF0-58E4-53F6-49B69C6EA314}"/>
          </ac:spMkLst>
        </pc:spChg>
        <pc:spChg chg="add mod">
          <ac:chgData name="LovePreet Singh" userId="S::love@xenonstack.com::80221d30-0a01-4c00-ba55-71625c1b0725" providerId="AD" clId="Web-{AEAF44A4-461C-C34B-3F28-CE1D5F9A2816}" dt="2025-02-07T20:23:28.578" v="330" actId="1076"/>
          <ac:spMkLst>
            <pc:docMk/>
            <pc:sldMk cId="3487684104" sldId="454"/>
            <ac:spMk id="12" creationId="{67A6E692-04F1-EA0C-B23B-4F7C01E572D0}"/>
          </ac:spMkLst>
        </pc:spChg>
        <pc:spChg chg="add mod">
          <ac:chgData name="LovePreet Singh" userId="S::love@xenonstack.com::80221d30-0a01-4c00-ba55-71625c1b0725" providerId="AD" clId="Web-{AEAF44A4-461C-C34B-3F28-CE1D5F9A2816}" dt="2025-02-07T20:23:24.921" v="329" actId="1076"/>
          <ac:spMkLst>
            <pc:docMk/>
            <pc:sldMk cId="3487684104" sldId="454"/>
            <ac:spMk id="13" creationId="{0DEC481C-B46C-6AB5-FF66-D6AEDCD378E2}"/>
          </ac:spMkLst>
        </pc:spChg>
        <pc:picChg chg="add del mod">
          <ac:chgData name="LovePreet Singh" userId="S::love@xenonstack.com::80221d30-0a01-4c00-ba55-71625c1b0725" providerId="AD" clId="Web-{AEAF44A4-461C-C34B-3F28-CE1D5F9A2816}" dt="2025-02-07T20:19:48.711" v="268"/>
          <ac:picMkLst>
            <pc:docMk/>
            <pc:sldMk cId="3487684104" sldId="454"/>
            <ac:picMk id="6" creationId="{9AC44BDF-92AA-5F80-99E9-0C7172307DB4}"/>
          </ac:picMkLst>
        </pc:picChg>
        <pc:picChg chg="add mod">
          <ac:chgData name="LovePreet Singh" userId="S::love@xenonstack.com::80221d30-0a01-4c00-ba55-71625c1b0725" providerId="AD" clId="Web-{AEAF44A4-461C-C34B-3F28-CE1D5F9A2816}" dt="2025-02-07T20:23:11.624" v="325" actId="1076"/>
          <ac:picMkLst>
            <pc:docMk/>
            <pc:sldMk cId="3487684104" sldId="454"/>
            <ac:picMk id="7" creationId="{B862173B-EDD1-838A-6894-726B205E45BA}"/>
          </ac:picMkLst>
        </pc:picChg>
        <pc:picChg chg="add del mod">
          <ac:chgData name="LovePreet Singh" userId="S::love@xenonstack.com::80221d30-0a01-4c00-ba55-71625c1b0725" providerId="AD" clId="Web-{AEAF44A4-461C-C34B-3F28-CE1D5F9A2816}" dt="2025-02-07T20:22:57.202" v="316"/>
          <ac:picMkLst>
            <pc:docMk/>
            <pc:sldMk cId="3487684104" sldId="454"/>
            <ac:picMk id="8" creationId="{4D37385D-60F2-9BCB-AB3B-8188A43B6509}"/>
          </ac:picMkLst>
        </pc:picChg>
        <pc:picChg chg="add del mod">
          <ac:chgData name="LovePreet Singh" userId="S::love@xenonstack.com::80221d30-0a01-4c00-ba55-71625c1b0725" providerId="AD" clId="Web-{AEAF44A4-461C-C34B-3F28-CE1D5F9A2816}" dt="2025-02-07T20:22:57.202" v="315"/>
          <ac:picMkLst>
            <pc:docMk/>
            <pc:sldMk cId="3487684104" sldId="454"/>
            <ac:picMk id="9" creationId="{8E029E87-C850-DFFE-506B-15A2C43E044E}"/>
          </ac:picMkLst>
        </pc:picChg>
        <pc:picChg chg="add del mod">
          <ac:chgData name="LovePreet Singh" userId="S::love@xenonstack.com::80221d30-0a01-4c00-ba55-71625c1b0725" providerId="AD" clId="Web-{AEAF44A4-461C-C34B-3F28-CE1D5F9A2816}" dt="2025-02-07T20:23:53.985" v="338"/>
          <ac:picMkLst>
            <pc:docMk/>
            <pc:sldMk cId="3487684104" sldId="454"/>
            <ac:picMk id="10" creationId="{2A816709-AB7A-FB11-CCCF-3D32E6180A1D}"/>
          </ac:picMkLst>
        </pc:picChg>
        <pc:picChg chg="add del mod">
          <ac:chgData name="LovePreet Singh" userId="S::love@xenonstack.com::80221d30-0a01-4c00-ba55-71625c1b0725" providerId="AD" clId="Web-{AEAF44A4-461C-C34B-3F28-CE1D5F9A2816}" dt="2025-02-07T20:23:36.859" v="333"/>
          <ac:picMkLst>
            <pc:docMk/>
            <pc:sldMk cId="3487684104" sldId="454"/>
            <ac:picMk id="11" creationId="{87317282-7AF5-A44D-D7D8-400F47BA212A}"/>
          </ac:picMkLst>
        </pc:picChg>
        <pc:picChg chg="add mod">
          <ac:chgData name="LovePreet Singh" userId="S::love@xenonstack.com::80221d30-0a01-4c00-ba55-71625c1b0725" providerId="AD" clId="Web-{AEAF44A4-461C-C34B-3F28-CE1D5F9A2816}" dt="2025-02-07T20:23:50.313" v="336" actId="1076"/>
          <ac:picMkLst>
            <pc:docMk/>
            <pc:sldMk cId="3487684104" sldId="454"/>
            <ac:picMk id="14" creationId="{AA60BA4C-B96E-B49E-9323-45DE05870BB9}"/>
          </ac:picMkLst>
        </pc:picChg>
        <pc:picChg chg="add mod">
          <ac:chgData name="LovePreet Singh" userId="S::love@xenonstack.com::80221d30-0a01-4c00-ba55-71625c1b0725" providerId="AD" clId="Web-{AEAF44A4-461C-C34B-3F28-CE1D5F9A2816}" dt="2025-02-07T20:24:05.376" v="341" actId="1076"/>
          <ac:picMkLst>
            <pc:docMk/>
            <pc:sldMk cId="3487684104" sldId="454"/>
            <ac:picMk id="15" creationId="{EAEC062D-E825-4F5E-242D-17AC95CF815F}"/>
          </ac:picMkLst>
        </pc:picChg>
      </pc:sldChg>
      <pc:sldChg chg="addSp delSp modSp add replId">
        <pc:chgData name="LovePreet Singh" userId="S::love@xenonstack.com::80221d30-0a01-4c00-ba55-71625c1b0725" providerId="AD" clId="Web-{AEAF44A4-461C-C34B-3F28-CE1D5F9A2816}" dt="2025-02-07T20:46:39.018" v="516" actId="1076"/>
        <pc:sldMkLst>
          <pc:docMk/>
          <pc:sldMk cId="3844861666" sldId="455"/>
        </pc:sldMkLst>
        <pc:spChg chg="add mod">
          <ac:chgData name="LovePreet Singh" userId="S::love@xenonstack.com::80221d30-0a01-4c00-ba55-71625c1b0725" providerId="AD" clId="Web-{AEAF44A4-461C-C34B-3F28-CE1D5F9A2816}" dt="2025-02-07T20:45:48.594" v="509" actId="20577"/>
          <ac:spMkLst>
            <pc:docMk/>
            <pc:sldMk cId="3844861666" sldId="455"/>
            <ac:spMk id="2" creationId="{4E72E713-E7F6-9F80-1CBD-59EC02E6DDD4}"/>
          </ac:spMkLst>
        </pc:spChg>
        <pc:spChg chg="mod">
          <ac:chgData name="LovePreet Singh" userId="S::love@xenonstack.com::80221d30-0a01-4c00-ba55-71625c1b0725" providerId="AD" clId="Web-{AEAF44A4-461C-C34B-3F28-CE1D5F9A2816}" dt="2025-02-07T20:46:25.283" v="512" actId="20577"/>
          <ac:spMkLst>
            <pc:docMk/>
            <pc:sldMk cId="3844861666" sldId="455"/>
            <ac:spMk id="4" creationId="{EEB73911-2426-B6D1-40AA-F3547152659F}"/>
          </ac:spMkLst>
        </pc:spChg>
        <pc:spChg chg="del mod">
          <ac:chgData name="LovePreet Singh" userId="S::love@xenonstack.com::80221d30-0a01-4c00-ba55-71625c1b0725" providerId="AD" clId="Web-{AEAF44A4-461C-C34B-3F28-CE1D5F9A2816}" dt="2025-02-07T20:40:13.723" v="466"/>
          <ac:spMkLst>
            <pc:docMk/>
            <pc:sldMk cId="3844861666" sldId="455"/>
            <ac:spMk id="12" creationId="{852B1327-46A9-8D83-2FE9-CB7DB2BA99A3}"/>
          </ac:spMkLst>
        </pc:spChg>
        <pc:spChg chg="del mod">
          <ac:chgData name="LovePreet Singh" userId="S::love@xenonstack.com::80221d30-0a01-4c00-ba55-71625c1b0725" providerId="AD" clId="Web-{AEAF44A4-461C-C34B-3F28-CE1D5F9A2816}" dt="2025-02-07T20:40:34.161" v="471"/>
          <ac:spMkLst>
            <pc:docMk/>
            <pc:sldMk cId="3844861666" sldId="455"/>
            <ac:spMk id="13" creationId="{CB65E37D-545C-0D1F-90E8-B70D97F6A3D1}"/>
          </ac:spMkLst>
        </pc:spChg>
        <pc:spChg chg="del mod">
          <ac:chgData name="LovePreet Singh" userId="S::love@xenonstack.com::80221d30-0a01-4c00-ba55-71625c1b0725" providerId="AD" clId="Web-{AEAF44A4-461C-C34B-3F28-CE1D5F9A2816}" dt="2025-02-07T20:40:06.129" v="463"/>
          <ac:spMkLst>
            <pc:docMk/>
            <pc:sldMk cId="3844861666" sldId="455"/>
            <ac:spMk id="14" creationId="{08D314A4-156D-C257-718C-BC4EF843E89D}"/>
          </ac:spMkLst>
        </pc:spChg>
        <pc:picChg chg="add mod">
          <ac:chgData name="LovePreet Singh" userId="S::love@xenonstack.com::80221d30-0a01-4c00-ba55-71625c1b0725" providerId="AD" clId="Web-{AEAF44A4-461C-C34B-3F28-CE1D5F9A2816}" dt="2025-02-07T20:43:44.277" v="495" actId="1076"/>
          <ac:picMkLst>
            <pc:docMk/>
            <pc:sldMk cId="3844861666" sldId="455"/>
            <ac:picMk id="3" creationId="{E557EE81-B626-1A62-2FFF-EB632F29BAF8}"/>
          </ac:picMkLst>
        </pc:picChg>
        <pc:picChg chg="add mod">
          <ac:chgData name="LovePreet Singh" userId="S::love@xenonstack.com::80221d30-0a01-4c00-ba55-71625c1b0725" providerId="AD" clId="Web-{AEAF44A4-461C-C34B-3F28-CE1D5F9A2816}" dt="2025-02-07T20:46:39.018" v="516" actId="1076"/>
          <ac:picMkLst>
            <pc:docMk/>
            <pc:sldMk cId="3844861666" sldId="455"/>
            <ac:picMk id="5" creationId="{1B796958-51E9-3496-B3BD-F3A26CA5BA5D}"/>
          </ac:picMkLst>
        </pc:picChg>
      </pc:sldChg>
      <pc:sldChg chg="addSp delSp modSp add ord replId">
        <pc:chgData name="LovePreet Singh" userId="S::love@xenonstack.com::80221d30-0a01-4c00-ba55-71625c1b0725" providerId="AD" clId="Web-{AEAF44A4-461C-C34B-3F28-CE1D5F9A2816}" dt="2025-02-07T22:32:44.502" v="1219" actId="14100"/>
        <pc:sldMkLst>
          <pc:docMk/>
          <pc:sldMk cId="3120211478" sldId="456"/>
        </pc:sldMkLst>
        <pc:spChg chg="del mod">
          <ac:chgData name="LovePreet Singh" userId="S::love@xenonstack.com::80221d30-0a01-4c00-ba55-71625c1b0725" providerId="AD" clId="Web-{AEAF44A4-461C-C34B-3F28-CE1D5F9A2816}" dt="2025-02-07T20:56:20.633" v="591"/>
          <ac:spMkLst>
            <pc:docMk/>
            <pc:sldMk cId="3120211478" sldId="456"/>
            <ac:spMk id="4" creationId="{5A853601-E41A-9103-6096-10557A243389}"/>
          </ac:spMkLst>
        </pc:spChg>
        <pc:spChg chg="mod">
          <ac:chgData name="LovePreet Singh" userId="S::love@xenonstack.com::80221d30-0a01-4c00-ba55-71625c1b0725" providerId="AD" clId="Web-{AEAF44A4-461C-C34B-3F28-CE1D5F9A2816}" dt="2025-02-07T22:32:44.502" v="1219" actId="14100"/>
          <ac:spMkLst>
            <pc:docMk/>
            <pc:sldMk cId="3120211478" sldId="456"/>
            <ac:spMk id="12" creationId="{B8373230-46D5-AF74-ACE4-2F74C7DC34D1}"/>
          </ac:spMkLst>
        </pc:spChg>
        <pc:spChg chg="del mod">
          <ac:chgData name="LovePreet Singh" userId="S::love@xenonstack.com::80221d30-0a01-4c00-ba55-71625c1b0725" providerId="AD" clId="Web-{AEAF44A4-461C-C34B-3F28-CE1D5F9A2816}" dt="2025-02-07T21:58:04.386" v="955"/>
          <ac:spMkLst>
            <pc:docMk/>
            <pc:sldMk cId="3120211478" sldId="456"/>
            <ac:spMk id="13" creationId="{81617328-DA5C-2B47-581F-78D11F52F9FA}"/>
          </ac:spMkLst>
        </pc:spChg>
        <pc:spChg chg="del">
          <ac:chgData name="LovePreet Singh" userId="S::love@xenonstack.com::80221d30-0a01-4c00-ba55-71625c1b0725" providerId="AD" clId="Web-{AEAF44A4-461C-C34B-3F28-CE1D5F9A2816}" dt="2025-02-07T21:06:43.279" v="702"/>
          <ac:spMkLst>
            <pc:docMk/>
            <pc:sldMk cId="3120211478" sldId="456"/>
            <ac:spMk id="14" creationId="{8C248FD3-FBC3-8B74-182F-508751B83085}"/>
          </ac:spMkLst>
        </pc:spChg>
        <pc:picChg chg="add del mod">
          <ac:chgData name="LovePreet Singh" userId="S::love@xenonstack.com::80221d30-0a01-4c00-ba55-71625c1b0725" providerId="AD" clId="Web-{AEAF44A4-461C-C34B-3F28-CE1D5F9A2816}" dt="2025-02-07T20:48:08.911" v="522"/>
          <ac:picMkLst>
            <pc:docMk/>
            <pc:sldMk cId="3120211478" sldId="456"/>
            <ac:picMk id="2" creationId="{F99BB118-4828-398A-A14B-1BC29C8C9615}"/>
          </ac:picMkLst>
        </pc:picChg>
        <pc:picChg chg="add del mod">
          <ac:chgData name="LovePreet Singh" userId="S::love@xenonstack.com::80221d30-0a01-4c00-ba55-71625c1b0725" providerId="AD" clId="Web-{AEAF44A4-461C-C34B-3F28-CE1D5F9A2816}" dt="2025-02-07T20:48:13.568" v="524"/>
          <ac:picMkLst>
            <pc:docMk/>
            <pc:sldMk cId="3120211478" sldId="456"/>
            <ac:picMk id="3" creationId="{4EF1A4FF-502E-D397-B112-CC93D0DCB039}"/>
          </ac:picMkLst>
        </pc:picChg>
      </pc:sldChg>
    </pc:docChg>
  </pc:docChgLst>
  <pc:docChgLst>
    <pc:chgData name="LovePreet Singh" userId="S::love@xenonstack.com::80221d30-0a01-4c00-ba55-71625c1b0725" providerId="AD" clId="Web-{3A4ABE2F-DB16-7B6A-2680-25E947B1AB6C}"/>
    <pc:docChg chg="sldOrd">
      <pc:chgData name="LovePreet Singh" userId="S::love@xenonstack.com::80221d30-0a01-4c00-ba55-71625c1b0725" providerId="AD" clId="Web-{3A4ABE2F-DB16-7B6A-2680-25E947B1AB6C}" dt="2025-02-10T23:14:42.970" v="0"/>
      <pc:docMkLst>
        <pc:docMk/>
      </pc:docMkLst>
      <pc:sldChg chg="ord">
        <pc:chgData name="LovePreet Singh" userId="S::love@xenonstack.com::80221d30-0a01-4c00-ba55-71625c1b0725" providerId="AD" clId="Web-{3A4ABE2F-DB16-7B6A-2680-25E947B1AB6C}" dt="2025-02-10T23:14:42.970" v="0"/>
        <pc:sldMkLst>
          <pc:docMk/>
          <pc:sldMk cId="1534333538" sldId="451"/>
        </pc:sldMkLst>
      </pc:sldChg>
    </pc:docChg>
  </pc:docChgLst>
  <pc:docChgLst>
    <pc:chgData name="LovePreet Singh" userId="S::love@xenonstack.com::80221d30-0a01-4c00-ba55-71625c1b0725" providerId="AD" clId="Web-{E966D093-1314-926D-F94D-2B094A4AE094}"/>
    <pc:docChg chg="modSld">
      <pc:chgData name="LovePreet Singh" userId="S::love@xenonstack.com::80221d30-0a01-4c00-ba55-71625c1b0725" providerId="AD" clId="Web-{E966D093-1314-926D-F94D-2B094A4AE094}" dt="2025-02-10T18:10:49.300" v="47"/>
      <pc:docMkLst>
        <pc:docMk/>
      </pc:docMkLst>
      <pc:sldChg chg="modSp">
        <pc:chgData name="LovePreet Singh" userId="S::love@xenonstack.com::80221d30-0a01-4c00-ba55-71625c1b0725" providerId="AD" clId="Web-{E966D093-1314-926D-F94D-2B094A4AE094}" dt="2025-02-10T18:09:02.532" v="8" actId="20577"/>
        <pc:sldMkLst>
          <pc:docMk/>
          <pc:sldMk cId="1534333538" sldId="451"/>
        </pc:sldMkLst>
        <pc:spChg chg="mod">
          <ac:chgData name="LovePreet Singh" userId="S::love@xenonstack.com::80221d30-0a01-4c00-ba55-71625c1b0725" providerId="AD" clId="Web-{E966D093-1314-926D-F94D-2B094A4AE094}" dt="2025-02-10T18:09:02.532" v="8" actId="20577"/>
          <ac:spMkLst>
            <pc:docMk/>
            <pc:sldMk cId="1534333538" sldId="451"/>
            <ac:spMk id="2" creationId="{F30F3399-A7D1-A43B-62F5-A0F2402DEE08}"/>
          </ac:spMkLst>
        </pc:spChg>
      </pc:sldChg>
      <pc:sldChg chg="modSp">
        <pc:chgData name="LovePreet Singh" userId="S::love@xenonstack.com::80221d30-0a01-4c00-ba55-71625c1b0725" providerId="AD" clId="Web-{E966D093-1314-926D-F94D-2B094A4AE094}" dt="2025-02-10T18:10:29.081" v="46" actId="20577"/>
        <pc:sldMkLst>
          <pc:docMk/>
          <pc:sldMk cId="1081847977" sldId="452"/>
        </pc:sldMkLst>
        <pc:spChg chg="mod">
          <ac:chgData name="LovePreet Singh" userId="S::love@xenonstack.com::80221d30-0a01-4c00-ba55-71625c1b0725" providerId="AD" clId="Web-{E966D093-1314-926D-F94D-2B094A4AE094}" dt="2025-02-10T18:10:25.190" v="45" actId="20577"/>
          <ac:spMkLst>
            <pc:docMk/>
            <pc:sldMk cId="1081847977" sldId="452"/>
            <ac:spMk id="2" creationId="{DBEAC8AD-2B9C-65DC-9EAB-F9EFE8FCF445}"/>
          </ac:spMkLst>
        </pc:spChg>
        <pc:spChg chg="mod">
          <ac:chgData name="LovePreet Singh" userId="S::love@xenonstack.com::80221d30-0a01-4c00-ba55-71625c1b0725" providerId="AD" clId="Web-{E966D093-1314-926D-F94D-2B094A4AE094}" dt="2025-02-10T18:09:36.158" v="19" actId="20577"/>
          <ac:spMkLst>
            <pc:docMk/>
            <pc:sldMk cId="1081847977" sldId="452"/>
            <ac:spMk id="5" creationId="{F6121852-E4AB-A261-9C47-8FCCB9DAAA97}"/>
          </ac:spMkLst>
        </pc:spChg>
        <pc:spChg chg="mod">
          <ac:chgData name="LovePreet Singh" userId="S::love@xenonstack.com::80221d30-0a01-4c00-ba55-71625c1b0725" providerId="AD" clId="Web-{E966D093-1314-926D-F94D-2B094A4AE094}" dt="2025-02-10T18:10:29.081" v="46" actId="20577"/>
          <ac:spMkLst>
            <pc:docMk/>
            <pc:sldMk cId="1081847977" sldId="452"/>
            <ac:spMk id="13" creationId="{29561288-EC98-2D83-B3F9-1BFE17E03FB1}"/>
          </ac:spMkLst>
        </pc:spChg>
        <pc:spChg chg="mod">
          <ac:chgData name="LovePreet Singh" userId="S::love@xenonstack.com::80221d30-0a01-4c00-ba55-71625c1b0725" providerId="AD" clId="Web-{E966D093-1314-926D-F94D-2B094A4AE094}" dt="2025-02-10T18:09:40.908" v="21" actId="20577"/>
          <ac:spMkLst>
            <pc:docMk/>
            <pc:sldMk cId="1081847977" sldId="452"/>
            <ac:spMk id="18" creationId="{84A35E8F-6FCF-3F90-20DD-7BD89F042247}"/>
          </ac:spMkLst>
        </pc:spChg>
        <pc:spChg chg="mod">
          <ac:chgData name="LovePreet Singh" userId="S::love@xenonstack.com::80221d30-0a01-4c00-ba55-71625c1b0725" providerId="AD" clId="Web-{E966D093-1314-926D-F94D-2B094A4AE094}" dt="2025-02-10T18:09:51.283" v="26" actId="20577"/>
          <ac:spMkLst>
            <pc:docMk/>
            <pc:sldMk cId="1081847977" sldId="452"/>
            <ac:spMk id="22" creationId="{DEBCFE74-F0FA-9CA2-FD2C-DEEB8AC3B193}"/>
          </ac:spMkLst>
        </pc:spChg>
        <pc:spChg chg="mod">
          <ac:chgData name="LovePreet Singh" userId="S::love@xenonstack.com::80221d30-0a01-4c00-ba55-71625c1b0725" providerId="AD" clId="Web-{E966D093-1314-926D-F94D-2B094A4AE094}" dt="2025-02-10T18:09:56.518" v="28" actId="20577"/>
          <ac:spMkLst>
            <pc:docMk/>
            <pc:sldMk cId="1081847977" sldId="452"/>
            <ac:spMk id="23" creationId="{FE24F70D-9D56-843A-EF28-7B80A41284E5}"/>
          </ac:spMkLst>
        </pc:spChg>
        <pc:spChg chg="mod">
          <ac:chgData name="LovePreet Singh" userId="S::love@xenonstack.com::80221d30-0a01-4c00-ba55-71625c1b0725" providerId="AD" clId="Web-{E966D093-1314-926D-F94D-2B094A4AE094}" dt="2025-02-10T18:10:05.440" v="34" actId="20577"/>
          <ac:spMkLst>
            <pc:docMk/>
            <pc:sldMk cId="1081847977" sldId="452"/>
            <ac:spMk id="25" creationId="{4FB2157D-16E5-7074-58BC-8404F54036F0}"/>
          </ac:spMkLst>
        </pc:spChg>
        <pc:spChg chg="mod">
          <ac:chgData name="LovePreet Singh" userId="S::love@xenonstack.com::80221d30-0a01-4c00-ba55-71625c1b0725" providerId="AD" clId="Web-{E966D093-1314-926D-F94D-2B094A4AE094}" dt="2025-02-10T18:09:59.455" v="30" actId="20577"/>
          <ac:spMkLst>
            <pc:docMk/>
            <pc:sldMk cId="1081847977" sldId="452"/>
            <ac:spMk id="26" creationId="{CC4AF473-E5F1-79D4-E3E4-394164924B9A}"/>
          </ac:spMkLst>
        </pc:spChg>
        <pc:spChg chg="mod">
          <ac:chgData name="LovePreet Singh" userId="S::love@xenonstack.com::80221d30-0a01-4c00-ba55-71625c1b0725" providerId="AD" clId="Web-{E966D093-1314-926D-F94D-2B094A4AE094}" dt="2025-02-10T18:10:12.940" v="38" actId="20577"/>
          <ac:spMkLst>
            <pc:docMk/>
            <pc:sldMk cId="1081847977" sldId="452"/>
            <ac:spMk id="27" creationId="{AB1A8A1C-E989-1E90-0A67-7F9FCC12234F}"/>
          </ac:spMkLst>
        </pc:spChg>
        <pc:spChg chg="mod">
          <ac:chgData name="LovePreet Singh" userId="S::love@xenonstack.com::80221d30-0a01-4c00-ba55-71625c1b0725" providerId="AD" clId="Web-{E966D093-1314-926D-F94D-2B094A4AE094}" dt="2025-02-10T18:10:17.081" v="40" actId="20577"/>
          <ac:spMkLst>
            <pc:docMk/>
            <pc:sldMk cId="1081847977" sldId="452"/>
            <ac:spMk id="28" creationId="{1EA30CF6-16B6-CFCB-69B7-86B203EE43E2}"/>
          </ac:spMkLst>
        </pc:spChg>
        <pc:spChg chg="mod">
          <ac:chgData name="LovePreet Singh" userId="S::love@xenonstack.com::80221d30-0a01-4c00-ba55-71625c1b0725" providerId="AD" clId="Web-{E966D093-1314-926D-F94D-2B094A4AE094}" dt="2025-02-10T18:10:02.674" v="32" actId="20577"/>
          <ac:spMkLst>
            <pc:docMk/>
            <pc:sldMk cId="1081847977" sldId="452"/>
            <ac:spMk id="29" creationId="{0099D155-7B28-8D5A-930D-1296F2CA44BF}"/>
          </ac:spMkLst>
        </pc:spChg>
        <pc:spChg chg="mod">
          <ac:chgData name="LovePreet Singh" userId="S::love@xenonstack.com::80221d30-0a01-4c00-ba55-71625c1b0725" providerId="AD" clId="Web-{E966D093-1314-926D-F94D-2B094A4AE094}" dt="2025-02-10T18:10:09.690" v="36" actId="20577"/>
          <ac:spMkLst>
            <pc:docMk/>
            <pc:sldMk cId="1081847977" sldId="452"/>
            <ac:spMk id="30" creationId="{02B09F18-CC61-B40B-4A91-CD8B3FE68051}"/>
          </ac:spMkLst>
        </pc:spChg>
        <pc:cxnChg chg="mod">
          <ac:chgData name="LovePreet Singh" userId="S::love@xenonstack.com::80221d30-0a01-4c00-ba55-71625c1b0725" providerId="AD" clId="Web-{E966D093-1314-926D-F94D-2B094A4AE094}" dt="2025-02-10T18:10:20.237" v="42" actId="1076"/>
          <ac:cxnSpMkLst>
            <pc:docMk/>
            <pc:sldMk cId="1081847977" sldId="452"/>
            <ac:cxnSpMk id="53" creationId="{F0458362-6FE4-E56C-163C-8603479186EE}"/>
          </ac:cxnSpMkLst>
        </pc:cxnChg>
      </pc:sldChg>
      <pc:sldChg chg="modSp">
        <pc:chgData name="LovePreet Singh" userId="S::love@xenonstack.com::80221d30-0a01-4c00-ba55-71625c1b0725" providerId="AD" clId="Web-{E966D093-1314-926D-F94D-2B094A4AE094}" dt="2025-02-10T18:09:26.298" v="17" actId="20577"/>
        <pc:sldMkLst>
          <pc:docMk/>
          <pc:sldMk cId="3120211478" sldId="456"/>
        </pc:sldMkLst>
        <pc:spChg chg="mod">
          <ac:chgData name="LovePreet Singh" userId="S::love@xenonstack.com::80221d30-0a01-4c00-ba55-71625c1b0725" providerId="AD" clId="Web-{E966D093-1314-926D-F94D-2B094A4AE094}" dt="2025-02-10T18:09:17.798" v="11" actId="20577"/>
          <ac:spMkLst>
            <pc:docMk/>
            <pc:sldMk cId="3120211478" sldId="456"/>
            <ac:spMk id="5" creationId="{B866B8A1-309A-FBD2-6FF0-D0E19E7C4194}"/>
          </ac:spMkLst>
        </pc:spChg>
        <pc:spChg chg="mod">
          <ac:chgData name="LovePreet Singh" userId="S::love@xenonstack.com::80221d30-0a01-4c00-ba55-71625c1b0725" providerId="AD" clId="Web-{E966D093-1314-926D-F94D-2B094A4AE094}" dt="2025-02-10T18:09:23.532" v="15" actId="20577"/>
          <ac:spMkLst>
            <pc:docMk/>
            <pc:sldMk cId="3120211478" sldId="456"/>
            <ac:spMk id="11" creationId="{DB1BBD5E-0407-C51B-2D20-7A74CA348AFD}"/>
          </ac:spMkLst>
        </pc:spChg>
        <pc:spChg chg="mod">
          <ac:chgData name="LovePreet Singh" userId="S::love@xenonstack.com::80221d30-0a01-4c00-ba55-71625c1b0725" providerId="AD" clId="Web-{E966D093-1314-926D-F94D-2B094A4AE094}" dt="2025-02-10T18:09:26.298" v="17" actId="20577"/>
          <ac:spMkLst>
            <pc:docMk/>
            <pc:sldMk cId="3120211478" sldId="456"/>
            <ac:spMk id="13" creationId="{816B061A-333C-8370-13FA-F02FAE5E8865}"/>
          </ac:spMkLst>
        </pc:spChg>
      </pc:sldChg>
      <pc:sldChg chg="addSp">
        <pc:chgData name="LovePreet Singh" userId="S::love@xenonstack.com::80221d30-0a01-4c00-ba55-71625c1b0725" providerId="AD" clId="Web-{E966D093-1314-926D-F94D-2B094A4AE094}" dt="2025-02-10T18:10:49.300" v="47"/>
        <pc:sldMkLst>
          <pc:docMk/>
          <pc:sldMk cId="1610170733" sldId="457"/>
        </pc:sldMkLst>
        <pc:spChg chg="add">
          <ac:chgData name="LovePreet Singh" userId="S::love@xenonstack.com::80221d30-0a01-4c00-ba55-71625c1b0725" providerId="AD" clId="Web-{E966D093-1314-926D-F94D-2B094A4AE094}" dt="2025-02-10T18:10:49.300" v="47"/>
          <ac:spMkLst>
            <pc:docMk/>
            <pc:sldMk cId="1610170733" sldId="457"/>
            <ac:spMk id="3" creationId="{2B8BECA8-3E24-1CAD-5A85-D44822651264}"/>
          </ac:spMkLst>
        </pc:spChg>
      </pc:sldChg>
    </pc:docChg>
  </pc:docChgLst>
  <pc:docChgLst>
    <pc:chgData name="LovePreet Singh" userId="S::love@xenonstack.com::80221d30-0a01-4c00-ba55-71625c1b0725" providerId="AD" clId="Web-{9F610B47-9FBA-CE23-69F2-3FEC6F8B4CF5}"/>
    <pc:docChg chg="modSld sldOrd">
      <pc:chgData name="LovePreet Singh" userId="S::love@xenonstack.com::80221d30-0a01-4c00-ba55-71625c1b0725" providerId="AD" clId="Web-{9F610B47-9FBA-CE23-69F2-3FEC6F8B4CF5}" dt="2025-02-10T15:23:44.530" v="1052" actId="1076"/>
      <pc:docMkLst>
        <pc:docMk/>
      </pc:docMkLst>
      <pc:sldChg chg="modSp ord">
        <pc:chgData name="LovePreet Singh" userId="S::love@xenonstack.com::80221d30-0a01-4c00-ba55-71625c1b0725" providerId="AD" clId="Web-{9F610B47-9FBA-CE23-69F2-3FEC6F8B4CF5}" dt="2025-02-10T15:06:56.519" v="745" actId="1076"/>
        <pc:sldMkLst>
          <pc:docMk/>
          <pc:sldMk cId="3124175302" sldId="438"/>
        </pc:sldMkLst>
        <pc:spChg chg="mod">
          <ac:chgData name="LovePreet Singh" userId="S::love@xenonstack.com::80221d30-0a01-4c00-ba55-71625c1b0725" providerId="AD" clId="Web-{9F610B47-9FBA-CE23-69F2-3FEC6F8B4CF5}" dt="2025-02-10T15:06:56.519" v="745" actId="1076"/>
          <ac:spMkLst>
            <pc:docMk/>
            <pc:sldMk cId="3124175302" sldId="438"/>
            <ac:spMk id="8" creationId="{9B282789-4F8B-D647-09EB-50D8FF6877D0}"/>
          </ac:spMkLst>
        </pc:spChg>
      </pc:sldChg>
      <pc:sldChg chg="addSp delSp">
        <pc:chgData name="LovePreet Singh" userId="S::love@xenonstack.com::80221d30-0a01-4c00-ba55-71625c1b0725" providerId="AD" clId="Web-{9F610B47-9FBA-CE23-69F2-3FEC6F8B4CF5}" dt="2025-02-10T14:06:01.310" v="1"/>
        <pc:sldMkLst>
          <pc:docMk/>
          <pc:sldMk cId="2701710032" sldId="439"/>
        </pc:sldMkLst>
        <pc:spChg chg="add del">
          <ac:chgData name="LovePreet Singh" userId="S::love@xenonstack.com::80221d30-0a01-4c00-ba55-71625c1b0725" providerId="AD" clId="Web-{9F610B47-9FBA-CE23-69F2-3FEC6F8B4CF5}" dt="2025-02-10T14:06:01.310" v="1"/>
          <ac:spMkLst>
            <pc:docMk/>
            <pc:sldMk cId="2701710032" sldId="439"/>
            <ac:spMk id="4" creationId="{B8A9FE72-73E4-12FB-A6C0-101964E37337}"/>
          </ac:spMkLst>
        </pc:spChg>
      </pc:sldChg>
      <pc:sldChg chg="ord">
        <pc:chgData name="LovePreet Singh" userId="S::love@xenonstack.com::80221d30-0a01-4c00-ba55-71625c1b0725" providerId="AD" clId="Web-{9F610B47-9FBA-CE23-69F2-3FEC6F8B4CF5}" dt="2025-02-10T14:53:11.198" v="358"/>
        <pc:sldMkLst>
          <pc:docMk/>
          <pc:sldMk cId="855806774" sldId="448"/>
        </pc:sldMkLst>
      </pc:sldChg>
      <pc:sldChg chg="addSp delSp modSp">
        <pc:chgData name="LovePreet Singh" userId="S::love@xenonstack.com::80221d30-0a01-4c00-ba55-71625c1b0725" providerId="AD" clId="Web-{9F610B47-9FBA-CE23-69F2-3FEC6F8B4CF5}" dt="2025-02-10T15:23:44.530" v="1052" actId="1076"/>
        <pc:sldMkLst>
          <pc:docMk/>
          <pc:sldMk cId="1081847977" sldId="452"/>
        </pc:sldMkLst>
        <pc:spChg chg="add mod">
          <ac:chgData name="LovePreet Singh" userId="S::love@xenonstack.com::80221d30-0a01-4c00-ba55-71625c1b0725" providerId="AD" clId="Web-{9F610B47-9FBA-CE23-69F2-3FEC6F8B4CF5}" dt="2025-02-10T15:22:52.342" v="1042" actId="1076"/>
          <ac:spMkLst>
            <pc:docMk/>
            <pc:sldMk cId="1081847977" sldId="452"/>
            <ac:spMk id="2" creationId="{DBEAC8AD-2B9C-65DC-9EAB-F9EFE8FCF445}"/>
          </ac:spMkLst>
        </pc:spChg>
        <pc:spChg chg="mod">
          <ac:chgData name="LovePreet Singh" userId="S::love@xenonstack.com::80221d30-0a01-4c00-ba55-71625c1b0725" providerId="AD" clId="Web-{9F610B47-9FBA-CE23-69F2-3FEC6F8B4CF5}" dt="2025-02-10T15:22:11.622" v="1033" actId="20577"/>
          <ac:spMkLst>
            <pc:docMk/>
            <pc:sldMk cId="1081847977" sldId="452"/>
            <ac:spMk id="3" creationId="{AFDF5BE5-C209-2A34-560F-5BBCB33E0569}"/>
          </ac:spMkLst>
        </pc:spChg>
        <pc:spChg chg="mod">
          <ac:chgData name="LovePreet Singh" userId="S::love@xenonstack.com::80221d30-0a01-4c00-ba55-71625c1b0725" providerId="AD" clId="Web-{9F610B47-9FBA-CE23-69F2-3FEC6F8B4CF5}" dt="2025-02-10T15:22:02.779" v="1031" actId="20577"/>
          <ac:spMkLst>
            <pc:docMk/>
            <pc:sldMk cId="1081847977" sldId="452"/>
            <ac:spMk id="5" creationId="{F6121852-E4AB-A261-9C47-8FCCB9DAAA97}"/>
          </ac:spMkLst>
        </pc:spChg>
        <pc:spChg chg="mod">
          <ac:chgData name="LovePreet Singh" userId="S::love@xenonstack.com::80221d30-0a01-4c00-ba55-71625c1b0725" providerId="AD" clId="Web-{9F610B47-9FBA-CE23-69F2-3FEC6F8B4CF5}" dt="2025-02-10T15:21:22.481" v="1022" actId="20577"/>
          <ac:spMkLst>
            <pc:docMk/>
            <pc:sldMk cId="1081847977" sldId="452"/>
            <ac:spMk id="6" creationId="{8EC59750-C723-0273-BB83-2CA2F8700E99}"/>
          </ac:spMkLst>
        </pc:spChg>
        <pc:spChg chg="mod">
          <ac:chgData name="LovePreet Singh" userId="S::love@xenonstack.com::80221d30-0a01-4c00-ba55-71625c1b0725" providerId="AD" clId="Web-{9F610B47-9FBA-CE23-69F2-3FEC6F8B4CF5}" dt="2025-02-10T15:19:03.558" v="974" actId="20577"/>
          <ac:spMkLst>
            <pc:docMk/>
            <pc:sldMk cId="1081847977" sldId="452"/>
            <ac:spMk id="7" creationId="{05A3423D-A826-C0DA-6FF1-BC46653E5032}"/>
          </ac:spMkLst>
        </pc:spChg>
        <pc:spChg chg="del mod">
          <ac:chgData name="LovePreet Singh" userId="S::love@xenonstack.com::80221d30-0a01-4c00-ba55-71625c1b0725" providerId="AD" clId="Web-{9F610B47-9FBA-CE23-69F2-3FEC6F8B4CF5}" dt="2025-02-10T15:15:14.696" v="887"/>
          <ac:spMkLst>
            <pc:docMk/>
            <pc:sldMk cId="1081847977" sldId="452"/>
            <ac:spMk id="8" creationId="{ACB2DF4B-21AA-210F-784B-222262899C97}"/>
          </ac:spMkLst>
        </pc:spChg>
        <pc:spChg chg="del mod">
          <ac:chgData name="LovePreet Singh" userId="S::love@xenonstack.com::80221d30-0a01-4c00-ba55-71625c1b0725" providerId="AD" clId="Web-{9F610B47-9FBA-CE23-69F2-3FEC6F8B4CF5}" dt="2025-02-10T15:15:13.774" v="886"/>
          <ac:spMkLst>
            <pc:docMk/>
            <pc:sldMk cId="1081847977" sldId="452"/>
            <ac:spMk id="9" creationId="{B671E875-10C0-5687-0436-3E99BABB907C}"/>
          </ac:spMkLst>
        </pc:spChg>
        <pc:spChg chg="del mod">
          <ac:chgData name="LovePreet Singh" userId="S::love@xenonstack.com::80221d30-0a01-4c00-ba55-71625c1b0725" providerId="AD" clId="Web-{9F610B47-9FBA-CE23-69F2-3FEC6F8B4CF5}" dt="2025-02-10T15:16:44.353" v="909"/>
          <ac:spMkLst>
            <pc:docMk/>
            <pc:sldMk cId="1081847977" sldId="452"/>
            <ac:spMk id="10" creationId="{10A2E640-2E86-A1E2-B45A-389B3550AD3A}"/>
          </ac:spMkLst>
        </pc:spChg>
        <pc:spChg chg="mod">
          <ac:chgData name="LovePreet Singh" userId="S::love@xenonstack.com::80221d30-0a01-4c00-ba55-71625c1b0725" providerId="AD" clId="Web-{9F610B47-9FBA-CE23-69F2-3FEC6F8B4CF5}" dt="2025-02-10T15:21:06.262" v="1018" actId="20577"/>
          <ac:spMkLst>
            <pc:docMk/>
            <pc:sldMk cId="1081847977" sldId="452"/>
            <ac:spMk id="11" creationId="{69ACB091-259F-D3EF-4708-C464D46744DB}"/>
          </ac:spMkLst>
        </pc:spChg>
        <pc:spChg chg="add mod">
          <ac:chgData name="LovePreet Singh" userId="S::love@xenonstack.com::80221d30-0a01-4c00-ba55-71625c1b0725" providerId="AD" clId="Web-{9F610B47-9FBA-CE23-69F2-3FEC6F8B4CF5}" dt="2025-02-10T15:22:56.576" v="1043" actId="1076"/>
          <ac:spMkLst>
            <pc:docMk/>
            <pc:sldMk cId="1081847977" sldId="452"/>
            <ac:spMk id="12" creationId="{852563E7-28C8-0508-F5AF-92C3246671AF}"/>
          </ac:spMkLst>
        </pc:spChg>
        <pc:spChg chg="add mod">
          <ac:chgData name="LovePreet Singh" userId="S::love@xenonstack.com::80221d30-0a01-4c00-ba55-71625c1b0725" providerId="AD" clId="Web-{9F610B47-9FBA-CE23-69F2-3FEC6F8B4CF5}" dt="2025-02-10T15:22:45.170" v="1040" actId="1076"/>
          <ac:spMkLst>
            <pc:docMk/>
            <pc:sldMk cId="1081847977" sldId="452"/>
            <ac:spMk id="13" creationId="{29561288-EC98-2D83-B3F9-1BFE17E03FB1}"/>
          </ac:spMkLst>
        </pc:spChg>
        <pc:spChg chg="add mod">
          <ac:chgData name="LovePreet Singh" userId="S::love@xenonstack.com::80221d30-0a01-4c00-ba55-71625c1b0725" providerId="AD" clId="Web-{9F610B47-9FBA-CE23-69F2-3FEC6F8B4CF5}" dt="2025-02-10T15:20:22.418" v="994" actId="20577"/>
          <ac:spMkLst>
            <pc:docMk/>
            <pc:sldMk cId="1081847977" sldId="452"/>
            <ac:spMk id="14" creationId="{942156E6-EADF-A5E7-1BF1-651ACA5F4092}"/>
          </ac:spMkLst>
        </pc:spChg>
        <pc:spChg chg="add del mod">
          <ac:chgData name="LovePreet Singh" userId="S::love@xenonstack.com::80221d30-0a01-4c00-ba55-71625c1b0725" providerId="AD" clId="Web-{9F610B47-9FBA-CE23-69F2-3FEC6F8B4CF5}" dt="2025-02-10T15:16:44.275" v="908"/>
          <ac:spMkLst>
            <pc:docMk/>
            <pc:sldMk cId="1081847977" sldId="452"/>
            <ac:spMk id="15" creationId="{AC4FD7D7-34E3-0A14-1275-852ABC0AFD15}"/>
          </ac:spMkLst>
        </pc:spChg>
        <pc:spChg chg="mod">
          <ac:chgData name="LovePreet Singh" userId="S::love@xenonstack.com::80221d30-0a01-4c00-ba55-71625c1b0725" providerId="AD" clId="Web-{9F610B47-9FBA-CE23-69F2-3FEC6F8B4CF5}" dt="2025-02-10T15:08:35.661" v="776" actId="1076"/>
          <ac:spMkLst>
            <pc:docMk/>
            <pc:sldMk cId="1081847977" sldId="452"/>
            <ac:spMk id="16" creationId="{07C89D84-DD63-DE7E-2127-637EEAB7C8BC}"/>
          </ac:spMkLst>
        </pc:spChg>
        <pc:spChg chg="add mod">
          <ac:chgData name="LovePreet Singh" userId="S::love@xenonstack.com::80221d30-0a01-4c00-ba55-71625c1b0725" providerId="AD" clId="Web-{9F610B47-9FBA-CE23-69F2-3FEC6F8B4CF5}" dt="2025-02-10T15:20:41.512" v="1005" actId="20577"/>
          <ac:spMkLst>
            <pc:docMk/>
            <pc:sldMk cId="1081847977" sldId="452"/>
            <ac:spMk id="17" creationId="{8FF9BC0B-1B85-86DB-BBA7-7AB5854E6689}"/>
          </ac:spMkLst>
        </pc:spChg>
        <pc:spChg chg="add mod">
          <ac:chgData name="LovePreet Singh" userId="S::love@xenonstack.com::80221d30-0a01-4c00-ba55-71625c1b0725" providerId="AD" clId="Web-{9F610B47-9FBA-CE23-69F2-3FEC6F8B4CF5}" dt="2025-02-10T15:20:09.230" v="988" actId="20577"/>
          <ac:spMkLst>
            <pc:docMk/>
            <pc:sldMk cId="1081847977" sldId="452"/>
            <ac:spMk id="18" creationId="{84A35E8F-6FCF-3F90-20DD-7BD89F042247}"/>
          </ac:spMkLst>
        </pc:spChg>
        <pc:spChg chg="add mod">
          <ac:chgData name="LovePreet Singh" userId="S::love@xenonstack.com::80221d30-0a01-4c00-ba55-71625c1b0725" providerId="AD" clId="Web-{9F610B47-9FBA-CE23-69F2-3FEC6F8B4CF5}" dt="2025-02-10T15:20:33.699" v="1000" actId="20577"/>
          <ac:spMkLst>
            <pc:docMk/>
            <pc:sldMk cId="1081847977" sldId="452"/>
            <ac:spMk id="19" creationId="{75C7C52A-24C4-4771-C5DE-B0BDCC300FF8}"/>
          </ac:spMkLst>
        </pc:spChg>
        <pc:spChg chg="add mod">
          <ac:chgData name="LovePreet Singh" userId="S::love@xenonstack.com::80221d30-0a01-4c00-ba55-71625c1b0725" providerId="AD" clId="Web-{9F610B47-9FBA-CE23-69F2-3FEC6F8B4CF5}" dt="2025-02-10T15:20:58.106" v="1017" actId="20577"/>
          <ac:spMkLst>
            <pc:docMk/>
            <pc:sldMk cId="1081847977" sldId="452"/>
            <ac:spMk id="20" creationId="{CC8365FD-4273-D6D9-B8F6-B838C58B4098}"/>
          </ac:spMkLst>
        </pc:spChg>
        <pc:spChg chg="add mod">
          <ac:chgData name="LovePreet Singh" userId="S::love@xenonstack.com::80221d30-0a01-4c00-ba55-71625c1b0725" providerId="AD" clId="Web-{9F610B47-9FBA-CE23-69F2-3FEC6F8B4CF5}" dt="2025-02-10T15:20:52.747" v="1013" actId="20577"/>
          <ac:spMkLst>
            <pc:docMk/>
            <pc:sldMk cId="1081847977" sldId="452"/>
            <ac:spMk id="21" creationId="{9D8962DF-710B-5E37-8944-B4FF0BA4157E}"/>
          </ac:spMkLst>
        </pc:spChg>
        <pc:spChg chg="add mod">
          <ac:chgData name="LovePreet Singh" userId="S::love@xenonstack.com::80221d30-0a01-4c00-ba55-71625c1b0725" providerId="AD" clId="Web-{9F610B47-9FBA-CE23-69F2-3FEC6F8B4CF5}" dt="2025-02-10T15:21:55.185" v="1030" actId="20577"/>
          <ac:spMkLst>
            <pc:docMk/>
            <pc:sldMk cId="1081847977" sldId="452"/>
            <ac:spMk id="22" creationId="{DEBCFE74-F0FA-9CA2-FD2C-DEEB8AC3B193}"/>
          </ac:spMkLst>
        </pc:spChg>
        <pc:spChg chg="add mod">
          <ac:chgData name="LovePreet Singh" userId="S::love@xenonstack.com::80221d30-0a01-4c00-ba55-71625c1b0725" providerId="AD" clId="Web-{9F610B47-9FBA-CE23-69F2-3FEC6F8B4CF5}" dt="2025-02-10T15:21:50.622" v="1028" actId="20577"/>
          <ac:spMkLst>
            <pc:docMk/>
            <pc:sldMk cId="1081847977" sldId="452"/>
            <ac:spMk id="23" creationId="{FE24F70D-9D56-843A-EF28-7B80A41284E5}"/>
          </ac:spMkLst>
        </pc:spChg>
        <pc:spChg chg="add">
          <ac:chgData name="LovePreet Singh" userId="S::love@xenonstack.com::80221d30-0a01-4c00-ba55-71625c1b0725" providerId="AD" clId="Web-{9F610B47-9FBA-CE23-69F2-3FEC6F8B4CF5}" dt="2025-02-10T15:23:09.154" v="1044"/>
          <ac:spMkLst>
            <pc:docMk/>
            <pc:sldMk cId="1081847977" sldId="452"/>
            <ac:spMk id="24" creationId="{AA32553A-5DD2-D45C-0FC8-3E8BD66BB076}"/>
          </ac:spMkLst>
        </pc:spChg>
        <pc:spChg chg="add">
          <ac:chgData name="LovePreet Singh" userId="S::love@xenonstack.com::80221d30-0a01-4c00-ba55-71625c1b0725" providerId="AD" clId="Web-{9F610B47-9FBA-CE23-69F2-3FEC6F8B4CF5}" dt="2025-02-10T15:23:13.748" v="1045"/>
          <ac:spMkLst>
            <pc:docMk/>
            <pc:sldMk cId="1081847977" sldId="452"/>
            <ac:spMk id="25" creationId="{4FB2157D-16E5-7074-58BC-8404F54036F0}"/>
          </ac:spMkLst>
        </pc:spChg>
        <pc:spChg chg="add">
          <ac:chgData name="LovePreet Singh" userId="S::love@xenonstack.com::80221d30-0a01-4c00-ba55-71625c1b0725" providerId="AD" clId="Web-{9F610B47-9FBA-CE23-69F2-3FEC6F8B4CF5}" dt="2025-02-10T15:23:17.217" v="1046"/>
          <ac:spMkLst>
            <pc:docMk/>
            <pc:sldMk cId="1081847977" sldId="452"/>
            <ac:spMk id="26" creationId="{CC4AF473-E5F1-79D4-E3E4-394164924B9A}"/>
          </ac:spMkLst>
        </pc:spChg>
        <pc:spChg chg="add">
          <ac:chgData name="LovePreet Singh" userId="S::love@xenonstack.com::80221d30-0a01-4c00-ba55-71625c1b0725" providerId="AD" clId="Web-{9F610B47-9FBA-CE23-69F2-3FEC6F8B4CF5}" dt="2025-02-10T15:23:20.561" v="1047"/>
          <ac:spMkLst>
            <pc:docMk/>
            <pc:sldMk cId="1081847977" sldId="452"/>
            <ac:spMk id="27" creationId="{AB1A8A1C-E989-1E90-0A67-7F9FCC12234F}"/>
          </ac:spMkLst>
        </pc:spChg>
        <pc:spChg chg="add">
          <ac:chgData name="LovePreet Singh" userId="S::love@xenonstack.com::80221d30-0a01-4c00-ba55-71625c1b0725" providerId="AD" clId="Web-{9F610B47-9FBA-CE23-69F2-3FEC6F8B4CF5}" dt="2025-02-10T15:23:23.420" v="1048"/>
          <ac:spMkLst>
            <pc:docMk/>
            <pc:sldMk cId="1081847977" sldId="452"/>
            <ac:spMk id="28" creationId="{1EA30CF6-16B6-CFCB-69B7-86B203EE43E2}"/>
          </ac:spMkLst>
        </pc:spChg>
        <pc:spChg chg="add mod">
          <ac:chgData name="LovePreet Singh" userId="S::love@xenonstack.com::80221d30-0a01-4c00-ba55-71625c1b0725" providerId="AD" clId="Web-{9F610B47-9FBA-CE23-69F2-3FEC6F8B4CF5}" dt="2025-02-10T15:23:44.530" v="1052" actId="1076"/>
          <ac:spMkLst>
            <pc:docMk/>
            <pc:sldMk cId="1081847977" sldId="452"/>
            <ac:spMk id="29" creationId="{0099D155-7B28-8D5A-930D-1296F2CA44BF}"/>
          </ac:spMkLst>
        </pc:spChg>
        <pc:spChg chg="add mod">
          <ac:chgData name="LovePreet Singh" userId="S::love@xenonstack.com::80221d30-0a01-4c00-ba55-71625c1b0725" providerId="AD" clId="Web-{9F610B47-9FBA-CE23-69F2-3FEC6F8B4CF5}" dt="2025-02-10T15:23:37.373" v="1051" actId="1076"/>
          <ac:spMkLst>
            <pc:docMk/>
            <pc:sldMk cId="1081847977" sldId="452"/>
            <ac:spMk id="30" creationId="{02B09F18-CC61-B40B-4A91-CD8B3FE68051}"/>
          </ac:spMkLst>
        </pc:spChg>
      </pc:sldChg>
      <pc:sldChg chg="addSp delSp modSp">
        <pc:chgData name="LovePreet Singh" userId="S::love@xenonstack.com::80221d30-0a01-4c00-ba55-71625c1b0725" providerId="AD" clId="Web-{9F610B47-9FBA-CE23-69F2-3FEC6F8B4CF5}" dt="2025-02-10T14:52:36.432" v="356" actId="20577"/>
        <pc:sldMkLst>
          <pc:docMk/>
          <pc:sldMk cId="3120211478" sldId="456"/>
        </pc:sldMkLst>
        <pc:spChg chg="add mod">
          <ac:chgData name="LovePreet Singh" userId="S::love@xenonstack.com::80221d30-0a01-4c00-ba55-71625c1b0725" providerId="AD" clId="Web-{9F610B47-9FBA-CE23-69F2-3FEC6F8B4CF5}" dt="2025-02-10T14:08:09.283" v="42" actId="20577"/>
          <ac:spMkLst>
            <pc:docMk/>
            <pc:sldMk cId="3120211478" sldId="456"/>
            <ac:spMk id="3" creationId="{74639DCE-61C2-A84B-707E-DEDEED7E72D9}"/>
          </ac:spMkLst>
        </pc:spChg>
        <pc:spChg chg="add del mod">
          <ac:chgData name="LovePreet Singh" userId="S::love@xenonstack.com::80221d30-0a01-4c00-ba55-71625c1b0725" providerId="AD" clId="Web-{9F610B47-9FBA-CE23-69F2-3FEC6F8B4CF5}" dt="2025-02-10T14:51:27.572" v="334"/>
          <ac:spMkLst>
            <pc:docMk/>
            <pc:sldMk cId="3120211478" sldId="456"/>
            <ac:spMk id="4" creationId="{CB0D149E-0F7E-E9C8-8040-B3ED9990F10B}"/>
          </ac:spMkLst>
        </pc:spChg>
        <pc:spChg chg="add mod">
          <ac:chgData name="LovePreet Singh" userId="S::love@xenonstack.com::80221d30-0a01-4c00-ba55-71625c1b0725" providerId="AD" clId="Web-{9F610B47-9FBA-CE23-69F2-3FEC6F8B4CF5}" dt="2025-02-10T14:51:43.587" v="336" actId="1076"/>
          <ac:spMkLst>
            <pc:docMk/>
            <pc:sldMk cId="3120211478" sldId="456"/>
            <ac:spMk id="5" creationId="{B866B8A1-309A-FBD2-6FF0-D0E19E7C4194}"/>
          </ac:spMkLst>
        </pc:spChg>
        <pc:spChg chg="add del mod">
          <ac:chgData name="LovePreet Singh" userId="S::love@xenonstack.com::80221d30-0a01-4c00-ba55-71625c1b0725" providerId="AD" clId="Web-{9F610B47-9FBA-CE23-69F2-3FEC6F8B4CF5}" dt="2025-02-10T14:09:21.770" v="56"/>
          <ac:spMkLst>
            <pc:docMk/>
            <pc:sldMk cId="3120211478" sldId="456"/>
            <ac:spMk id="7" creationId="{79B83634-6A27-B162-9D89-36FA18BA96D4}"/>
          </ac:spMkLst>
        </pc:spChg>
        <pc:spChg chg="del">
          <ac:chgData name="LovePreet Singh" userId="S::love@xenonstack.com::80221d30-0a01-4c00-ba55-71625c1b0725" providerId="AD" clId="Web-{9F610B47-9FBA-CE23-69F2-3FEC6F8B4CF5}" dt="2025-02-10T14:51:18.665" v="333"/>
          <ac:spMkLst>
            <pc:docMk/>
            <pc:sldMk cId="3120211478" sldId="456"/>
            <ac:spMk id="9" creationId="{3AFA56F3-6CD8-55CD-92B5-8333A27D5B3C}"/>
          </ac:spMkLst>
        </pc:spChg>
        <pc:spChg chg="add del mod">
          <ac:chgData name="LovePreet Singh" userId="S::love@xenonstack.com::80221d30-0a01-4c00-ba55-71625c1b0725" providerId="AD" clId="Web-{9F610B47-9FBA-CE23-69F2-3FEC6F8B4CF5}" dt="2025-02-10T14:09:46.646" v="61"/>
          <ac:spMkLst>
            <pc:docMk/>
            <pc:sldMk cId="3120211478" sldId="456"/>
            <ac:spMk id="10" creationId="{DB5D58AE-0C37-6655-F265-C8370564CF8A}"/>
          </ac:spMkLst>
        </pc:spChg>
        <pc:spChg chg="add mod">
          <ac:chgData name="LovePreet Singh" userId="S::love@xenonstack.com::80221d30-0a01-4c00-ba55-71625c1b0725" providerId="AD" clId="Web-{9F610B47-9FBA-CE23-69F2-3FEC6F8B4CF5}" dt="2025-02-10T14:52:20.291" v="347" actId="20577"/>
          <ac:spMkLst>
            <pc:docMk/>
            <pc:sldMk cId="3120211478" sldId="456"/>
            <ac:spMk id="11" creationId="{DB1BBD5E-0407-C51B-2D20-7A74CA348AFD}"/>
          </ac:spMkLst>
        </pc:spChg>
        <pc:spChg chg="add del mod">
          <ac:chgData name="LovePreet Singh" userId="S::love@xenonstack.com::80221d30-0a01-4c00-ba55-71625c1b0725" providerId="AD" clId="Web-{9F610B47-9FBA-CE23-69F2-3FEC6F8B4CF5}" dt="2025-02-10T14:51:11.899" v="332" actId="20577"/>
          <ac:spMkLst>
            <pc:docMk/>
            <pc:sldMk cId="3120211478" sldId="456"/>
            <ac:spMk id="12" creationId="{B8373230-46D5-AF74-ACE4-2F74C7DC34D1}"/>
          </ac:spMkLst>
        </pc:spChg>
        <pc:spChg chg="add mod">
          <ac:chgData name="LovePreet Singh" userId="S::love@xenonstack.com::80221d30-0a01-4c00-ba55-71625c1b0725" providerId="AD" clId="Web-{9F610B47-9FBA-CE23-69F2-3FEC6F8B4CF5}" dt="2025-02-10T14:52:36.432" v="356" actId="20577"/>
          <ac:spMkLst>
            <pc:docMk/>
            <pc:sldMk cId="3120211478" sldId="456"/>
            <ac:spMk id="13" creationId="{816B061A-333C-8370-13FA-F02FAE5E8865}"/>
          </ac:spMkLst>
        </pc:spChg>
      </pc:sldChg>
    </pc:docChg>
  </pc:docChgLst>
  <pc:docChgLst>
    <pc:chgData name="LovePreet Singh" userId="S::love@xenonstack.com::80221d30-0a01-4c00-ba55-71625c1b0725" providerId="AD" clId="Web-{BE129E0C-F044-5724-D73E-5737A94DC594}"/>
    <pc:docChg chg="modSld">
      <pc:chgData name="LovePreet Singh" userId="S::love@xenonstack.com::80221d30-0a01-4c00-ba55-71625c1b0725" providerId="AD" clId="Web-{BE129E0C-F044-5724-D73E-5737A94DC594}" dt="2025-02-07T23:04:13.288" v="3"/>
      <pc:docMkLst>
        <pc:docMk/>
      </pc:docMkLst>
      <pc:sldChg chg="addSp delSp modSp">
        <pc:chgData name="LovePreet Singh" userId="S::love@xenonstack.com::80221d30-0a01-4c00-ba55-71625c1b0725" providerId="AD" clId="Web-{BE129E0C-F044-5724-D73E-5737A94DC594}" dt="2025-02-07T23:04:13.288" v="3"/>
        <pc:sldMkLst>
          <pc:docMk/>
          <pc:sldMk cId="3457628484" sldId="440"/>
        </pc:sldMkLst>
        <pc:spChg chg="add del mod">
          <ac:chgData name="LovePreet Singh" userId="S::love@xenonstack.com::80221d30-0a01-4c00-ba55-71625c1b0725" providerId="AD" clId="Web-{BE129E0C-F044-5724-D73E-5737A94DC594}" dt="2025-02-07T23:04:13.288" v="3"/>
          <ac:spMkLst>
            <pc:docMk/>
            <pc:sldMk cId="3457628484" sldId="440"/>
            <ac:spMk id="3" creationId="{409A4432-D876-C267-EB58-22F4EE27C0A2}"/>
          </ac:spMkLst>
        </pc:spChg>
      </pc:sldChg>
    </pc:docChg>
  </pc:docChgLst>
  <pc:docChgLst>
    <pc:chgData name="LovePreet Singh" userId="S::love@xenonstack.com::80221d30-0a01-4c00-ba55-71625c1b0725" providerId="AD" clId="Web-{47BBF73D-C16F-C791-6AF7-8AFE2C8FF25A}"/>
    <pc:docChg chg="addSld modSld">
      <pc:chgData name="LovePreet Singh" userId="S::love@xenonstack.com::80221d30-0a01-4c00-ba55-71625c1b0725" providerId="AD" clId="Web-{47BBF73D-C16F-C791-6AF7-8AFE2C8FF25A}" dt="2025-02-10T17:55:19.253" v="112"/>
      <pc:docMkLst>
        <pc:docMk/>
      </pc:docMkLst>
      <pc:sldChg chg="modSp">
        <pc:chgData name="LovePreet Singh" userId="S::love@xenonstack.com::80221d30-0a01-4c00-ba55-71625c1b0725" providerId="AD" clId="Web-{47BBF73D-C16F-C791-6AF7-8AFE2C8FF25A}" dt="2025-02-10T17:40:44.931" v="23" actId="20577"/>
        <pc:sldMkLst>
          <pc:docMk/>
          <pc:sldMk cId="3124175302" sldId="438"/>
        </pc:sldMkLst>
        <pc:spChg chg="mod">
          <ac:chgData name="LovePreet Singh" userId="S::love@xenonstack.com::80221d30-0a01-4c00-ba55-71625c1b0725" providerId="AD" clId="Web-{47BBF73D-C16F-C791-6AF7-8AFE2C8FF25A}" dt="2025-02-10T17:40:44.931" v="23" actId="20577"/>
          <ac:spMkLst>
            <pc:docMk/>
            <pc:sldMk cId="3124175302" sldId="438"/>
            <ac:spMk id="8" creationId="{9B282789-4F8B-D647-09EB-50D8FF6877D0}"/>
          </ac:spMkLst>
        </pc:spChg>
      </pc:sldChg>
      <pc:sldChg chg="addSp delSp modSp new mod setBg">
        <pc:chgData name="LovePreet Singh" userId="S::love@xenonstack.com::80221d30-0a01-4c00-ba55-71625c1b0725" providerId="AD" clId="Web-{47BBF73D-C16F-C791-6AF7-8AFE2C8FF25A}" dt="2025-02-10T17:55:19.253" v="112"/>
        <pc:sldMkLst>
          <pc:docMk/>
          <pc:sldMk cId="1610170733" sldId="457"/>
        </pc:sldMkLst>
        <pc:spChg chg="mod">
          <ac:chgData name="LovePreet Singh" userId="S::love@xenonstack.com::80221d30-0a01-4c00-ba55-71625c1b0725" providerId="AD" clId="Web-{47BBF73D-C16F-C791-6AF7-8AFE2C8FF25A}" dt="2025-02-10T17:47:43.717" v="65"/>
          <ac:spMkLst>
            <pc:docMk/>
            <pc:sldMk cId="1610170733" sldId="457"/>
            <ac:spMk id="2" creationId="{EEA433C8-09E2-C340-B8E8-EB7427DD52DF}"/>
          </ac:spMkLst>
        </pc:spChg>
        <pc:spChg chg="del">
          <ac:chgData name="LovePreet Singh" userId="S::love@xenonstack.com::80221d30-0a01-4c00-ba55-71625c1b0725" providerId="AD" clId="Web-{47BBF73D-C16F-C791-6AF7-8AFE2C8FF25A}" dt="2025-02-10T17:42:07.322" v="33"/>
          <ac:spMkLst>
            <pc:docMk/>
            <pc:sldMk cId="1610170733" sldId="457"/>
            <ac:spMk id="3" creationId="{A2757FDE-AA61-C016-D13E-E7692EA00352}"/>
          </ac:spMkLst>
        </pc:spChg>
        <pc:spChg chg="mod ord">
          <ac:chgData name="LovePreet Singh" userId="S::love@xenonstack.com::80221d30-0a01-4c00-ba55-71625c1b0725" providerId="AD" clId="Web-{47BBF73D-C16F-C791-6AF7-8AFE2C8FF25A}" dt="2025-02-10T17:47:43.717" v="65"/>
          <ac:spMkLst>
            <pc:docMk/>
            <pc:sldMk cId="1610170733" sldId="457"/>
            <ac:spMk id="4" creationId="{279A0C93-9D3C-7948-3DD0-EE6D92D0B82C}"/>
          </ac:spMkLst>
        </pc:spChg>
        <pc:spChg chg="add">
          <ac:chgData name="LovePreet Singh" userId="S::love@xenonstack.com::80221d30-0a01-4c00-ba55-71625c1b0725" providerId="AD" clId="Web-{47BBF73D-C16F-C791-6AF7-8AFE2C8FF25A}" dt="2025-02-10T17:55:19.253" v="112"/>
          <ac:spMkLst>
            <pc:docMk/>
            <pc:sldMk cId="1610170733" sldId="457"/>
            <ac:spMk id="10" creationId="{A3E51686-2E33-0DA3-95BE-40BCA9C57863}"/>
          </ac:spMkLst>
        </pc:spChg>
        <pc:spChg chg="add">
          <ac:chgData name="LovePreet Singh" userId="S::love@xenonstack.com::80221d30-0a01-4c00-ba55-71625c1b0725" providerId="AD" clId="Web-{47BBF73D-C16F-C791-6AF7-8AFE2C8FF25A}" dt="2025-02-10T17:47:43.717" v="65"/>
          <ac:spMkLst>
            <pc:docMk/>
            <pc:sldMk cId="1610170733" sldId="457"/>
            <ac:spMk id="13" creationId="{7A08E557-10DB-421A-876E-1AE58F8E07C4}"/>
          </ac:spMkLst>
        </pc:spChg>
        <pc:spChg chg="add">
          <ac:chgData name="LovePreet Singh" userId="S::love@xenonstack.com::80221d30-0a01-4c00-ba55-71625c1b0725" providerId="AD" clId="Web-{47BBF73D-C16F-C791-6AF7-8AFE2C8FF25A}" dt="2025-02-10T17:47:43.717" v="65"/>
          <ac:spMkLst>
            <pc:docMk/>
            <pc:sldMk cId="1610170733" sldId="457"/>
            <ac:spMk id="15" creationId="{11CF6B73-2F2C-4A5F-8421-115F82C5408E}"/>
          </ac:spMkLst>
        </pc:spChg>
        <pc:spChg chg="add">
          <ac:chgData name="LovePreet Singh" userId="S::love@xenonstack.com::80221d30-0a01-4c00-ba55-71625c1b0725" providerId="AD" clId="Web-{47BBF73D-C16F-C791-6AF7-8AFE2C8FF25A}" dt="2025-02-10T17:47:43.717" v="65"/>
          <ac:spMkLst>
            <pc:docMk/>
            <pc:sldMk cId="1610170733" sldId="457"/>
            <ac:spMk id="17" creationId="{F367AA93-7110-4CE8-92E4-0291FE3C904F}"/>
          </ac:spMkLst>
        </pc:spChg>
        <pc:spChg chg="add">
          <ac:chgData name="LovePreet Singh" userId="S::love@xenonstack.com::80221d30-0a01-4c00-ba55-71625c1b0725" providerId="AD" clId="Web-{47BBF73D-C16F-C791-6AF7-8AFE2C8FF25A}" dt="2025-02-10T17:47:43.717" v="65"/>
          <ac:spMkLst>
            <pc:docMk/>
            <pc:sldMk cId="1610170733" sldId="457"/>
            <ac:spMk id="19" creationId="{DDF6DDD8-3470-4C16-96A5-BCE73654C21B}"/>
          </ac:spMkLst>
        </pc:spChg>
        <pc:spChg chg="add">
          <ac:chgData name="LovePreet Singh" userId="S::love@xenonstack.com::80221d30-0a01-4c00-ba55-71625c1b0725" providerId="AD" clId="Web-{47BBF73D-C16F-C791-6AF7-8AFE2C8FF25A}" dt="2025-02-10T17:47:43.717" v="65"/>
          <ac:spMkLst>
            <pc:docMk/>
            <pc:sldMk cId="1610170733" sldId="457"/>
            <ac:spMk id="21" creationId="{40A51292-3CED-4D0C-9A6F-634DCABF0FD0}"/>
          </ac:spMkLst>
        </pc:spChg>
        <pc:picChg chg="add mod">
          <ac:chgData name="LovePreet Singh" userId="S::love@xenonstack.com::80221d30-0a01-4c00-ba55-71625c1b0725" providerId="AD" clId="Web-{47BBF73D-C16F-C791-6AF7-8AFE2C8FF25A}" dt="2025-02-10T17:54:15.409" v="107" actId="14100"/>
          <ac:picMkLst>
            <pc:docMk/>
            <pc:sldMk cId="1610170733" sldId="457"/>
            <ac:picMk id="5" creationId="{51021682-2049-25CC-B031-6005CB4D7713}"/>
          </ac:picMkLst>
        </pc:picChg>
        <pc:picChg chg="add mod ord">
          <ac:chgData name="LovePreet Singh" userId="S::love@xenonstack.com::80221d30-0a01-4c00-ba55-71625c1b0725" providerId="AD" clId="Web-{47BBF73D-C16F-C791-6AF7-8AFE2C8FF25A}" dt="2025-02-10T17:54:27.221" v="109" actId="14100"/>
          <ac:picMkLst>
            <pc:docMk/>
            <pc:sldMk cId="1610170733" sldId="457"/>
            <ac:picMk id="6" creationId="{0407DB4B-6CA8-024D-DC3C-3AA8F178D670}"/>
          </ac:picMkLst>
        </pc:picChg>
        <pc:picChg chg="add mod">
          <ac:chgData name="LovePreet Singh" userId="S::love@xenonstack.com::80221d30-0a01-4c00-ba55-71625c1b0725" providerId="AD" clId="Web-{47BBF73D-C16F-C791-6AF7-8AFE2C8FF25A}" dt="2025-02-10T17:54:23.799" v="108" actId="14100"/>
          <ac:picMkLst>
            <pc:docMk/>
            <pc:sldMk cId="1610170733" sldId="457"/>
            <ac:picMk id="7" creationId="{D5EFFC34-4929-9EAE-69F5-55C7456D706E}"/>
          </ac:picMkLst>
        </pc:picChg>
        <pc:picChg chg="add mod">
          <ac:chgData name="LovePreet Singh" userId="S::love@xenonstack.com::80221d30-0a01-4c00-ba55-71625c1b0725" providerId="AD" clId="Web-{47BBF73D-C16F-C791-6AF7-8AFE2C8FF25A}" dt="2025-02-10T17:54:32.065" v="110" actId="14100"/>
          <ac:picMkLst>
            <pc:docMk/>
            <pc:sldMk cId="1610170733" sldId="457"/>
            <ac:picMk id="8" creationId="{B1D002EB-04DA-7C21-1366-0A90E552BD30}"/>
          </ac:picMkLst>
        </pc:picChg>
        <pc:picChg chg="add mod">
          <ac:chgData name="LovePreet Singh" userId="S::love@xenonstack.com::80221d30-0a01-4c00-ba55-71625c1b0725" providerId="AD" clId="Web-{47BBF73D-C16F-C791-6AF7-8AFE2C8FF25A}" dt="2025-02-10T17:54:35.174" v="111" actId="14100"/>
          <ac:picMkLst>
            <pc:docMk/>
            <pc:sldMk cId="1610170733" sldId="457"/>
            <ac:picMk id="9" creationId="{225814A5-A9D1-1E21-BB0D-A9BE856327B3}"/>
          </ac:picMkLst>
        </pc:picChg>
      </pc:sldChg>
    </pc:docChg>
  </pc:docChgLst>
  <pc:docChgLst>
    <pc:chgData name="LovePreet Singh" userId="S::love@xenonstack.com::80221d30-0a01-4c00-ba55-71625c1b0725" providerId="AD" clId="Web-{E77C8D71-A104-AF15-7A3F-24C06753A57C}"/>
    <pc:docChg chg="modSld">
      <pc:chgData name="LovePreet Singh" userId="S::love@xenonstack.com::80221d30-0a01-4c00-ba55-71625c1b0725" providerId="AD" clId="Web-{E77C8D71-A104-AF15-7A3F-24C06753A57C}" dt="2025-02-10T18:05:31.321" v="77" actId="1076"/>
      <pc:docMkLst>
        <pc:docMk/>
      </pc:docMkLst>
      <pc:sldChg chg="modSp">
        <pc:chgData name="LovePreet Singh" userId="S::love@xenonstack.com::80221d30-0a01-4c00-ba55-71625c1b0725" providerId="AD" clId="Web-{E77C8D71-A104-AF15-7A3F-24C06753A57C}" dt="2025-02-10T18:05:31.321" v="77" actId="1076"/>
        <pc:sldMkLst>
          <pc:docMk/>
          <pc:sldMk cId="1534333538" sldId="451"/>
        </pc:sldMkLst>
        <pc:spChg chg="mod">
          <ac:chgData name="LovePreet Singh" userId="S::love@xenonstack.com::80221d30-0a01-4c00-ba55-71625c1b0725" providerId="AD" clId="Web-{E77C8D71-A104-AF15-7A3F-24C06753A57C}" dt="2025-02-10T18:05:31.321" v="77" actId="1076"/>
          <ac:spMkLst>
            <pc:docMk/>
            <pc:sldMk cId="1534333538" sldId="451"/>
            <ac:spMk id="2" creationId="{F30F3399-A7D1-A43B-62F5-A0F2402DEE08}"/>
          </ac:spMkLst>
        </pc:spChg>
      </pc:sldChg>
      <pc:sldChg chg="modSp">
        <pc:chgData name="LovePreet Singh" userId="S::love@xenonstack.com::80221d30-0a01-4c00-ba55-71625c1b0725" providerId="AD" clId="Web-{E77C8D71-A104-AF15-7A3F-24C06753A57C}" dt="2025-02-10T18:04:42.758" v="74" actId="20577"/>
        <pc:sldMkLst>
          <pc:docMk/>
          <pc:sldMk cId="1081847977" sldId="452"/>
        </pc:sldMkLst>
        <pc:spChg chg="mod">
          <ac:chgData name="LovePreet Singh" userId="S::love@xenonstack.com::80221d30-0a01-4c00-ba55-71625c1b0725" providerId="AD" clId="Web-{E77C8D71-A104-AF15-7A3F-24C06753A57C}" dt="2025-02-10T18:04:20.711" v="62" actId="20577"/>
          <ac:spMkLst>
            <pc:docMk/>
            <pc:sldMk cId="1081847977" sldId="452"/>
            <ac:spMk id="2" creationId="{DBEAC8AD-2B9C-65DC-9EAB-F9EFE8FCF445}"/>
          </ac:spMkLst>
        </pc:spChg>
        <pc:spChg chg="mod">
          <ac:chgData name="LovePreet Singh" userId="S::love@xenonstack.com::80221d30-0a01-4c00-ba55-71625c1b0725" providerId="AD" clId="Web-{E77C8D71-A104-AF15-7A3F-24C06753A57C}" dt="2025-02-10T18:03:01.429" v="46" actId="20577"/>
          <ac:spMkLst>
            <pc:docMk/>
            <pc:sldMk cId="1081847977" sldId="452"/>
            <ac:spMk id="5" creationId="{F6121852-E4AB-A261-9C47-8FCCB9DAAA97}"/>
          </ac:spMkLst>
        </pc:spChg>
        <pc:spChg chg="mod">
          <ac:chgData name="LovePreet Singh" userId="S::love@xenonstack.com::80221d30-0a01-4c00-ba55-71625c1b0725" providerId="AD" clId="Web-{E77C8D71-A104-AF15-7A3F-24C06753A57C}" dt="2025-02-10T18:04:00.539" v="59" actId="20577"/>
          <ac:spMkLst>
            <pc:docMk/>
            <pc:sldMk cId="1081847977" sldId="452"/>
            <ac:spMk id="13" creationId="{29561288-EC98-2D83-B3F9-1BFE17E03FB1}"/>
          </ac:spMkLst>
        </pc:spChg>
        <pc:spChg chg="mod">
          <ac:chgData name="LovePreet Singh" userId="S::love@xenonstack.com::80221d30-0a01-4c00-ba55-71625c1b0725" providerId="AD" clId="Web-{E77C8D71-A104-AF15-7A3F-24C06753A57C}" dt="2025-02-10T18:03:33.898" v="49" actId="20577"/>
          <ac:spMkLst>
            <pc:docMk/>
            <pc:sldMk cId="1081847977" sldId="452"/>
            <ac:spMk id="18" creationId="{84A35E8F-6FCF-3F90-20DD-7BD89F042247}"/>
          </ac:spMkLst>
        </pc:spChg>
        <pc:spChg chg="mod">
          <ac:chgData name="LovePreet Singh" userId="S::love@xenonstack.com::80221d30-0a01-4c00-ba55-71625c1b0725" providerId="AD" clId="Web-{E77C8D71-A104-AF15-7A3F-24C06753A57C}" dt="2025-02-10T18:03:44.383" v="53" actId="20577"/>
          <ac:spMkLst>
            <pc:docMk/>
            <pc:sldMk cId="1081847977" sldId="452"/>
            <ac:spMk id="22" creationId="{DEBCFE74-F0FA-9CA2-FD2C-DEEB8AC3B193}"/>
          </ac:spMkLst>
        </pc:spChg>
        <pc:spChg chg="mod">
          <ac:chgData name="LovePreet Singh" userId="S::love@xenonstack.com::80221d30-0a01-4c00-ba55-71625c1b0725" providerId="AD" clId="Web-{E77C8D71-A104-AF15-7A3F-24C06753A57C}" dt="2025-02-10T18:03:52.227" v="57" actId="20577"/>
          <ac:spMkLst>
            <pc:docMk/>
            <pc:sldMk cId="1081847977" sldId="452"/>
            <ac:spMk id="23" creationId="{FE24F70D-9D56-843A-EF28-7B80A41284E5}"/>
          </ac:spMkLst>
        </pc:spChg>
        <pc:spChg chg="mod">
          <ac:chgData name="LovePreet Singh" userId="S::love@xenonstack.com::80221d30-0a01-4c00-ba55-71625c1b0725" providerId="AD" clId="Web-{E77C8D71-A104-AF15-7A3F-24C06753A57C}" dt="2025-02-10T18:04:32.586" v="68" actId="20577"/>
          <ac:spMkLst>
            <pc:docMk/>
            <pc:sldMk cId="1081847977" sldId="452"/>
            <ac:spMk id="25" creationId="{4FB2157D-16E5-7074-58BC-8404F54036F0}"/>
          </ac:spMkLst>
        </pc:spChg>
        <pc:spChg chg="mod">
          <ac:chgData name="LovePreet Singh" userId="S::love@xenonstack.com::80221d30-0a01-4c00-ba55-71625c1b0725" providerId="AD" clId="Web-{E77C8D71-A104-AF15-7A3F-24C06753A57C}" dt="2025-02-10T18:04:25.758" v="64" actId="20577"/>
          <ac:spMkLst>
            <pc:docMk/>
            <pc:sldMk cId="1081847977" sldId="452"/>
            <ac:spMk id="26" creationId="{CC4AF473-E5F1-79D4-E3E4-394164924B9A}"/>
          </ac:spMkLst>
        </pc:spChg>
        <pc:spChg chg="mod">
          <ac:chgData name="LovePreet Singh" userId="S::love@xenonstack.com::80221d30-0a01-4c00-ba55-71625c1b0725" providerId="AD" clId="Web-{E77C8D71-A104-AF15-7A3F-24C06753A57C}" dt="2025-02-10T18:04:39.321" v="72" actId="20577"/>
          <ac:spMkLst>
            <pc:docMk/>
            <pc:sldMk cId="1081847977" sldId="452"/>
            <ac:spMk id="27" creationId="{AB1A8A1C-E989-1E90-0A67-7F9FCC12234F}"/>
          </ac:spMkLst>
        </pc:spChg>
        <pc:spChg chg="mod">
          <ac:chgData name="LovePreet Singh" userId="S::love@xenonstack.com::80221d30-0a01-4c00-ba55-71625c1b0725" providerId="AD" clId="Web-{E77C8D71-A104-AF15-7A3F-24C06753A57C}" dt="2025-02-10T18:04:42.758" v="74" actId="20577"/>
          <ac:spMkLst>
            <pc:docMk/>
            <pc:sldMk cId="1081847977" sldId="452"/>
            <ac:spMk id="28" creationId="{1EA30CF6-16B6-CFCB-69B7-86B203EE43E2}"/>
          </ac:spMkLst>
        </pc:spChg>
        <pc:spChg chg="mod">
          <ac:chgData name="LovePreet Singh" userId="S::love@xenonstack.com::80221d30-0a01-4c00-ba55-71625c1b0725" providerId="AD" clId="Web-{E77C8D71-A104-AF15-7A3F-24C06753A57C}" dt="2025-02-10T18:04:30.336" v="66" actId="20577"/>
          <ac:spMkLst>
            <pc:docMk/>
            <pc:sldMk cId="1081847977" sldId="452"/>
            <ac:spMk id="29" creationId="{0099D155-7B28-8D5A-930D-1296F2CA44BF}"/>
          </ac:spMkLst>
        </pc:spChg>
        <pc:spChg chg="mod">
          <ac:chgData name="LovePreet Singh" userId="S::love@xenonstack.com::80221d30-0a01-4c00-ba55-71625c1b0725" providerId="AD" clId="Web-{E77C8D71-A104-AF15-7A3F-24C06753A57C}" dt="2025-02-10T18:04:35.524" v="70" actId="20577"/>
          <ac:spMkLst>
            <pc:docMk/>
            <pc:sldMk cId="1081847977" sldId="452"/>
            <ac:spMk id="30" creationId="{02B09F18-CC61-B40B-4A91-CD8B3FE68051}"/>
          </ac:spMkLst>
        </pc:spChg>
        <pc:cxnChg chg="mod">
          <ac:chgData name="LovePreet Singh" userId="S::love@xenonstack.com::80221d30-0a01-4c00-ba55-71625c1b0725" providerId="AD" clId="Web-{E77C8D71-A104-AF15-7A3F-24C06753A57C}" dt="2025-02-10T18:04:14.821" v="61" actId="1076"/>
          <ac:cxnSpMkLst>
            <pc:docMk/>
            <pc:sldMk cId="1081847977" sldId="452"/>
            <ac:cxnSpMk id="53" creationId="{F0458362-6FE4-E56C-163C-8603479186EE}"/>
          </ac:cxnSpMkLst>
        </pc:cxnChg>
      </pc:sldChg>
      <pc:sldChg chg="modSp">
        <pc:chgData name="LovePreet Singh" userId="S::love@xenonstack.com::80221d30-0a01-4c00-ba55-71625c1b0725" providerId="AD" clId="Web-{E77C8D71-A104-AF15-7A3F-24C06753A57C}" dt="2025-02-10T18:05:03.134" v="76" actId="20577"/>
        <pc:sldMkLst>
          <pc:docMk/>
          <pc:sldMk cId="3120211478" sldId="456"/>
        </pc:sldMkLst>
        <pc:spChg chg="mod">
          <ac:chgData name="LovePreet Singh" userId="S::love@xenonstack.com::80221d30-0a01-4c00-ba55-71625c1b0725" providerId="AD" clId="Web-{E77C8D71-A104-AF15-7A3F-24C06753A57C}" dt="2025-02-10T18:04:58.165" v="75" actId="20577"/>
          <ac:spMkLst>
            <pc:docMk/>
            <pc:sldMk cId="3120211478" sldId="456"/>
            <ac:spMk id="11" creationId="{DB1BBD5E-0407-C51B-2D20-7A74CA348AFD}"/>
          </ac:spMkLst>
        </pc:spChg>
        <pc:spChg chg="mod">
          <ac:chgData name="LovePreet Singh" userId="S::love@xenonstack.com::80221d30-0a01-4c00-ba55-71625c1b0725" providerId="AD" clId="Web-{E77C8D71-A104-AF15-7A3F-24C06753A57C}" dt="2025-02-10T18:05:03.134" v="76" actId="20577"/>
          <ac:spMkLst>
            <pc:docMk/>
            <pc:sldMk cId="3120211478" sldId="456"/>
            <ac:spMk id="13" creationId="{816B061A-333C-8370-13FA-F02FAE5E8865}"/>
          </ac:spMkLst>
        </pc:spChg>
      </pc:sldChg>
      <pc:sldChg chg="addSp delSp modSp">
        <pc:chgData name="LovePreet Singh" userId="S::love@xenonstack.com::80221d30-0a01-4c00-ba55-71625c1b0725" providerId="AD" clId="Web-{E77C8D71-A104-AF15-7A3F-24C06753A57C}" dt="2025-02-10T18:02:45.851" v="44" actId="1076"/>
        <pc:sldMkLst>
          <pc:docMk/>
          <pc:sldMk cId="1610170733" sldId="457"/>
        </pc:sldMkLst>
        <pc:spChg chg="add del">
          <ac:chgData name="LovePreet Singh" userId="S::love@xenonstack.com::80221d30-0a01-4c00-ba55-71625c1b0725" providerId="AD" clId="Web-{E77C8D71-A104-AF15-7A3F-24C06753A57C}" dt="2025-02-10T18:02:17.210" v="40"/>
          <ac:spMkLst>
            <pc:docMk/>
            <pc:sldMk cId="1610170733" sldId="457"/>
            <ac:spMk id="3" creationId="{458C522F-EEC9-9614-C041-FA65C20EA51F}"/>
          </ac:spMkLst>
        </pc:spChg>
        <pc:spChg chg="del mod">
          <ac:chgData name="LovePreet Singh" userId="S::love@xenonstack.com::80221d30-0a01-4c00-ba55-71625c1b0725" providerId="AD" clId="Web-{E77C8D71-A104-AF15-7A3F-24C06753A57C}" dt="2025-02-10T18:01:59.023" v="38"/>
          <ac:spMkLst>
            <pc:docMk/>
            <pc:sldMk cId="1610170733" sldId="457"/>
            <ac:spMk id="10" creationId="{A3E51686-2E33-0DA3-95BE-40BCA9C57863}"/>
          </ac:spMkLst>
        </pc:spChg>
        <pc:spChg chg="add del">
          <ac:chgData name="LovePreet Singh" userId="S::love@xenonstack.com::80221d30-0a01-4c00-ba55-71625c1b0725" providerId="AD" clId="Web-{E77C8D71-A104-AF15-7A3F-24C06753A57C}" dt="2025-02-10T18:02:32.820" v="42"/>
          <ac:spMkLst>
            <pc:docMk/>
            <pc:sldMk cId="1610170733" sldId="457"/>
            <ac:spMk id="11" creationId="{ABADEF92-50B1-D4FD-81DD-64CBA3B63CE2}"/>
          </ac:spMkLst>
        </pc:spChg>
        <pc:picChg chg="mod">
          <ac:chgData name="LovePreet Singh" userId="S::love@xenonstack.com::80221d30-0a01-4c00-ba55-71625c1b0725" providerId="AD" clId="Web-{E77C8D71-A104-AF15-7A3F-24C06753A57C}" dt="2025-02-10T18:02:45.851" v="44" actId="1076"/>
          <ac:picMkLst>
            <pc:docMk/>
            <pc:sldMk cId="1610170733" sldId="457"/>
            <ac:picMk id="6" creationId="{0407DB4B-6CA8-024D-DC3C-3AA8F178D670}"/>
          </ac:picMkLst>
        </pc:picChg>
        <pc:picChg chg="mod">
          <ac:chgData name="LovePreet Singh" userId="S::love@xenonstack.com::80221d30-0a01-4c00-ba55-71625c1b0725" providerId="AD" clId="Web-{E77C8D71-A104-AF15-7A3F-24C06753A57C}" dt="2025-02-10T18:00:29.631" v="6" actId="1076"/>
          <ac:picMkLst>
            <pc:docMk/>
            <pc:sldMk cId="1610170733" sldId="457"/>
            <ac:picMk id="9" creationId="{225814A5-A9D1-1E21-BB0D-A9BE856327B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2/11/2025</a:t>
            </a:fld>
            <a:endParaRPr lang="en-US"/>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8C529-FE3F-5AA0-6F0A-5FA542FE6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78570-9751-0757-888A-5704B8B6B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2402A-C978-9687-9B76-91C458B8BC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ABFF34D-5702-B13A-C133-AD741DAD5223}"/>
              </a:ext>
            </a:extLst>
          </p:cNvPr>
          <p:cNvSpPr>
            <a:spLocks noGrp="1"/>
          </p:cNvSpPr>
          <p:nvPr>
            <p:ph type="sldNum" sz="quarter" idx="5"/>
          </p:nvPr>
        </p:nvSpPr>
        <p:spPr/>
        <p:txBody>
          <a:bodyPr/>
          <a:lstStyle/>
          <a:p>
            <a:fld id="{32BF9438-3EEF-4192-9815-F6F44770AEF7}" type="slidenum">
              <a:rPr lang="en-US" smtClean="0"/>
              <a:t>12</a:t>
            </a:fld>
            <a:endParaRPr lang="en-US"/>
          </a:p>
        </p:txBody>
      </p:sp>
    </p:spTree>
    <p:extLst>
      <p:ext uri="{BB962C8B-B14F-4D97-AF65-F5344CB8AC3E}">
        <p14:creationId xmlns:p14="http://schemas.microsoft.com/office/powerpoint/2010/main" val="3175179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a:p>
        </p:txBody>
      </p:sp>
    </p:spTree>
    <p:extLst>
      <p:ext uri="{BB962C8B-B14F-4D97-AF65-F5344CB8AC3E}">
        <p14:creationId xmlns:p14="http://schemas.microsoft.com/office/powerpoint/2010/main" val="1601957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B8DF5-46B2-E677-4FD1-A4E130B84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BEA58-EC2F-265C-2ACF-69D8EFCD26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DC6FD1-5E1C-DB14-403B-B688CCF2AC0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7D8D1F-2AF7-8879-E811-E2EAA3619897}"/>
              </a:ext>
            </a:extLst>
          </p:cNvPr>
          <p:cNvSpPr>
            <a:spLocks noGrp="1"/>
          </p:cNvSpPr>
          <p:nvPr>
            <p:ph type="sldNum" sz="quarter" idx="5"/>
          </p:nvPr>
        </p:nvSpPr>
        <p:spPr/>
        <p:txBody>
          <a:bodyPr/>
          <a:lstStyle/>
          <a:p>
            <a:fld id="{32BF9438-3EEF-4192-9815-F6F44770AEF7}" type="slidenum">
              <a:rPr lang="en-US" smtClean="0"/>
              <a:t>2</a:t>
            </a:fld>
            <a:endParaRPr lang="en-US"/>
          </a:p>
        </p:txBody>
      </p:sp>
    </p:spTree>
    <p:extLst>
      <p:ext uri="{BB962C8B-B14F-4D97-AF65-F5344CB8AC3E}">
        <p14:creationId xmlns:p14="http://schemas.microsoft.com/office/powerpoint/2010/main" val="234313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a:p>
        </p:txBody>
      </p:sp>
    </p:spTree>
    <p:extLst>
      <p:ext uri="{BB962C8B-B14F-4D97-AF65-F5344CB8AC3E}">
        <p14:creationId xmlns:p14="http://schemas.microsoft.com/office/powerpoint/2010/main" val="124463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C3EBC-EB20-09CF-99E9-A938E28593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6105E-E8F9-703E-3DBA-CFFDB91011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1B182-3E91-010F-692D-089BC4EE93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0711EE-72F5-34D7-A13E-040E77364024}"/>
              </a:ext>
            </a:extLst>
          </p:cNvPr>
          <p:cNvSpPr>
            <a:spLocks noGrp="1"/>
          </p:cNvSpPr>
          <p:nvPr>
            <p:ph type="sldNum" sz="quarter" idx="5"/>
          </p:nvPr>
        </p:nvSpPr>
        <p:spPr/>
        <p:txBody>
          <a:bodyPr/>
          <a:lstStyle/>
          <a:p>
            <a:fld id="{32BF9438-3EEF-4192-9815-F6F44770AEF7}" type="slidenum">
              <a:rPr lang="en-US" smtClean="0"/>
              <a:t>5</a:t>
            </a:fld>
            <a:endParaRPr lang="en-US"/>
          </a:p>
        </p:txBody>
      </p:sp>
    </p:spTree>
    <p:extLst>
      <p:ext uri="{BB962C8B-B14F-4D97-AF65-F5344CB8AC3E}">
        <p14:creationId xmlns:p14="http://schemas.microsoft.com/office/powerpoint/2010/main" val="91484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07F77-E676-32C2-34AA-A4D1A81AA2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06045-08F0-494E-3F34-6134FE2DB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9EFE1-22D1-F047-C13E-D87DE2FFFF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71DEB2-E05A-0DFD-9FEE-D596925FA83F}"/>
              </a:ext>
            </a:extLst>
          </p:cNvPr>
          <p:cNvSpPr>
            <a:spLocks noGrp="1"/>
          </p:cNvSpPr>
          <p:nvPr>
            <p:ph type="sldNum" sz="quarter" idx="5"/>
          </p:nvPr>
        </p:nvSpPr>
        <p:spPr/>
        <p:txBody>
          <a:bodyPr/>
          <a:lstStyle/>
          <a:p>
            <a:fld id="{32BF9438-3EEF-4192-9815-F6F44770AEF7}" type="slidenum">
              <a:rPr lang="en-US" smtClean="0"/>
              <a:t>7</a:t>
            </a:fld>
            <a:endParaRPr lang="en-US"/>
          </a:p>
        </p:txBody>
      </p:sp>
    </p:spTree>
    <p:extLst>
      <p:ext uri="{BB962C8B-B14F-4D97-AF65-F5344CB8AC3E}">
        <p14:creationId xmlns:p14="http://schemas.microsoft.com/office/powerpoint/2010/main" val="2830228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77DED-778F-955B-9CEE-3B5261E535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A83B41-1133-BCF8-7ACE-E93ACA4B9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E3E09-7B83-153B-5664-0FD7A9E0DE2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AD7B372-77BF-797D-00B1-E5F3CE513F36}"/>
              </a:ext>
            </a:extLst>
          </p:cNvPr>
          <p:cNvSpPr>
            <a:spLocks noGrp="1"/>
          </p:cNvSpPr>
          <p:nvPr>
            <p:ph type="sldNum" sz="quarter" idx="5"/>
          </p:nvPr>
        </p:nvSpPr>
        <p:spPr/>
        <p:txBody>
          <a:bodyPr/>
          <a:lstStyle/>
          <a:p>
            <a:fld id="{32BF9438-3EEF-4192-9815-F6F44770AEF7}" type="slidenum">
              <a:rPr lang="en-US" smtClean="0"/>
              <a:t>8</a:t>
            </a:fld>
            <a:endParaRPr lang="en-US"/>
          </a:p>
        </p:txBody>
      </p:sp>
    </p:spTree>
    <p:extLst>
      <p:ext uri="{BB962C8B-B14F-4D97-AF65-F5344CB8AC3E}">
        <p14:creationId xmlns:p14="http://schemas.microsoft.com/office/powerpoint/2010/main" val="337360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a:p>
        </p:txBody>
      </p:sp>
    </p:spTree>
    <p:extLst>
      <p:ext uri="{BB962C8B-B14F-4D97-AF65-F5344CB8AC3E}">
        <p14:creationId xmlns:p14="http://schemas.microsoft.com/office/powerpoint/2010/main" val="620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a:p>
        </p:txBody>
      </p:sp>
    </p:spTree>
    <p:extLst>
      <p:ext uri="{BB962C8B-B14F-4D97-AF65-F5344CB8AC3E}">
        <p14:creationId xmlns:p14="http://schemas.microsoft.com/office/powerpoint/2010/main" val="19937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a:p>
        </p:txBody>
      </p:sp>
    </p:spTree>
    <p:extLst>
      <p:ext uri="{BB962C8B-B14F-4D97-AF65-F5344CB8AC3E}">
        <p14:creationId xmlns:p14="http://schemas.microsoft.com/office/powerpoint/2010/main" val="13750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5121130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5094308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8677280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7091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50568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63924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8047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4247596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142584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875464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8743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5782787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134923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635703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783333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184531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5189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2269066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357640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4364770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2166291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108395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2477737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7853342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0232909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mailto:ssh://git@github.com/%5busername%5d/%5brepository-name%5d.git"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ovepreet5555/taskmanagement-xenon"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version-control-systems/"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994876" y="742495"/>
            <a:ext cx="10202248" cy="5094496"/>
          </a:xfrm>
          <a:ln>
            <a:solidFill>
              <a:srgbClr val="4472C4"/>
            </a:solidFill>
          </a:ln>
        </p:spPr>
        <p:txBody>
          <a:bodyPr/>
          <a:lstStyle/>
          <a:p>
            <a:r>
              <a:rPr lang="en-US" sz="6000" u="sng">
                <a:solidFill>
                  <a:schemeClr val="bg2"/>
                </a:solidFill>
              </a:rPr>
              <a:t>Presentation on</a:t>
            </a:r>
            <a:br>
              <a:rPr lang="en-US" sz="6000" u="sng"/>
            </a:br>
            <a:r>
              <a:rPr lang="en-US" sz="6000" b="1" u="sng">
                <a:solidFill>
                  <a:schemeClr val="bg2"/>
                </a:solidFill>
              </a:rPr>
              <a:t>L1 : Module 2</a:t>
            </a:r>
            <a:endParaRPr lang="en-US" sz="6000" u="sng">
              <a:solidFill>
                <a:schemeClr val="bg2"/>
              </a:solidFill>
            </a:endParaRPr>
          </a:p>
          <a:p>
            <a:endParaRPr lang="en-US"/>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10</a:t>
            </a:fld>
            <a:endParaRPr lang="en-US"/>
          </a:p>
        </p:txBody>
      </p:sp>
      <p:sp>
        <p:nvSpPr>
          <p:cNvPr id="5" name="Title 1">
            <a:extLst>
              <a:ext uri="{FF2B5EF4-FFF2-40B4-BE49-F238E27FC236}">
                <a16:creationId xmlns:a16="http://schemas.microsoft.com/office/drawing/2014/main" id="{5A853601-E41A-9103-6096-10557A243389}"/>
              </a:ext>
            </a:extLst>
          </p:cNvPr>
          <p:cNvSpPr txBox="1">
            <a:spLocks/>
          </p:cNvSpPr>
          <p:nvPr/>
        </p:nvSpPr>
        <p:spPr>
          <a:xfrm>
            <a:off x="-4829" y="991"/>
            <a:ext cx="3048989" cy="3228576"/>
          </a:xfrm>
          <a:prstGeom prst="round2DiagRect">
            <a:avLst/>
          </a:prstGeom>
          <a:solidFill>
            <a:schemeClr val="accent1">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47500" lnSpcReduction="20000"/>
          </a:bodyPr>
          <a:lstStyle>
            <a:defPPr>
              <a:defRPr lang="en-US"/>
            </a:defPPr>
            <a:lvl1pPr marL="0" algn="l" defTabSz="914400" rtl="0" eaLnBrk="1" latinLnBrk="0" hangingPunct="1">
              <a:lnSpc>
                <a:spcPct val="90000"/>
              </a:lnSpc>
              <a:spcBef>
                <a:spcPct val="0"/>
              </a:spcBef>
              <a:buNone/>
              <a:defRPr sz="4800" kern="1200">
                <a:solidFill>
                  <a:schemeClr val="bg2"/>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br>
              <a:rPr lang="en-GB" sz="1400" dirty="0">
                <a:latin typeface="Montserrat"/>
              </a:rPr>
            </a:br>
            <a:endParaRPr lang="en-US"/>
          </a:p>
          <a:p>
            <a:endParaRPr lang="en-GB" sz="1400">
              <a:latin typeface="Montserrat"/>
            </a:endParaRPr>
          </a:p>
          <a:p>
            <a:endParaRPr lang="en-GB" sz="1400">
              <a:latin typeface="Montserrat"/>
            </a:endParaRPr>
          </a:p>
          <a:p>
            <a:endParaRPr lang="en-GB" sz="1400">
              <a:latin typeface="Montserrat"/>
            </a:endParaRPr>
          </a:p>
          <a:p>
            <a:br>
              <a:rPr lang="en-GB" sz="1400" dirty="0">
                <a:latin typeface="Montserrat"/>
              </a:rPr>
            </a:br>
            <a:br>
              <a:rPr lang="en-GB" sz="1400" u="sng" dirty="0">
                <a:latin typeface="Montserrat"/>
              </a:rPr>
            </a:br>
            <a:r>
              <a:rPr lang="en-GB" sz="3200" b="1" u="sng" dirty="0">
                <a:solidFill>
                  <a:schemeClr val="accent2">
                    <a:lumMod val="49000"/>
                  </a:schemeClr>
                </a:solidFill>
                <a:latin typeface="Nunito"/>
              </a:rPr>
              <a:t>Key Features of Git</a:t>
            </a:r>
            <a:r>
              <a:rPr lang="en-GB" sz="3200" b="1" dirty="0">
                <a:solidFill>
                  <a:schemeClr val="accent2">
                    <a:lumMod val="49000"/>
                  </a:schemeClr>
                </a:solidFill>
                <a:latin typeface="Nunito"/>
              </a:rPr>
              <a:t>:</a:t>
            </a:r>
          </a:p>
          <a:p>
            <a:endParaRPr lang="en-GB" sz="3200" b="1">
              <a:solidFill>
                <a:schemeClr val="accent2">
                  <a:lumMod val="49000"/>
                </a:schemeClr>
              </a:solidFill>
              <a:latin typeface="Nunito"/>
            </a:endParaRPr>
          </a:p>
          <a:p>
            <a:pPr marL="285750" indent="-285750">
              <a:buFont typeface="Arial"/>
              <a:buChar char="•"/>
            </a:pPr>
            <a:r>
              <a:rPr lang="en-GB" sz="3200" b="1" dirty="0">
                <a:solidFill>
                  <a:schemeClr val="accent1">
                    <a:lumMod val="76000"/>
                  </a:schemeClr>
                </a:solidFill>
                <a:latin typeface="Nunito"/>
              </a:rPr>
              <a:t>Version Control</a:t>
            </a:r>
            <a:endParaRPr lang="en-GB" sz="3200" dirty="0">
              <a:solidFill>
                <a:schemeClr val="accent1">
                  <a:lumMod val="76000"/>
                </a:schemeClr>
              </a:solidFill>
            </a:endParaRPr>
          </a:p>
          <a:p>
            <a:pPr marL="285750" indent="-285750">
              <a:buFont typeface="Arial"/>
              <a:buChar char="•"/>
            </a:pPr>
            <a:r>
              <a:rPr lang="en-GB" sz="3200" b="1" dirty="0">
                <a:solidFill>
                  <a:schemeClr val="accent1">
                    <a:lumMod val="76000"/>
                  </a:schemeClr>
                </a:solidFill>
                <a:latin typeface="Nunito"/>
              </a:rPr>
              <a:t>Repositories</a:t>
            </a:r>
            <a:endParaRPr lang="en-GB" sz="3200" dirty="0">
              <a:solidFill>
                <a:schemeClr val="accent1">
                  <a:lumMod val="76000"/>
                </a:schemeClr>
              </a:solidFill>
            </a:endParaRPr>
          </a:p>
          <a:p>
            <a:pPr marL="285750" indent="-285750">
              <a:buFont typeface="Arial"/>
              <a:buChar char="•"/>
            </a:pPr>
            <a:r>
              <a:rPr lang="en-GB" sz="3200" b="1" dirty="0">
                <a:solidFill>
                  <a:schemeClr val="accent1">
                    <a:lumMod val="76000"/>
                  </a:schemeClr>
                </a:solidFill>
                <a:latin typeface="Nunito"/>
              </a:rPr>
              <a:t>Branches</a:t>
            </a:r>
            <a:endParaRPr lang="en-GB" sz="3200" dirty="0">
              <a:solidFill>
                <a:schemeClr val="accent1">
                  <a:lumMod val="76000"/>
                </a:schemeClr>
              </a:solidFill>
            </a:endParaRPr>
          </a:p>
          <a:p>
            <a:pPr marL="285750" indent="-285750">
              <a:buFont typeface="Arial"/>
              <a:buChar char="•"/>
            </a:pPr>
            <a:r>
              <a:rPr lang="en-GB" sz="3200" b="1" dirty="0">
                <a:solidFill>
                  <a:schemeClr val="accent1">
                    <a:lumMod val="76000"/>
                  </a:schemeClr>
                </a:solidFill>
                <a:latin typeface="Nunito"/>
              </a:rPr>
              <a:t>Pull Requests</a:t>
            </a:r>
            <a:endParaRPr lang="en-GB" sz="3200" dirty="0">
              <a:solidFill>
                <a:schemeClr val="accent1">
                  <a:lumMod val="76000"/>
                </a:schemeClr>
              </a:solidFill>
            </a:endParaRPr>
          </a:p>
          <a:p>
            <a:pPr marL="285750" indent="-285750">
              <a:buFont typeface="Arial"/>
              <a:buChar char="•"/>
            </a:pPr>
            <a:r>
              <a:rPr lang="en-GB" sz="3200" b="1" dirty="0">
                <a:solidFill>
                  <a:schemeClr val="accent1">
                    <a:lumMod val="76000"/>
                  </a:schemeClr>
                </a:solidFill>
                <a:latin typeface="Nunito"/>
              </a:rPr>
              <a:t>Issues and Project Management</a:t>
            </a:r>
            <a:endParaRPr lang="en-GB" sz="1800" b="1" dirty="0">
              <a:solidFill>
                <a:schemeClr val="accent1">
                  <a:lumMod val="76000"/>
                </a:schemeClr>
              </a:solidFill>
              <a:latin typeface="Nunito"/>
            </a:endParaRPr>
          </a:p>
          <a:p>
            <a:br>
              <a:rPr lang="en-GB" sz="1400" dirty="0">
                <a:latin typeface="Montserrat"/>
              </a:rPr>
            </a:br>
            <a:br>
              <a:rPr lang="en-GB" sz="1400" dirty="0">
                <a:latin typeface="Montserrat"/>
              </a:rPr>
            </a:br>
            <a:endParaRPr lang="en-GB" sz="1400">
              <a:solidFill>
                <a:srgbClr val="333333"/>
              </a:solidFill>
              <a:latin typeface="Montserrat"/>
            </a:endParaRPr>
          </a:p>
          <a:p>
            <a:br>
              <a:rPr lang="en-US" dirty="0"/>
            </a:br>
            <a:endParaRPr lang="en-US"/>
          </a:p>
        </p:txBody>
      </p:sp>
      <p:sp>
        <p:nvSpPr>
          <p:cNvPr id="4" name="Title 16">
            <a:extLst>
              <a:ext uri="{FF2B5EF4-FFF2-40B4-BE49-F238E27FC236}">
                <a16:creationId xmlns:a16="http://schemas.microsoft.com/office/drawing/2014/main" id="{8980B84C-7FF8-8249-4047-587421CE727B}"/>
              </a:ext>
            </a:extLst>
          </p:cNvPr>
          <p:cNvSpPr>
            <a:spLocks noGrp="1"/>
          </p:cNvSpPr>
          <p:nvPr>
            <p:ph type="title"/>
          </p:nvPr>
        </p:nvSpPr>
        <p:spPr>
          <a:xfrm>
            <a:off x="3078479" y="1874636"/>
            <a:ext cx="8759875" cy="3445297"/>
          </a:xfrm>
        </p:spPr>
        <p:txBody>
          <a:bodyPr>
            <a:normAutofit fontScale="90000"/>
          </a:bodyPr>
          <a:lstStyle/>
          <a:p>
            <a:r>
              <a:rPr lang="en-GB" sz="2400" b="1" u="sng">
                <a:solidFill>
                  <a:schemeClr val="tx1"/>
                </a:solidFill>
                <a:latin typeface="Montserrat"/>
              </a:rPr>
              <a:t>Some Basic Git Commands</a:t>
            </a:r>
            <a:r>
              <a:rPr lang="en-GB" sz="2400" b="1">
                <a:solidFill>
                  <a:schemeClr val="tx1"/>
                </a:solidFill>
                <a:latin typeface="Montserrat"/>
              </a:rPr>
              <a:t>:</a:t>
            </a:r>
            <a:endParaRPr lang="en-GB" sz="2400">
              <a:solidFill>
                <a:schemeClr val="tx1"/>
              </a:solidFill>
              <a:latin typeface="Montserrat"/>
            </a:endParaRPr>
          </a:p>
          <a:p>
            <a:pPr marL="285750" indent="-285750">
              <a:buFont typeface="Arial,Sans-Serif"/>
              <a:buChar char="•"/>
            </a:pPr>
            <a:endParaRPr lang="en-GB" sz="1400">
              <a:solidFill>
                <a:srgbClr val="000000"/>
              </a:solidFill>
              <a:latin typeface="Montserrat"/>
            </a:endParaRPr>
          </a:p>
          <a:p>
            <a:pPr marL="285750" indent="-285750">
              <a:buFont typeface="Arial,Sans-Serif"/>
              <a:buChar char="•"/>
            </a:pPr>
            <a:r>
              <a:rPr lang="en-GB" sz="1800">
                <a:solidFill>
                  <a:schemeClr val="tx1"/>
                </a:solidFill>
                <a:latin typeface="Calibri"/>
                <a:ea typeface="Calibri"/>
                <a:cs typeface="Calibri"/>
              </a:rPr>
              <a:t>git </a:t>
            </a:r>
            <a:r>
              <a:rPr lang="en-GB" sz="1800" err="1">
                <a:solidFill>
                  <a:schemeClr val="tx1"/>
                </a:solidFill>
                <a:latin typeface="Calibri"/>
                <a:ea typeface="Calibri"/>
                <a:cs typeface="Calibri"/>
              </a:rPr>
              <a:t>init</a:t>
            </a:r>
            <a:r>
              <a:rPr lang="en-GB" sz="1800">
                <a:solidFill>
                  <a:schemeClr val="tx1"/>
                </a:solidFill>
                <a:latin typeface="Calibri"/>
                <a:ea typeface="Calibri"/>
                <a:cs typeface="Calibri"/>
              </a:rPr>
              <a:t>: Initialize a local Git repository</a:t>
            </a:r>
          </a:p>
          <a:p>
            <a:pPr marL="285750" indent="-285750">
              <a:buFont typeface="Arial,Sans-Serif"/>
              <a:buChar char="•"/>
            </a:pPr>
            <a:r>
              <a:rPr lang="en-GB" sz="1800">
                <a:solidFill>
                  <a:schemeClr val="tx1"/>
                </a:solidFill>
                <a:latin typeface="Calibri"/>
                <a:ea typeface="Calibri"/>
                <a:cs typeface="Calibri"/>
              </a:rPr>
              <a:t>git clone </a:t>
            </a:r>
            <a:r>
              <a:rPr lang="en-GB" sz="1800">
                <a:solidFill>
                  <a:srgbClr val="000000"/>
                </a:solidFill>
                <a:latin typeface="Calibri"/>
                <a:ea typeface="Calibri"/>
                <a:cs typeface="Calibri"/>
                <a:hlinkClick r:id="rId3">
                  <a:extLst>
                    <a:ext uri="{A12FA001-AC4F-418D-AE19-62706E023703}">
                      <ahyp:hlinkClr xmlns:ahyp="http://schemas.microsoft.com/office/drawing/2018/hyperlinkcolor" val="tx"/>
                    </a:ext>
                  </a:extLst>
                </a:hlinkClick>
              </a:rPr>
              <a:t>ssh://git@github.com/[username]/[repository-name].git</a:t>
            </a:r>
            <a:r>
              <a:rPr lang="en-GB" sz="1800">
                <a:solidFill>
                  <a:schemeClr val="tx1"/>
                </a:solidFill>
                <a:latin typeface="Calibri"/>
                <a:ea typeface="Calibri"/>
                <a:cs typeface="Calibri"/>
              </a:rPr>
              <a:t>: Create a local copy of a remote repository</a:t>
            </a:r>
          </a:p>
          <a:p>
            <a:pPr marL="285750" indent="-285750">
              <a:buFont typeface="Arial,Sans-Serif"/>
              <a:buChar char="•"/>
            </a:pPr>
            <a:r>
              <a:rPr lang="en-GB" sz="1800">
                <a:solidFill>
                  <a:schemeClr val="tx1"/>
                </a:solidFill>
                <a:latin typeface="Calibri"/>
                <a:ea typeface="Calibri"/>
                <a:cs typeface="Calibri"/>
              </a:rPr>
              <a:t>git status: Check status</a:t>
            </a:r>
            <a:endParaRPr lang="en-US" sz="1800">
              <a:solidFill>
                <a:schemeClr val="tx1"/>
              </a:solidFill>
              <a:latin typeface="Calibri"/>
              <a:ea typeface="Calibri"/>
              <a:cs typeface="Calibri"/>
            </a:endParaRPr>
          </a:p>
          <a:p>
            <a:pPr marL="285750" indent="-285750">
              <a:buFont typeface="Arial,Sans-Serif"/>
              <a:buChar char="•"/>
            </a:pPr>
            <a:r>
              <a:rPr lang="en-GB" sz="1800">
                <a:solidFill>
                  <a:schemeClr val="tx1"/>
                </a:solidFill>
                <a:latin typeface="Calibri"/>
                <a:ea typeface="Calibri"/>
                <a:cs typeface="Calibri"/>
              </a:rPr>
              <a:t>git add [file-name.txt]: Add a file to the staging area</a:t>
            </a:r>
            <a:endParaRPr lang="en-US" sz="1800">
              <a:solidFill>
                <a:schemeClr val="tx1"/>
              </a:solidFill>
              <a:latin typeface="Calibri"/>
              <a:ea typeface="Calibri"/>
              <a:cs typeface="Calibri"/>
            </a:endParaRPr>
          </a:p>
          <a:p>
            <a:pPr marL="285750" indent="-285750">
              <a:buFont typeface="Arial,Sans-Serif"/>
              <a:buChar char="•"/>
            </a:pPr>
            <a:r>
              <a:rPr lang="en-GB" sz="1800">
                <a:solidFill>
                  <a:schemeClr val="tx1"/>
                </a:solidFill>
                <a:latin typeface="Calibri"/>
                <a:ea typeface="Calibri"/>
                <a:cs typeface="Calibri"/>
              </a:rPr>
              <a:t>git commit -m "[commit message]": Commit changes</a:t>
            </a:r>
          </a:p>
          <a:p>
            <a:pPr marL="285750" indent="-285750">
              <a:buFont typeface="Arial,Sans-Serif"/>
              <a:buChar char="•"/>
            </a:pPr>
            <a:r>
              <a:rPr lang="en-GB" sz="1800">
                <a:solidFill>
                  <a:schemeClr val="tx1"/>
                </a:solidFill>
                <a:latin typeface="Calibri"/>
                <a:ea typeface="Calibri"/>
                <a:cs typeface="Calibri"/>
              </a:rPr>
              <a:t>git branch [branch name]: Create a new branch</a:t>
            </a:r>
            <a:endParaRPr lang="en-US" sz="1800">
              <a:solidFill>
                <a:schemeClr val="tx1"/>
              </a:solidFill>
              <a:latin typeface="Calibri"/>
              <a:ea typeface="Calibri"/>
              <a:cs typeface="Calibri"/>
            </a:endParaRPr>
          </a:p>
          <a:p>
            <a:pPr marL="285750" indent="-285750">
              <a:buFont typeface="Arial,Sans-Serif"/>
              <a:buChar char="•"/>
            </a:pPr>
            <a:r>
              <a:rPr lang="en-GB" sz="1800">
                <a:solidFill>
                  <a:schemeClr val="tx1"/>
                </a:solidFill>
                <a:latin typeface="Calibri"/>
                <a:ea typeface="Calibri"/>
                <a:cs typeface="Calibri"/>
              </a:rPr>
              <a:t>git branch –a: List all branches</a:t>
            </a:r>
          </a:p>
          <a:p>
            <a:pPr marL="285750" indent="-285750">
              <a:buFont typeface="Arial,Sans-Serif"/>
              <a:buChar char="•"/>
            </a:pPr>
            <a:r>
              <a:rPr lang="en-GB" sz="1800">
                <a:solidFill>
                  <a:schemeClr val="tx1"/>
                </a:solidFill>
                <a:latin typeface="Calibri"/>
                <a:ea typeface="Calibri"/>
                <a:cs typeface="Calibri"/>
              </a:rPr>
              <a:t>git branch -d [branch name]: Delete a branch</a:t>
            </a:r>
          </a:p>
          <a:p>
            <a:pPr marL="285750" indent="-285750">
              <a:buFont typeface="Arial,Sans-Serif"/>
              <a:buChar char="•"/>
            </a:pPr>
            <a:r>
              <a:rPr lang="en-GB" sz="1800">
                <a:solidFill>
                  <a:schemeClr val="tx1"/>
                </a:solidFill>
                <a:latin typeface="Calibri"/>
                <a:ea typeface="Calibri"/>
                <a:cs typeface="Calibri"/>
              </a:rPr>
              <a:t>git checkout -b [branch name]: Create a new branch and switch to it</a:t>
            </a:r>
          </a:p>
          <a:p>
            <a:pPr marL="285750" indent="-285750">
              <a:buFont typeface="Arial,Sans-Serif"/>
              <a:buChar char="•"/>
            </a:pPr>
            <a:r>
              <a:rPr lang="en-GB" sz="1800">
                <a:solidFill>
                  <a:schemeClr val="tx1"/>
                </a:solidFill>
                <a:latin typeface="Calibri"/>
                <a:ea typeface="Calibri"/>
                <a:cs typeface="Calibri"/>
              </a:rPr>
              <a:t>git branch -m [old branch name] [new branch name]: Rename a local branch</a:t>
            </a:r>
          </a:p>
          <a:p>
            <a:pPr marL="285750" indent="-285750">
              <a:buFont typeface="Arial,Sans-Serif"/>
              <a:buChar char="•"/>
            </a:pPr>
            <a:r>
              <a:rPr lang="en-GB" sz="1800">
                <a:solidFill>
                  <a:schemeClr val="tx1"/>
                </a:solidFill>
                <a:latin typeface="Calibri"/>
                <a:ea typeface="Calibri"/>
                <a:cs typeface="Calibri"/>
              </a:rPr>
              <a:t>git checkout [branch name]: Switch to a branch</a:t>
            </a:r>
          </a:p>
          <a:p>
            <a:pPr marL="285750" indent="-285750">
              <a:buFont typeface="Arial,Sans-Serif"/>
              <a:buChar char="•"/>
            </a:pPr>
            <a:r>
              <a:rPr lang="en-GB" sz="1800">
                <a:solidFill>
                  <a:schemeClr val="tx1"/>
                </a:solidFill>
                <a:latin typeface="Calibri"/>
                <a:ea typeface="Calibri"/>
                <a:cs typeface="Calibri"/>
              </a:rPr>
              <a:t>git merge [branch name]: Merge a branch into the active branch</a:t>
            </a:r>
            <a:endParaRPr lang="en-US" sz="1800">
              <a:solidFill>
                <a:schemeClr val="tx1"/>
              </a:solidFill>
              <a:latin typeface="Calibri"/>
              <a:ea typeface="Calibri"/>
              <a:cs typeface="Calibri"/>
            </a:endParaRPr>
          </a:p>
          <a:p>
            <a:pPr marL="285750" indent="-285750">
              <a:buFont typeface="Arial,Sans-Serif"/>
              <a:buChar char="•"/>
            </a:pPr>
            <a:r>
              <a:rPr lang="en-GB" sz="1800">
                <a:solidFill>
                  <a:schemeClr val="tx1"/>
                </a:solidFill>
                <a:latin typeface="Calibri"/>
                <a:ea typeface="Calibri"/>
                <a:cs typeface="Calibri"/>
              </a:rPr>
              <a:t>git push -u origin [branch name]: Push changes to remote repository (and remember the branch)</a:t>
            </a:r>
          </a:p>
          <a:p>
            <a:pPr marL="285750" indent="-285750">
              <a:buFont typeface="Arial,Sans-Serif"/>
              <a:buChar char="•"/>
            </a:pPr>
            <a:r>
              <a:rPr lang="en-GB" sz="1800">
                <a:solidFill>
                  <a:schemeClr val="tx1"/>
                </a:solidFill>
                <a:latin typeface="Calibri"/>
                <a:ea typeface="Calibri"/>
                <a:cs typeface="Calibri"/>
              </a:rPr>
              <a:t>git push: Push changes to remote repository</a:t>
            </a:r>
          </a:p>
          <a:p>
            <a:pPr marL="285750" indent="-285750">
              <a:buFont typeface="Arial,Sans-Serif"/>
              <a:buChar char="•"/>
            </a:pPr>
            <a:r>
              <a:rPr lang="en-GB" sz="1800">
                <a:solidFill>
                  <a:schemeClr val="tx1"/>
                </a:solidFill>
                <a:latin typeface="Calibri"/>
                <a:ea typeface="Calibri"/>
                <a:cs typeface="Calibri"/>
              </a:rPr>
              <a:t>git pull: Update local repository to the newest commit</a:t>
            </a:r>
          </a:p>
          <a:p>
            <a:pPr marL="285750" indent="-285750">
              <a:buFont typeface="Arial,Sans-Serif"/>
              <a:buChar char="•"/>
            </a:pPr>
            <a:r>
              <a:rPr lang="en-GB" sz="1800">
                <a:solidFill>
                  <a:schemeClr val="tx1"/>
                </a:solidFill>
                <a:latin typeface="Calibri"/>
                <a:ea typeface="Calibri"/>
                <a:cs typeface="Calibri"/>
              </a:rPr>
              <a:t>git log: View changes</a:t>
            </a:r>
          </a:p>
          <a:p>
            <a:pPr marL="285750" indent="-285750">
              <a:buFont typeface="Arial,Sans-Serif"/>
              <a:buChar char="•"/>
            </a:pPr>
            <a:r>
              <a:rPr lang="en-GB" sz="1800">
                <a:solidFill>
                  <a:schemeClr val="tx1"/>
                </a:solidFill>
                <a:latin typeface="Calibri"/>
                <a:ea typeface="Calibri"/>
                <a:cs typeface="Calibri"/>
              </a:rPr>
              <a:t>git log –</a:t>
            </a:r>
            <a:r>
              <a:rPr lang="en-GB" sz="1800" err="1">
                <a:solidFill>
                  <a:schemeClr val="tx1"/>
                </a:solidFill>
                <a:latin typeface="Calibri"/>
                <a:ea typeface="Calibri"/>
                <a:cs typeface="Calibri"/>
              </a:rPr>
              <a:t>oneline</a:t>
            </a:r>
            <a:r>
              <a:rPr lang="en-GB" sz="1800">
                <a:solidFill>
                  <a:schemeClr val="tx1"/>
                </a:solidFill>
                <a:latin typeface="Calibri"/>
                <a:ea typeface="Calibri"/>
                <a:cs typeface="Calibri"/>
              </a:rPr>
              <a:t>: View changes (briefly)</a:t>
            </a:r>
          </a:p>
          <a:p>
            <a:endParaRPr lang="en-GB"/>
          </a:p>
        </p:txBody>
      </p:sp>
    </p:spTree>
    <p:extLst>
      <p:ext uri="{BB962C8B-B14F-4D97-AF65-F5344CB8AC3E}">
        <p14:creationId xmlns:p14="http://schemas.microsoft.com/office/powerpoint/2010/main" val="345762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371876" y="852399"/>
            <a:ext cx="9580866" cy="976619"/>
          </a:xfrm>
        </p:spPr>
        <p:txBody>
          <a:bodyPr>
            <a:normAutofit fontScale="90000"/>
          </a:bodyPr>
          <a:lstStyle/>
          <a:p>
            <a:endParaRPr lang="en-US" b="1">
              <a:solidFill>
                <a:schemeClr val="accent2">
                  <a:lumMod val="76000"/>
                </a:schemeClr>
              </a:solidFill>
              <a:latin typeface="Roboto"/>
              <a:ea typeface="Roboto"/>
              <a:cs typeface="Roboto"/>
            </a:endParaRPr>
          </a:p>
          <a:p>
            <a:br>
              <a:rPr lang="en-US"/>
            </a:br>
            <a:endParaRPr lang="en-US"/>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452510" y="1339677"/>
            <a:ext cx="4643438" cy="3298630"/>
          </a:xfrm>
        </p:spPr>
        <p:txBody>
          <a:bodyPr vert="horz" lIns="91440" tIns="45720" rIns="91440" bIns="45720" rtlCol="0" anchor="t">
            <a:normAutofit/>
          </a:bodyPr>
          <a:lstStyle/>
          <a:p>
            <a:endParaRPr lang="en-US" sz="1400" noProof="1">
              <a:solidFill>
                <a:schemeClr val="tx1">
                  <a:lumMod val="76000"/>
                  <a:lumOff val="24000"/>
                </a:schemeClr>
              </a:solidFill>
              <a:latin typeface="Roboto"/>
            </a:endParaRPr>
          </a:p>
          <a:p>
            <a:pPr marL="0" indent="0">
              <a:buNone/>
            </a:pPr>
            <a:endParaRPr lang="en-US" noProof="1"/>
          </a:p>
        </p:txBody>
      </p:sp>
      <p:sp>
        <p:nvSpPr>
          <p:cNvPr id="5" name="Content Placeholder 4">
            <a:extLst>
              <a:ext uri="{FF2B5EF4-FFF2-40B4-BE49-F238E27FC236}">
                <a16:creationId xmlns:a16="http://schemas.microsoft.com/office/drawing/2014/main" id="{A6D75BC5-46CC-A36D-B72E-AE0A832FACB9}"/>
              </a:ext>
            </a:extLst>
          </p:cNvPr>
          <p:cNvSpPr>
            <a:spLocks noGrp="1"/>
          </p:cNvSpPr>
          <p:nvPr>
            <p:ph sz="quarter" idx="11"/>
          </p:nvPr>
        </p:nvSpPr>
        <p:spPr>
          <a:xfrm>
            <a:off x="7273052" y="369034"/>
            <a:ext cx="4643438" cy="5956558"/>
          </a:xfrm>
        </p:spPr>
        <p:txBody>
          <a:bodyPr vert="horz" lIns="91440" tIns="45720" rIns="91440" bIns="45720" rtlCol="0" anchor="t">
            <a:normAutofit/>
          </a:bodyPr>
          <a:lstStyle/>
          <a:p>
            <a:pPr marL="0" indent="0">
              <a:buNone/>
            </a:pPr>
            <a:r>
              <a:rPr lang="en-US" sz="2000" b="1" u="sng">
                <a:solidFill>
                  <a:srgbClr val="242424"/>
                </a:solidFill>
                <a:latin typeface="Roboto"/>
                <a:ea typeface="Roboto"/>
                <a:cs typeface="Roboto"/>
              </a:rPr>
              <a:t>Purpose of having Coding Standards</a:t>
            </a:r>
            <a:endParaRPr lang="en-US" sz="2000" b="1" u="sng">
              <a:latin typeface="Roboto"/>
              <a:ea typeface="Roboto"/>
              <a:cs typeface="Roboto"/>
            </a:endParaRPr>
          </a:p>
          <a:p>
            <a:pPr>
              <a:buClr>
                <a:srgbClr val="000000"/>
              </a:buClr>
            </a:pPr>
            <a:r>
              <a:rPr lang="en-US" sz="1500" b="1" noProof="1">
                <a:solidFill>
                  <a:srgbClr val="374151"/>
                </a:solidFill>
                <a:ea typeface="+mn-lt"/>
                <a:cs typeface="+mn-lt"/>
              </a:rPr>
              <a:t>Consistency:</a:t>
            </a:r>
            <a:r>
              <a:rPr lang="en-US" sz="1500" noProof="1">
                <a:solidFill>
                  <a:srgbClr val="374151"/>
                </a:solidFill>
                <a:ea typeface="+mn-lt"/>
                <a:cs typeface="+mn-lt"/>
              </a:rPr>
              <a:t> Ensures uniformity across codebases.</a:t>
            </a:r>
            <a:endParaRPr lang="en-US">
              <a:solidFill>
                <a:srgbClr val="09283F"/>
              </a:solidFill>
              <a:ea typeface="+mn-lt"/>
              <a:cs typeface="+mn-lt"/>
            </a:endParaRPr>
          </a:p>
          <a:p>
            <a:pPr>
              <a:buClr>
                <a:srgbClr val="000000"/>
              </a:buClr>
            </a:pPr>
            <a:r>
              <a:rPr lang="en-US" sz="1500" b="1" noProof="1">
                <a:solidFill>
                  <a:srgbClr val="374151"/>
                </a:solidFill>
                <a:ea typeface="+mn-lt"/>
                <a:cs typeface="+mn-lt"/>
              </a:rPr>
              <a:t>Readability:</a:t>
            </a:r>
            <a:r>
              <a:rPr lang="en-US" sz="1500" noProof="1">
                <a:solidFill>
                  <a:srgbClr val="374151"/>
                </a:solidFill>
                <a:ea typeface="+mn-lt"/>
                <a:cs typeface="+mn-lt"/>
              </a:rPr>
              <a:t> Well-defined standards enhance code readability. </a:t>
            </a:r>
            <a:endParaRPr lang="en-US"/>
          </a:p>
          <a:p>
            <a:pPr>
              <a:buClr>
                <a:srgbClr val="000000"/>
              </a:buClr>
            </a:pPr>
            <a:r>
              <a:rPr lang="en-US" sz="1500" b="1" noProof="1">
                <a:solidFill>
                  <a:srgbClr val="374151"/>
                </a:solidFill>
                <a:ea typeface="+mn-lt"/>
                <a:cs typeface="+mn-lt"/>
              </a:rPr>
              <a:t>Error Prevention: </a:t>
            </a:r>
            <a:r>
              <a:rPr lang="en-US" sz="1500" noProof="1">
                <a:solidFill>
                  <a:srgbClr val="374151"/>
                </a:solidFill>
                <a:ea typeface="+mn-lt"/>
                <a:cs typeface="+mn-lt"/>
              </a:rPr>
              <a:t>Helps catch common mistakes early, preventing bugs and improving code quality.</a:t>
            </a:r>
            <a:endParaRPr lang="en-US"/>
          </a:p>
          <a:p>
            <a:pPr>
              <a:buClr>
                <a:srgbClr val="000000"/>
              </a:buClr>
            </a:pPr>
            <a:r>
              <a:rPr lang="en-US" sz="1500" b="1" noProof="1">
                <a:solidFill>
                  <a:srgbClr val="374151"/>
                </a:solidFill>
                <a:ea typeface="+mn-lt"/>
                <a:cs typeface="+mn-lt"/>
              </a:rPr>
              <a:t>Scalability:</a:t>
            </a:r>
            <a:r>
              <a:rPr lang="en-US" sz="1500" noProof="1">
                <a:solidFill>
                  <a:srgbClr val="374151"/>
                </a:solidFill>
                <a:ea typeface="+mn-lt"/>
                <a:cs typeface="+mn-lt"/>
              </a:rPr>
              <a:t> Ensures code can scale without becoming unwieldy or unmanageable.</a:t>
            </a:r>
            <a:endParaRPr lang="en-US"/>
          </a:p>
          <a:p>
            <a:pPr>
              <a:buClr>
                <a:srgbClr val="000000"/>
              </a:buClr>
            </a:pPr>
            <a:r>
              <a:rPr lang="en-US" sz="1500" b="1" noProof="1">
                <a:solidFill>
                  <a:srgbClr val="374151"/>
                </a:solidFill>
                <a:ea typeface="+mn-lt"/>
                <a:cs typeface="+mn-lt"/>
              </a:rPr>
              <a:t>Cross-Team Collaboration: </a:t>
            </a:r>
            <a:r>
              <a:rPr lang="en-US" sz="1500" noProof="1">
                <a:solidFill>
                  <a:srgbClr val="374151"/>
                </a:solidFill>
                <a:ea typeface="+mn-lt"/>
                <a:cs typeface="+mn-lt"/>
              </a:rPr>
              <a:t>Shared standards facilitate collaboration.</a:t>
            </a:r>
            <a:endParaRPr lang="en-US"/>
          </a:p>
          <a:p>
            <a:pPr>
              <a:buClr>
                <a:srgbClr val="000000"/>
              </a:buClr>
            </a:pPr>
            <a:r>
              <a:rPr lang="en-US" sz="1500" b="1" noProof="1">
                <a:solidFill>
                  <a:srgbClr val="374151"/>
                </a:solidFill>
                <a:ea typeface="+mn-lt"/>
                <a:cs typeface="+mn-lt"/>
              </a:rPr>
              <a:t>Code Reviews: </a:t>
            </a:r>
            <a:r>
              <a:rPr lang="en-US" sz="1500" noProof="1">
                <a:solidFill>
                  <a:srgbClr val="374151"/>
                </a:solidFill>
                <a:ea typeface="+mn-lt"/>
                <a:cs typeface="+mn-lt"/>
              </a:rPr>
              <a:t>Standards provide clear criteria for code reviews, leading to more effective feedback.</a:t>
            </a:r>
            <a:endParaRPr lang="en-US"/>
          </a:p>
          <a:p>
            <a:pPr>
              <a:buClr>
                <a:srgbClr val="000000"/>
              </a:buClr>
            </a:pPr>
            <a:r>
              <a:rPr lang="en-US" sz="1500" b="1" noProof="1">
                <a:solidFill>
                  <a:srgbClr val="374151"/>
                </a:solidFill>
                <a:ea typeface="+mn-lt"/>
                <a:cs typeface="+mn-lt"/>
              </a:rPr>
              <a:t>Efficient Maintenance: </a:t>
            </a:r>
            <a:r>
              <a:rPr lang="en-US" sz="1500" noProof="1">
                <a:solidFill>
                  <a:srgbClr val="374151"/>
                </a:solidFill>
                <a:ea typeface="+mn-lt"/>
                <a:cs typeface="+mn-lt"/>
              </a:rPr>
              <a:t>Following standards simplifies debugging, refactoring, and maintenance tasks.</a:t>
            </a:r>
            <a:endParaRPr lang="en-US"/>
          </a:p>
          <a:p>
            <a:pPr>
              <a:buClr>
                <a:srgbClr val="000000"/>
              </a:buClr>
            </a:pPr>
            <a:endParaRPr lang="en-US" noProof="1"/>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11</a:t>
            </a:fld>
            <a:endParaRPr lang="en-US"/>
          </a:p>
        </p:txBody>
      </p:sp>
      <p:sp>
        <p:nvSpPr>
          <p:cNvPr id="6" name="Title 1">
            <a:extLst>
              <a:ext uri="{FF2B5EF4-FFF2-40B4-BE49-F238E27FC236}">
                <a16:creationId xmlns:a16="http://schemas.microsoft.com/office/drawing/2014/main" id="{81617328-DA5C-2B47-581F-78D11F52F9FA}"/>
              </a:ext>
            </a:extLst>
          </p:cNvPr>
          <p:cNvSpPr txBox="1">
            <a:spLocks/>
          </p:cNvSpPr>
          <p:nvPr/>
        </p:nvSpPr>
        <p:spPr>
          <a:xfrm>
            <a:off x="274309" y="366915"/>
            <a:ext cx="6810103" cy="5089111"/>
          </a:xfrm>
          <a:prstGeom prst="round2DiagRect">
            <a:avLst/>
          </a:prstGeom>
          <a:solidFill>
            <a:schemeClr val="accent1">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4800" kern="1200">
                <a:solidFill>
                  <a:schemeClr val="bg2"/>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20000"/>
              </a:lnSpc>
              <a:spcBef>
                <a:spcPts val="0"/>
              </a:spcBef>
              <a:spcAft>
                <a:spcPts val="600"/>
              </a:spcAft>
            </a:pPr>
            <a:br>
              <a:rPr lang="en-GB" sz="1400">
                <a:solidFill>
                  <a:srgbClr val="333333"/>
                </a:solidFill>
                <a:latin typeface="Montserrat"/>
              </a:rPr>
            </a:br>
            <a:r>
              <a:rPr lang="en-US" sz="3200" b="1">
                <a:solidFill>
                  <a:schemeClr val="accent2">
                    <a:lumMod val="49000"/>
                  </a:schemeClr>
                </a:solidFill>
                <a:latin typeface="Roboto"/>
                <a:ea typeface="Roboto"/>
                <a:cs typeface="Roboto"/>
              </a:rPr>
              <a:t>Code standards and style guide:</a:t>
            </a:r>
            <a:endParaRPr lang="en-US" sz="3200">
              <a:solidFill>
                <a:schemeClr val="accent2">
                  <a:lumMod val="49000"/>
                </a:schemeClr>
              </a:solidFill>
            </a:endParaRPr>
          </a:p>
          <a:p>
            <a:pPr>
              <a:lnSpc>
                <a:spcPct val="120000"/>
              </a:lnSpc>
              <a:spcBef>
                <a:spcPts val="0"/>
              </a:spcBef>
              <a:spcAft>
                <a:spcPts val="600"/>
              </a:spcAft>
            </a:pPr>
            <a:br>
              <a:rPr lang="en-GB" sz="1400">
                <a:latin typeface="Montserrat"/>
              </a:rPr>
            </a:br>
            <a:r>
              <a:rPr lang="en-US" sz="1600" b="1">
                <a:solidFill>
                  <a:schemeClr val="tx1"/>
                </a:solidFill>
                <a:latin typeface="Roboto"/>
                <a:ea typeface="Roboto"/>
                <a:cs typeface="Roboto"/>
              </a:rPr>
              <a:t>Coding standards</a:t>
            </a:r>
            <a:r>
              <a:rPr lang="en-US" sz="1600">
                <a:solidFill>
                  <a:schemeClr val="tx1"/>
                </a:solidFill>
                <a:latin typeface="Roboto"/>
                <a:ea typeface="Roboto"/>
                <a:cs typeface="Roboto"/>
              </a:rPr>
              <a:t> are a set of guidelines and best practices that developers follow while writing code. These standards cover various aspects such as naming conventions, code organization, indentation, commenting, error handling, and more. </a:t>
            </a:r>
            <a:endParaRPr lang="en-US">
              <a:solidFill>
                <a:schemeClr val="tx1"/>
              </a:solidFill>
            </a:endParaRPr>
          </a:p>
          <a:p>
            <a:pPr>
              <a:lnSpc>
                <a:spcPct val="120000"/>
              </a:lnSpc>
              <a:spcBef>
                <a:spcPts val="0"/>
              </a:spcBef>
              <a:spcAft>
                <a:spcPts val="600"/>
              </a:spcAft>
            </a:pPr>
            <a:r>
              <a:rPr lang="en-US" sz="1600">
                <a:solidFill>
                  <a:schemeClr val="tx1"/>
                </a:solidFill>
                <a:latin typeface="Roboto"/>
                <a:ea typeface="Roboto"/>
                <a:cs typeface="Roboto"/>
              </a:rPr>
              <a:t>A </a:t>
            </a:r>
            <a:r>
              <a:rPr lang="en-US" sz="1600" b="1">
                <a:solidFill>
                  <a:schemeClr val="tx1"/>
                </a:solidFill>
                <a:latin typeface="Roboto"/>
                <a:ea typeface="Roboto"/>
                <a:cs typeface="Roboto"/>
              </a:rPr>
              <a:t>style guide</a:t>
            </a:r>
            <a:r>
              <a:rPr lang="en-US" sz="1600">
                <a:solidFill>
                  <a:schemeClr val="tx1"/>
                </a:solidFill>
                <a:latin typeface="Roboto"/>
                <a:ea typeface="Roboto"/>
                <a:cs typeface="Roboto"/>
              </a:rPr>
              <a:t> is a set of standards for the writing, formatting, and design of documents. The standards documented in a style guide are applicable for either general use, or prescribed use in an individual publication, particular organization, or specific field.</a:t>
            </a:r>
            <a:endParaRPr lang="en-GB">
              <a:solidFill>
                <a:schemeClr val="tx1"/>
              </a:solidFill>
            </a:endParaRPr>
          </a:p>
          <a:p>
            <a:endParaRPr lang="en-US"/>
          </a:p>
        </p:txBody>
      </p:sp>
    </p:spTree>
    <p:extLst>
      <p:ext uri="{BB962C8B-B14F-4D97-AF65-F5344CB8AC3E}">
        <p14:creationId xmlns:p14="http://schemas.microsoft.com/office/powerpoint/2010/main" val="342186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E500330E-4CB1-6169-B53D-E6F8C115885A}"/>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B8373230-46D5-AF74-ACE4-2F74C7DC34D1}"/>
              </a:ext>
            </a:extLst>
          </p:cNvPr>
          <p:cNvSpPr txBox="1">
            <a:spLocks/>
          </p:cNvSpPr>
          <p:nvPr/>
        </p:nvSpPr>
        <p:spPr>
          <a:xfrm>
            <a:off x="873616" y="-262"/>
            <a:ext cx="11320053" cy="6855563"/>
          </a:xfrm>
          <a:prstGeom prst="flowChartDocument">
            <a:avLst/>
          </a:prstGeom>
          <a:solidFill>
            <a:schemeClr val="bg2"/>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bg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br>
              <a:rPr lang="en-GB" sz="1400">
                <a:solidFill>
                  <a:srgbClr val="333333"/>
                </a:solidFill>
                <a:latin typeface="Montserrat"/>
              </a:rPr>
            </a:br>
            <a:br>
              <a:rPr lang="en-GB" sz="1400">
                <a:solidFill>
                  <a:srgbClr val="333333"/>
                </a:solidFill>
                <a:latin typeface="Montserrat"/>
              </a:rPr>
            </a:br>
            <a:r>
              <a:rPr lang="en-US"/>
              <a:t>g</a:t>
            </a:r>
          </a:p>
          <a:p>
            <a:endParaRPr lang="en-US"/>
          </a:p>
          <a:p>
            <a:endParaRPr lang="en-US"/>
          </a:p>
          <a:p>
            <a:br>
              <a:rPr lang="en-GB" sz="1400">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3" name="Title 1">
            <a:extLst>
              <a:ext uri="{FF2B5EF4-FFF2-40B4-BE49-F238E27FC236}">
                <a16:creationId xmlns:a16="http://schemas.microsoft.com/office/drawing/2014/main" id="{74639DCE-61C2-A84B-707E-DEDEED7E72D9}"/>
              </a:ext>
            </a:extLst>
          </p:cNvPr>
          <p:cNvSpPr txBox="1">
            <a:spLocks/>
          </p:cNvSpPr>
          <p:nvPr/>
        </p:nvSpPr>
        <p:spPr>
          <a:xfrm>
            <a:off x="1129100" y="236849"/>
            <a:ext cx="10659917" cy="1296361"/>
          </a:xfrm>
          <a:prstGeom prst="round2DiagRect">
            <a:avLst/>
          </a:prstGeom>
          <a:solidFill>
            <a:schemeClr val="accent1">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25000" lnSpcReduction="20000"/>
          </a:bodyPr>
          <a:lstStyle>
            <a:defPPr>
              <a:defRPr lang="en-US"/>
            </a:defPPr>
            <a:lvl1pPr marL="0" algn="l" defTabSz="914400" rtl="0" eaLnBrk="1" latinLnBrk="0" hangingPunct="1">
              <a:lnSpc>
                <a:spcPct val="90000"/>
              </a:lnSpc>
              <a:spcBef>
                <a:spcPct val="0"/>
              </a:spcBef>
              <a:buNone/>
              <a:defRPr sz="4800" kern="1200">
                <a:solidFill>
                  <a:schemeClr val="bg2"/>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br>
              <a:rPr lang="en-GB" sz="1400">
                <a:solidFill>
                  <a:srgbClr val="333333"/>
                </a:solidFill>
                <a:latin typeface="Montserrat"/>
              </a:rPr>
            </a:br>
            <a:endParaRPr lang="en-US"/>
          </a:p>
          <a:p>
            <a:endParaRPr lang="en-GB" sz="1400">
              <a:latin typeface="Montserrat"/>
            </a:endParaRPr>
          </a:p>
          <a:p>
            <a:endParaRPr lang="en-GB" sz="4400">
              <a:latin typeface="Elephant"/>
            </a:endParaRPr>
          </a:p>
          <a:p>
            <a:endParaRPr lang="en-GB" sz="4400">
              <a:latin typeface="Elephant"/>
            </a:endParaRPr>
          </a:p>
          <a:p>
            <a:br>
              <a:rPr lang="en-GB" sz="4400">
                <a:latin typeface="Elephant"/>
              </a:rPr>
            </a:br>
            <a:br>
              <a:rPr lang="en-GB" sz="4400">
                <a:latin typeface="Elephant"/>
              </a:rPr>
            </a:br>
            <a:r>
              <a:rPr lang="en-GB" sz="9600" b="1">
                <a:solidFill>
                  <a:schemeClr val="accent2">
                    <a:lumMod val="49000"/>
                  </a:schemeClr>
                </a:solidFill>
                <a:latin typeface="Montserrat"/>
              </a:rPr>
              <a:t>SOME COMMON TERMS IN CODE STANDARDS AND STUDY GUIDE</a:t>
            </a:r>
          </a:p>
          <a:p>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5" name="Title 1">
            <a:extLst>
              <a:ext uri="{FF2B5EF4-FFF2-40B4-BE49-F238E27FC236}">
                <a16:creationId xmlns:a16="http://schemas.microsoft.com/office/drawing/2014/main" id="{B866B8A1-309A-FBD2-6FF0-D0E19E7C4194}"/>
              </a:ext>
            </a:extLst>
          </p:cNvPr>
          <p:cNvSpPr txBox="1">
            <a:spLocks/>
          </p:cNvSpPr>
          <p:nvPr/>
        </p:nvSpPr>
        <p:spPr>
          <a:xfrm>
            <a:off x="1129100" y="1887849"/>
            <a:ext cx="10659916" cy="1241934"/>
          </a:xfrm>
          <a:prstGeom prst="round2DiagRect">
            <a:avLst/>
          </a:prstGeom>
          <a:solidFill>
            <a:schemeClr val="accent1">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25000" lnSpcReduction="20000"/>
          </a:bodyPr>
          <a:lstStyle>
            <a:defPPr>
              <a:defRPr lang="en-US"/>
            </a:defPPr>
            <a:lvl1pPr marL="0" algn="l" defTabSz="914400" rtl="0" eaLnBrk="1" latinLnBrk="0" hangingPunct="1">
              <a:lnSpc>
                <a:spcPct val="90000"/>
              </a:lnSpc>
              <a:spcBef>
                <a:spcPct val="0"/>
              </a:spcBef>
              <a:buNone/>
              <a:defRPr sz="4800" kern="1200">
                <a:solidFill>
                  <a:schemeClr val="bg2"/>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GB" sz="2800" b="1">
              <a:solidFill>
                <a:schemeClr val="accent1">
                  <a:lumMod val="76000"/>
                </a:schemeClr>
              </a:solidFill>
              <a:latin typeface="Montserrat"/>
            </a:endParaRPr>
          </a:p>
          <a:p>
            <a:endParaRPr lang="en-GB" sz="2800" b="1">
              <a:solidFill>
                <a:schemeClr val="accent1">
                  <a:lumMod val="76000"/>
                </a:schemeClr>
              </a:solidFill>
              <a:latin typeface="Montserrat"/>
            </a:endParaRPr>
          </a:p>
          <a:p>
            <a:endParaRPr lang="en-GB" sz="8000" b="1">
              <a:solidFill>
                <a:schemeClr val="accent1">
                  <a:lumMod val="76000"/>
                </a:schemeClr>
              </a:solidFill>
              <a:latin typeface="Montserrat"/>
            </a:endParaRPr>
          </a:p>
          <a:p>
            <a:r>
              <a:rPr lang="en-GB" sz="8000" b="1" u="sng">
                <a:solidFill>
                  <a:schemeClr val="accent1">
                    <a:lumMod val="76000"/>
                  </a:schemeClr>
                </a:solidFill>
                <a:latin typeface="Montserrat"/>
              </a:rPr>
              <a:t>CANONICAL</a:t>
            </a:r>
            <a:r>
              <a:rPr lang="en-GB" sz="8000" b="1">
                <a:solidFill>
                  <a:schemeClr val="accent1">
                    <a:lumMod val="76000"/>
                  </a:schemeClr>
                </a:solidFill>
                <a:latin typeface="Montserrat"/>
              </a:rPr>
              <a:t>:</a:t>
            </a:r>
            <a:endParaRPr lang="en-US" sz="8000">
              <a:solidFill>
                <a:schemeClr val="accent1">
                  <a:lumMod val="76000"/>
                </a:schemeClr>
              </a:solidFill>
              <a:latin typeface="Arial Nova Light"/>
            </a:endParaRPr>
          </a:p>
          <a:p>
            <a:endParaRPr lang="en-GB" sz="2400" b="1">
              <a:solidFill>
                <a:schemeClr val="accent1">
                  <a:lumMod val="76000"/>
                </a:schemeClr>
              </a:solidFill>
              <a:latin typeface="Montserrat"/>
            </a:endParaRPr>
          </a:p>
          <a:p>
            <a:r>
              <a:rPr lang="en-GB" sz="5600">
                <a:solidFill>
                  <a:srgbClr val="24292E"/>
                </a:solidFill>
                <a:latin typeface="Calibri"/>
                <a:ea typeface="+mn-lt"/>
                <a:cs typeface="+mn-lt"/>
              </a:rPr>
              <a:t>Within these documents, “canonical” is used to describe something that is considered a standard that all code (old and new) should follow and that is not expected to change substantially over time. Principles in the canonical documents should be understood by authors and reviewers alike, so everything included within a canonical document must meet a high bar.</a:t>
            </a:r>
            <a:br>
              <a:rPr lang="en-GB" sz="5600">
                <a:latin typeface="Calibri"/>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11" name="Title 1">
            <a:extLst>
              <a:ext uri="{FF2B5EF4-FFF2-40B4-BE49-F238E27FC236}">
                <a16:creationId xmlns:a16="http://schemas.microsoft.com/office/drawing/2014/main" id="{DB1BBD5E-0407-C51B-2D20-7A74CA348AFD}"/>
              </a:ext>
            </a:extLst>
          </p:cNvPr>
          <p:cNvSpPr txBox="1">
            <a:spLocks/>
          </p:cNvSpPr>
          <p:nvPr/>
        </p:nvSpPr>
        <p:spPr>
          <a:xfrm>
            <a:off x="1129100" y="3348347"/>
            <a:ext cx="10659916" cy="1178433"/>
          </a:xfrm>
          <a:prstGeom prst="round2DiagRect">
            <a:avLst/>
          </a:prstGeom>
          <a:solidFill>
            <a:schemeClr val="accent1">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25000" lnSpcReduction="20000"/>
          </a:bodyPr>
          <a:lstStyle>
            <a:defPPr>
              <a:defRPr lang="en-US"/>
            </a:defPPr>
            <a:lvl1pPr marL="0" algn="l" defTabSz="914400" rtl="0" eaLnBrk="1" latinLnBrk="0" hangingPunct="1">
              <a:lnSpc>
                <a:spcPct val="90000"/>
              </a:lnSpc>
              <a:spcBef>
                <a:spcPct val="0"/>
              </a:spcBef>
              <a:buNone/>
              <a:defRPr sz="4800" kern="1200">
                <a:solidFill>
                  <a:schemeClr val="bg2"/>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GB" sz="2800" b="1">
              <a:solidFill>
                <a:schemeClr val="accent1">
                  <a:lumMod val="76000"/>
                </a:schemeClr>
              </a:solidFill>
              <a:latin typeface="Montserrat"/>
            </a:endParaRPr>
          </a:p>
          <a:p>
            <a:endParaRPr lang="en-GB" sz="3200" b="1">
              <a:solidFill>
                <a:schemeClr val="accent1">
                  <a:lumMod val="76000"/>
                </a:schemeClr>
              </a:solidFill>
              <a:latin typeface="Montserrat"/>
            </a:endParaRPr>
          </a:p>
          <a:p>
            <a:endParaRPr lang="en-GB" sz="7200" b="1">
              <a:solidFill>
                <a:schemeClr val="accent1">
                  <a:lumMod val="76000"/>
                </a:schemeClr>
              </a:solidFill>
              <a:latin typeface="Montserrat"/>
            </a:endParaRPr>
          </a:p>
          <a:p>
            <a:endParaRPr lang="en-GB" sz="7200" b="1">
              <a:solidFill>
                <a:schemeClr val="accent1">
                  <a:lumMod val="76000"/>
                </a:schemeClr>
              </a:solidFill>
              <a:latin typeface="Montserrat"/>
            </a:endParaRPr>
          </a:p>
          <a:p>
            <a:endParaRPr lang="en-GB" sz="7200" b="1">
              <a:solidFill>
                <a:schemeClr val="accent1">
                  <a:lumMod val="76000"/>
                </a:schemeClr>
              </a:solidFill>
              <a:latin typeface="Montserrat"/>
            </a:endParaRPr>
          </a:p>
          <a:p>
            <a:r>
              <a:rPr lang="en-GB" sz="8000" b="1" u="sng">
                <a:solidFill>
                  <a:schemeClr val="accent1">
                    <a:lumMod val="76000"/>
                  </a:schemeClr>
                </a:solidFill>
                <a:latin typeface="Montserrat"/>
              </a:rPr>
              <a:t>NORMATIVE</a:t>
            </a:r>
            <a:r>
              <a:rPr lang="en-GB" sz="8000" b="1">
                <a:solidFill>
                  <a:schemeClr val="accent1">
                    <a:lumMod val="76000"/>
                  </a:schemeClr>
                </a:solidFill>
                <a:latin typeface="Montserrat"/>
              </a:rPr>
              <a:t>:</a:t>
            </a:r>
            <a:br>
              <a:rPr lang="en-GB" sz="3200">
                <a:latin typeface="Montserrat"/>
              </a:rPr>
            </a:br>
            <a:endParaRPr lang="en-GB" sz="1600">
              <a:latin typeface="Montserrat"/>
            </a:endParaRPr>
          </a:p>
          <a:p>
            <a:r>
              <a:rPr lang="en-GB" sz="5600">
                <a:solidFill>
                  <a:srgbClr val="24292E"/>
                </a:solidFill>
                <a:latin typeface="Calibri"/>
                <a:ea typeface="+mn-lt"/>
                <a:cs typeface="+mn-lt"/>
              </a:rPr>
              <a:t>Within these documents, “normative” is used to describe something that is an agreed-upon element of style for use by Go code reviewers, in order that the suggestions, terminology, and justifications are consistent. These elements may change over time, and these documents will reflect such changes so that reviewers can remain consistent and up-to-date. </a:t>
            </a:r>
            <a:br>
              <a:rPr lang="en-GB" sz="5600">
                <a:latin typeface="Roboto"/>
              </a:rPr>
            </a:br>
            <a:br>
              <a:rPr lang="en-GB" sz="5600">
                <a:latin typeface="Montserrat"/>
              </a:rPr>
            </a:br>
            <a:br>
              <a:rPr lang="en-GB" sz="5600">
                <a:latin typeface="Montserrat"/>
              </a:rPr>
            </a:br>
            <a:endParaRPr lang="en-GB" sz="5600">
              <a:solidFill>
                <a:srgbClr val="333333"/>
              </a:solidFill>
              <a:latin typeface="Montserrat"/>
            </a:endParaRPr>
          </a:p>
          <a:p>
            <a:br>
              <a:rPr lang="en-US"/>
            </a:br>
            <a:endParaRPr lang="en-US"/>
          </a:p>
        </p:txBody>
      </p:sp>
      <p:sp>
        <p:nvSpPr>
          <p:cNvPr id="13" name="Title 1">
            <a:extLst>
              <a:ext uri="{FF2B5EF4-FFF2-40B4-BE49-F238E27FC236}">
                <a16:creationId xmlns:a16="http://schemas.microsoft.com/office/drawing/2014/main" id="{816B061A-333C-8370-13FA-F02FAE5E8865}"/>
              </a:ext>
            </a:extLst>
          </p:cNvPr>
          <p:cNvSpPr txBox="1">
            <a:spLocks/>
          </p:cNvSpPr>
          <p:nvPr/>
        </p:nvSpPr>
        <p:spPr>
          <a:xfrm>
            <a:off x="1129099" y="4763490"/>
            <a:ext cx="10659917" cy="1142148"/>
          </a:xfrm>
          <a:prstGeom prst="round2DiagRect">
            <a:avLst/>
          </a:prstGeom>
          <a:solidFill>
            <a:schemeClr val="accent1">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25000" lnSpcReduction="20000"/>
          </a:bodyPr>
          <a:lstStyle>
            <a:defPPr>
              <a:defRPr lang="en-US"/>
            </a:defPPr>
            <a:lvl1pPr marL="0" algn="l" defTabSz="914400" rtl="0" eaLnBrk="1" latinLnBrk="0" hangingPunct="1">
              <a:lnSpc>
                <a:spcPct val="90000"/>
              </a:lnSpc>
              <a:spcBef>
                <a:spcPct val="0"/>
              </a:spcBef>
              <a:buNone/>
              <a:defRPr sz="4800" kern="1200">
                <a:solidFill>
                  <a:schemeClr val="bg2"/>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GB" sz="2400" b="1">
              <a:solidFill>
                <a:schemeClr val="accent1">
                  <a:lumMod val="76000"/>
                </a:schemeClr>
              </a:solidFill>
              <a:latin typeface="Montserrat"/>
            </a:endParaRPr>
          </a:p>
          <a:p>
            <a:endParaRPr lang="en-GB" sz="2800" b="1">
              <a:solidFill>
                <a:schemeClr val="accent1">
                  <a:lumMod val="76000"/>
                </a:schemeClr>
              </a:solidFill>
              <a:latin typeface="Montserrat"/>
            </a:endParaRPr>
          </a:p>
          <a:p>
            <a:endParaRPr lang="en-GB" sz="2800" b="1">
              <a:solidFill>
                <a:schemeClr val="accent1">
                  <a:lumMod val="76000"/>
                </a:schemeClr>
              </a:solidFill>
              <a:latin typeface="Montserrat"/>
            </a:endParaRPr>
          </a:p>
          <a:p>
            <a:endParaRPr lang="en-GB" sz="2400" b="1">
              <a:solidFill>
                <a:schemeClr val="accent1">
                  <a:lumMod val="76000"/>
                </a:schemeClr>
              </a:solidFill>
              <a:latin typeface="Montserrat"/>
            </a:endParaRPr>
          </a:p>
          <a:p>
            <a:endParaRPr lang="en-GB" sz="8000" b="1">
              <a:solidFill>
                <a:schemeClr val="accent1">
                  <a:lumMod val="76000"/>
                </a:schemeClr>
              </a:solidFill>
              <a:latin typeface="Montserrat"/>
            </a:endParaRPr>
          </a:p>
          <a:p>
            <a:r>
              <a:rPr lang="en-GB" sz="8000" b="1" u="sng">
                <a:solidFill>
                  <a:schemeClr val="accent1">
                    <a:lumMod val="76000"/>
                  </a:schemeClr>
                </a:solidFill>
                <a:latin typeface="Montserrat"/>
              </a:rPr>
              <a:t>IDIOMATIC</a:t>
            </a:r>
            <a:r>
              <a:rPr lang="en-GB" sz="8000" b="1">
                <a:solidFill>
                  <a:schemeClr val="accent1">
                    <a:lumMod val="76000"/>
                  </a:schemeClr>
                </a:solidFill>
                <a:latin typeface="Montserrat"/>
              </a:rPr>
              <a:t>:</a:t>
            </a:r>
            <a:endParaRPr lang="en-US" sz="8000">
              <a:solidFill>
                <a:schemeClr val="accent1">
                  <a:lumMod val="76000"/>
                </a:schemeClr>
              </a:solidFill>
              <a:latin typeface="Arial Nova Light"/>
            </a:endParaRPr>
          </a:p>
          <a:p>
            <a:r>
              <a:rPr lang="en-GB" sz="5600">
                <a:solidFill>
                  <a:srgbClr val="24292E"/>
                </a:solidFill>
                <a:latin typeface="Calibri"/>
                <a:ea typeface="+mn-lt"/>
                <a:cs typeface="+mn-lt"/>
              </a:rPr>
              <a:t>Within these documents, “idiomatic” is used to refer to something that is prevalent in Go code and has become a familiar pattern that is easy to recognize. In general, an idiomatic pattern should be preferred to something unidiomatic if both serve the same purpose in context, as this is what will be the most familiar to readers.</a:t>
            </a:r>
            <a:endParaRPr lang="en-GB" sz="5600">
              <a:latin typeface="Calibri"/>
              <a:ea typeface="Roboto"/>
              <a:cs typeface="Roboto"/>
            </a:endParaRPr>
          </a:p>
          <a:p>
            <a:br>
              <a:rPr lang="en-GB" sz="1400">
                <a:latin typeface="Montserrat"/>
              </a:rPr>
            </a:br>
            <a:br>
              <a:rPr lang="en-GB" sz="1400">
                <a:latin typeface="Montserrat"/>
              </a:rPr>
            </a:br>
            <a:endParaRPr lang="en-GB" sz="3200" b="1">
              <a:solidFill>
                <a:schemeClr val="accent2">
                  <a:lumMod val="49000"/>
                </a:schemeClr>
              </a:solidFill>
              <a:latin typeface="Nunito"/>
            </a:endParaRPr>
          </a:p>
          <a:p>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Tree>
    <p:extLst>
      <p:ext uri="{BB962C8B-B14F-4D97-AF65-F5344CB8AC3E}">
        <p14:creationId xmlns:p14="http://schemas.microsoft.com/office/powerpoint/2010/main" val="312021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981527" y="644491"/>
            <a:ext cx="6367028" cy="4834791"/>
          </a:xfrm>
        </p:spPr>
        <p:txBody>
          <a:bodyPr>
            <a:normAutofit fontScale="90000"/>
          </a:bodyPr>
          <a:lstStyle/>
          <a:p>
            <a:r>
              <a:rPr lang="en-US" sz="4000" u="sng"/>
              <a:t>Golang  API  Task</a:t>
            </a:r>
            <a:r>
              <a:rPr lang="en-US" sz="4000"/>
              <a:t>:</a:t>
            </a:r>
            <a:br>
              <a:rPr lang="en-US"/>
            </a:br>
            <a:br>
              <a:rPr lang="en-US" sz="2000"/>
            </a:br>
            <a:r>
              <a:rPr lang="en-US" sz="2400"/>
              <a:t>What is API?</a:t>
            </a:r>
            <a:br>
              <a:rPr lang="en-US"/>
            </a:br>
            <a:r>
              <a:rPr lang="en-US" sz="1400" b="1">
                <a:solidFill>
                  <a:schemeClr val="bg2">
                    <a:lumMod val="85000"/>
                  </a:schemeClr>
                </a:solidFill>
                <a:latin typeface="Nunito"/>
              </a:rPr>
              <a:t>API full form </a:t>
            </a:r>
            <a:r>
              <a:rPr lang="en-US" sz="1400">
                <a:solidFill>
                  <a:schemeClr val="bg2">
                    <a:lumMod val="85000"/>
                  </a:schemeClr>
                </a:solidFill>
                <a:latin typeface="Nunito"/>
              </a:rPr>
              <a:t>is an </a:t>
            </a:r>
            <a:r>
              <a:rPr lang="en-US" sz="1400" b="1">
                <a:solidFill>
                  <a:schemeClr val="bg2">
                    <a:lumMod val="85000"/>
                  </a:schemeClr>
                </a:solidFill>
                <a:latin typeface="Nunito"/>
              </a:rPr>
              <a:t>Application Programming Interface </a:t>
            </a:r>
            <a:r>
              <a:rPr lang="en-US" sz="1400">
                <a:solidFill>
                  <a:schemeClr val="bg2">
                    <a:lumMod val="85000"/>
                  </a:schemeClr>
                </a:solidFill>
                <a:latin typeface="Nunito"/>
              </a:rPr>
              <a:t>that is a collection of communication protocols and subroutines used by various programs to communicate between them. A programmer can make use of various API tools to make their program easier and simpler. It takes the request from the user and sends it to the service provider and then again sends the result generated from the service provider to the desired user.</a:t>
            </a:r>
            <a:br>
              <a:rPr lang="en-US" sz="1400">
                <a:solidFill>
                  <a:schemeClr val="bg2">
                    <a:lumMod val="85000"/>
                  </a:schemeClr>
                </a:solidFill>
                <a:latin typeface="Nunito"/>
              </a:rPr>
            </a:br>
            <a:br>
              <a:rPr lang="en-US" sz="1400">
                <a:latin typeface="Nunito"/>
              </a:rPr>
            </a:br>
            <a:r>
              <a:rPr lang="en-US" sz="2400" b="1">
                <a:latin typeface="Elephant"/>
              </a:rPr>
              <a:t>Task Overview:</a:t>
            </a:r>
            <a:br>
              <a:rPr lang="en-US" sz="2000" b="1">
                <a:solidFill>
                  <a:schemeClr val="bg2">
                    <a:lumMod val="85000"/>
                  </a:schemeClr>
                </a:solidFill>
                <a:latin typeface="Elephant"/>
              </a:rPr>
            </a:br>
            <a:r>
              <a:rPr lang="en-US" sz="1400">
                <a:solidFill>
                  <a:schemeClr val="bg2">
                    <a:lumMod val="85000"/>
                  </a:schemeClr>
                </a:solidFill>
                <a:latin typeface="Nunito"/>
              </a:rPr>
              <a:t>In This task we have used go language and its go gin framework to create API, which is going to communicate with SQL database which has been connected with the database using generic database package(database/go). Then we have imported </a:t>
            </a:r>
            <a:r>
              <a:rPr lang="en-US" sz="1400" err="1">
                <a:solidFill>
                  <a:schemeClr val="bg2">
                    <a:lumMod val="85000"/>
                  </a:schemeClr>
                </a:solidFill>
                <a:latin typeface="Nunito"/>
              </a:rPr>
              <a:t>modernsqlite</a:t>
            </a:r>
            <a:r>
              <a:rPr lang="en-US" sz="1400">
                <a:solidFill>
                  <a:schemeClr val="bg2">
                    <a:lumMod val="85000"/>
                  </a:schemeClr>
                </a:solidFill>
                <a:latin typeface="Nunito"/>
              </a:rPr>
              <a:t> drivers which is registered with database/SQL package. This task majorly focused on CRUD operations that we are performing on the database via connecting to a port(here 8080). Using postman tool we are performing those crud operations. </a:t>
            </a:r>
            <a:br>
              <a:rPr lang="en-US" sz="1400">
                <a:solidFill>
                  <a:schemeClr val="bg2">
                    <a:lumMod val="85000"/>
                  </a:schemeClr>
                </a:solidFill>
                <a:latin typeface="Nunito"/>
              </a:rPr>
            </a:br>
            <a:br>
              <a:rPr lang="en-US" sz="1400">
                <a:latin typeface="Nunito"/>
              </a:rPr>
            </a:br>
            <a:r>
              <a:rPr lang="en-US" sz="1400">
                <a:solidFill>
                  <a:schemeClr val="bg2">
                    <a:lumMod val="85000"/>
                  </a:schemeClr>
                </a:solidFill>
                <a:latin typeface="Nunito"/>
              </a:rPr>
              <a:t>GITHUB link to access different files: </a:t>
            </a:r>
            <a:r>
              <a:rPr lang="en-US" sz="1400">
                <a:latin typeface="Nunito"/>
                <a:hlinkClick r:id="rId3"/>
              </a:rPr>
              <a:t>link</a:t>
            </a:r>
            <a:br>
              <a:rPr lang="en-US" sz="1400">
                <a:latin typeface="Nunito"/>
              </a:rPr>
            </a:br>
            <a:r>
              <a:rPr lang="en-US" sz="1400">
                <a:solidFill>
                  <a:schemeClr val="bg2">
                    <a:lumMod val="95000"/>
                  </a:schemeClr>
                </a:solidFill>
                <a:latin typeface="Nunito"/>
                <a:ea typeface="Calibri"/>
                <a:cs typeface="Calibri"/>
              </a:rPr>
              <a:t>or Visit: </a:t>
            </a:r>
            <a:r>
              <a:rPr lang="en-US" sz="1400">
                <a:latin typeface="Elephant"/>
                <a:ea typeface="+mj-lt"/>
                <a:cs typeface="+mj-lt"/>
              </a:rPr>
              <a:t>https://github.com/Lovepreet5555/taskmanagement-xenon</a:t>
            </a:r>
            <a:br>
              <a:rPr lang="en-US" sz="1400">
                <a:latin typeface="Nunito"/>
              </a:rPr>
            </a:br>
            <a:br>
              <a:rPr lang="en-US" sz="1400">
                <a:latin typeface="Nunito"/>
              </a:rPr>
            </a:br>
            <a:endParaRPr lang="en-US" sz="1400">
              <a:solidFill>
                <a:schemeClr val="bg2">
                  <a:lumMod val="85000"/>
                </a:schemeClr>
              </a:solidFill>
              <a:latin typeface="Nunito"/>
            </a:endParaRP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13</a:t>
            </a:fld>
            <a:endParaRPr lang="en-US"/>
          </a:p>
        </p:txBody>
      </p:sp>
      <p:pic>
        <p:nvPicPr>
          <p:cNvPr id="11" name="Picture 10">
            <a:extLst>
              <a:ext uri="{FF2B5EF4-FFF2-40B4-BE49-F238E27FC236}">
                <a16:creationId xmlns:a16="http://schemas.microsoft.com/office/drawing/2014/main" id="{8756F9C4-D4C7-04E6-F638-7C24A678DD35}"/>
              </a:ext>
            </a:extLst>
          </p:cNvPr>
          <p:cNvPicPr>
            <a:picLocks noChangeAspect="1"/>
          </p:cNvPicPr>
          <p:nvPr/>
        </p:nvPicPr>
        <p:blipFill>
          <a:blip r:embed="rId4"/>
          <a:stretch>
            <a:fillRect/>
          </a:stretch>
        </p:blipFill>
        <p:spPr>
          <a:xfrm>
            <a:off x="7698582" y="0"/>
            <a:ext cx="5343524" cy="6858000"/>
          </a:xfrm>
          <a:prstGeom prst="rect">
            <a:avLst/>
          </a:prstGeom>
        </p:spPr>
      </p:pic>
    </p:spTree>
    <p:extLst>
      <p:ext uri="{BB962C8B-B14F-4D97-AF65-F5344CB8AC3E}">
        <p14:creationId xmlns:p14="http://schemas.microsoft.com/office/powerpoint/2010/main" val="312417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FE9C87-C572-5701-038E-68B166C8DD9E}"/>
              </a:ext>
            </a:extLst>
          </p:cNvPr>
          <p:cNvSpPr>
            <a:spLocks noGrp="1"/>
          </p:cNvSpPr>
          <p:nvPr>
            <p:ph type="sldNum" sz="quarter" idx="4"/>
          </p:nvPr>
        </p:nvSpPr>
        <p:spPr/>
        <p:txBody>
          <a:bodyPr/>
          <a:lstStyle/>
          <a:p>
            <a:fld id="{08AB70BE-1769-45B8-85A6-0C837432C7E6}" type="slidenum">
              <a:rPr lang="en-US" smtClean="0"/>
              <a:pPr/>
              <a:t>14</a:t>
            </a:fld>
            <a:endParaRPr lang="en-US"/>
          </a:p>
        </p:txBody>
      </p:sp>
      <p:sp>
        <p:nvSpPr>
          <p:cNvPr id="16" name="Title 15">
            <a:extLst>
              <a:ext uri="{FF2B5EF4-FFF2-40B4-BE49-F238E27FC236}">
                <a16:creationId xmlns:a16="http://schemas.microsoft.com/office/drawing/2014/main" id="{07C89D84-DD63-DE7E-2127-637EEAB7C8BC}"/>
              </a:ext>
            </a:extLst>
          </p:cNvPr>
          <p:cNvSpPr>
            <a:spLocks noGrp="1"/>
          </p:cNvSpPr>
          <p:nvPr>
            <p:ph type="title"/>
          </p:nvPr>
        </p:nvSpPr>
        <p:spPr>
          <a:xfrm>
            <a:off x="3756813" y="289067"/>
            <a:ext cx="8956403" cy="634644"/>
          </a:xfrm>
        </p:spPr>
        <p:txBody>
          <a:bodyPr/>
          <a:lstStyle/>
          <a:p>
            <a:r>
              <a:rPr lang="en-GB" u="sng"/>
              <a:t>Input Output diagram </a:t>
            </a:r>
          </a:p>
        </p:txBody>
      </p:sp>
      <p:sp>
        <p:nvSpPr>
          <p:cNvPr id="3" name="Rectangle 2">
            <a:extLst>
              <a:ext uri="{FF2B5EF4-FFF2-40B4-BE49-F238E27FC236}">
                <a16:creationId xmlns:a16="http://schemas.microsoft.com/office/drawing/2014/main" id="{AFDF5BE5-C209-2A34-560F-5BBCB33E0569}"/>
              </a:ext>
            </a:extLst>
          </p:cNvPr>
          <p:cNvSpPr/>
          <p:nvPr/>
        </p:nvSpPr>
        <p:spPr>
          <a:xfrm>
            <a:off x="2850969" y="1121954"/>
            <a:ext cx="1223555" cy="403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latin typeface="Aptos Display"/>
              </a:rPr>
              <a:t>USER</a:t>
            </a:r>
          </a:p>
        </p:txBody>
      </p:sp>
      <p:sp>
        <p:nvSpPr>
          <p:cNvPr id="5" name="Rectangle 4">
            <a:extLst>
              <a:ext uri="{FF2B5EF4-FFF2-40B4-BE49-F238E27FC236}">
                <a16:creationId xmlns:a16="http://schemas.microsoft.com/office/drawing/2014/main" id="{F6121852-E4AB-A261-9C47-8FCCB9DAAA97}"/>
              </a:ext>
            </a:extLst>
          </p:cNvPr>
          <p:cNvSpPr/>
          <p:nvPr/>
        </p:nvSpPr>
        <p:spPr>
          <a:xfrm>
            <a:off x="7926613" y="4497976"/>
            <a:ext cx="1767841" cy="4031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3">
                    <a:lumMod val="60000"/>
                    <a:lumOff val="40000"/>
                  </a:schemeClr>
                </a:solidFill>
                <a:latin typeface="Aptos Display"/>
              </a:rPr>
              <a:t>CRUD Operations</a:t>
            </a:r>
          </a:p>
        </p:txBody>
      </p:sp>
      <p:sp>
        <p:nvSpPr>
          <p:cNvPr id="6" name="Rectangle 5">
            <a:extLst>
              <a:ext uri="{FF2B5EF4-FFF2-40B4-BE49-F238E27FC236}">
                <a16:creationId xmlns:a16="http://schemas.microsoft.com/office/drawing/2014/main" id="{8EC59750-C723-0273-BB83-2CA2F8700E99}"/>
              </a:ext>
            </a:extLst>
          </p:cNvPr>
          <p:cNvSpPr/>
          <p:nvPr/>
        </p:nvSpPr>
        <p:spPr>
          <a:xfrm>
            <a:off x="6863080" y="2905033"/>
            <a:ext cx="3663768" cy="775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b="1">
              <a:latin typeface="Aptos Display"/>
            </a:endParaRPr>
          </a:p>
          <a:p>
            <a:pPr algn="ctr"/>
            <a:r>
              <a:rPr lang="en-GB" b="1">
                <a:latin typeface="Aptos Display"/>
              </a:rPr>
              <a:t>MODEL </a:t>
            </a:r>
            <a:endParaRPr lang="en-GB"/>
          </a:p>
          <a:p>
            <a:pPr algn="ctr"/>
            <a:endParaRPr lang="en-GB"/>
          </a:p>
          <a:p>
            <a:pPr algn="ctr"/>
            <a:endParaRPr lang="en-GB"/>
          </a:p>
        </p:txBody>
      </p:sp>
      <p:sp>
        <p:nvSpPr>
          <p:cNvPr id="7" name="Rectangle 6">
            <a:extLst>
              <a:ext uri="{FF2B5EF4-FFF2-40B4-BE49-F238E27FC236}">
                <a16:creationId xmlns:a16="http://schemas.microsoft.com/office/drawing/2014/main" id="{05A3423D-A826-C0DA-6FF1-BC46653E5032}"/>
              </a:ext>
            </a:extLst>
          </p:cNvPr>
          <p:cNvSpPr/>
          <p:nvPr/>
        </p:nvSpPr>
        <p:spPr>
          <a:xfrm>
            <a:off x="8026761" y="5709556"/>
            <a:ext cx="1668056" cy="765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latin typeface="Aptos Display"/>
              </a:rPr>
              <a:t>DATABASE</a:t>
            </a:r>
          </a:p>
          <a:p>
            <a:pPr algn="ctr"/>
            <a:endParaRPr lang="en-GB"/>
          </a:p>
          <a:p>
            <a:pPr algn="ctr"/>
            <a:endParaRPr lang="en-GB"/>
          </a:p>
        </p:txBody>
      </p:sp>
      <p:sp>
        <p:nvSpPr>
          <p:cNvPr id="11" name="Rectangle 10">
            <a:extLst>
              <a:ext uri="{FF2B5EF4-FFF2-40B4-BE49-F238E27FC236}">
                <a16:creationId xmlns:a16="http://schemas.microsoft.com/office/drawing/2014/main" id="{69ACB091-259F-D3EF-4708-C464D46744DB}"/>
              </a:ext>
            </a:extLst>
          </p:cNvPr>
          <p:cNvSpPr/>
          <p:nvPr/>
        </p:nvSpPr>
        <p:spPr>
          <a:xfrm>
            <a:off x="5826398" y="1220651"/>
            <a:ext cx="5722981" cy="892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latin typeface="Aptos Display"/>
              </a:rPr>
              <a:t>CONTROLLER</a:t>
            </a:r>
          </a:p>
          <a:p>
            <a:pPr algn="ctr"/>
            <a:endParaRPr lang="en-GB"/>
          </a:p>
          <a:p>
            <a:pPr algn="ctr"/>
            <a:endParaRPr lang="en-GB"/>
          </a:p>
        </p:txBody>
      </p:sp>
      <p:sp>
        <p:nvSpPr>
          <p:cNvPr id="2" name="Rectangle 1">
            <a:extLst>
              <a:ext uri="{FF2B5EF4-FFF2-40B4-BE49-F238E27FC236}">
                <a16:creationId xmlns:a16="http://schemas.microsoft.com/office/drawing/2014/main" id="{DBEAC8AD-2B9C-65DC-9EAB-F9EFE8FCF445}"/>
              </a:ext>
            </a:extLst>
          </p:cNvPr>
          <p:cNvSpPr/>
          <p:nvPr/>
        </p:nvSpPr>
        <p:spPr>
          <a:xfrm>
            <a:off x="2850968" y="2909025"/>
            <a:ext cx="1223555" cy="403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latin typeface="Aptos Display"/>
              </a:rPr>
              <a:t>CONTROLLER</a:t>
            </a:r>
          </a:p>
        </p:txBody>
      </p:sp>
      <p:sp>
        <p:nvSpPr>
          <p:cNvPr id="12" name="Rectangle 11">
            <a:extLst>
              <a:ext uri="{FF2B5EF4-FFF2-40B4-BE49-F238E27FC236}">
                <a16:creationId xmlns:a16="http://schemas.microsoft.com/office/drawing/2014/main" id="{852563E7-28C8-0508-F5AF-92C3246671AF}"/>
              </a:ext>
            </a:extLst>
          </p:cNvPr>
          <p:cNvSpPr/>
          <p:nvPr/>
        </p:nvSpPr>
        <p:spPr>
          <a:xfrm>
            <a:off x="2850968" y="4605382"/>
            <a:ext cx="1223555" cy="403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latin typeface="Aptos Display"/>
              </a:rPr>
              <a:t>MODEL</a:t>
            </a:r>
          </a:p>
        </p:txBody>
      </p:sp>
      <p:sp>
        <p:nvSpPr>
          <p:cNvPr id="13" name="Rectangle 12">
            <a:extLst>
              <a:ext uri="{FF2B5EF4-FFF2-40B4-BE49-F238E27FC236}">
                <a16:creationId xmlns:a16="http://schemas.microsoft.com/office/drawing/2014/main" id="{29561288-EC98-2D83-B3F9-1BFE17E03FB1}"/>
              </a:ext>
            </a:extLst>
          </p:cNvPr>
          <p:cNvSpPr/>
          <p:nvPr/>
        </p:nvSpPr>
        <p:spPr>
          <a:xfrm>
            <a:off x="2850969" y="6283596"/>
            <a:ext cx="1223555" cy="403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a:latin typeface="Aptos Display"/>
              </a:rPr>
              <a:t>DATABASE</a:t>
            </a:r>
          </a:p>
        </p:txBody>
      </p:sp>
      <p:sp>
        <p:nvSpPr>
          <p:cNvPr id="14" name="Rectangle 13">
            <a:extLst>
              <a:ext uri="{FF2B5EF4-FFF2-40B4-BE49-F238E27FC236}">
                <a16:creationId xmlns:a16="http://schemas.microsoft.com/office/drawing/2014/main" id="{942156E6-EADF-A5E7-1BF1-651ACA5F4092}"/>
              </a:ext>
            </a:extLst>
          </p:cNvPr>
          <p:cNvSpPr/>
          <p:nvPr/>
        </p:nvSpPr>
        <p:spPr>
          <a:xfrm>
            <a:off x="5967183" y="1624146"/>
            <a:ext cx="896985" cy="40313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solidFill>
                  <a:schemeClr val="accent1">
                    <a:lumMod val="76000"/>
                  </a:schemeClr>
                </a:solidFill>
                <a:latin typeface="Aptos Display"/>
              </a:rPr>
              <a:t>Create Task</a:t>
            </a:r>
          </a:p>
        </p:txBody>
      </p:sp>
      <p:sp>
        <p:nvSpPr>
          <p:cNvPr id="17" name="Rectangle 16">
            <a:extLst>
              <a:ext uri="{FF2B5EF4-FFF2-40B4-BE49-F238E27FC236}">
                <a16:creationId xmlns:a16="http://schemas.microsoft.com/office/drawing/2014/main" id="{8FF9BC0B-1B85-86DB-BBA7-7AB5854E6689}"/>
              </a:ext>
            </a:extLst>
          </p:cNvPr>
          <p:cNvSpPr/>
          <p:nvPr/>
        </p:nvSpPr>
        <p:spPr>
          <a:xfrm>
            <a:off x="8235041" y="1624146"/>
            <a:ext cx="851626" cy="40313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solidFill>
                  <a:schemeClr val="accent1">
                    <a:lumMod val="76000"/>
                  </a:schemeClr>
                </a:solidFill>
                <a:latin typeface="Aptos Display"/>
              </a:rPr>
              <a:t>Delete Task</a:t>
            </a:r>
          </a:p>
        </p:txBody>
      </p:sp>
      <p:sp>
        <p:nvSpPr>
          <p:cNvPr id="18" name="Rectangle 17">
            <a:extLst>
              <a:ext uri="{FF2B5EF4-FFF2-40B4-BE49-F238E27FC236}">
                <a16:creationId xmlns:a16="http://schemas.microsoft.com/office/drawing/2014/main" id="{84A35E8F-6FCF-3F90-20DD-7BD89F042247}"/>
              </a:ext>
            </a:extLst>
          </p:cNvPr>
          <p:cNvSpPr/>
          <p:nvPr/>
        </p:nvSpPr>
        <p:spPr>
          <a:xfrm>
            <a:off x="8089897" y="5987504"/>
            <a:ext cx="1550126" cy="40313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1">
                    <a:lumMod val="76000"/>
                  </a:schemeClr>
                </a:solidFill>
              </a:rPr>
              <a:t>Tasks Table</a:t>
            </a:r>
          </a:p>
        </p:txBody>
      </p:sp>
      <p:sp>
        <p:nvSpPr>
          <p:cNvPr id="19" name="Rectangle 18">
            <a:extLst>
              <a:ext uri="{FF2B5EF4-FFF2-40B4-BE49-F238E27FC236}">
                <a16:creationId xmlns:a16="http://schemas.microsoft.com/office/drawing/2014/main" id="{75C7C52A-24C4-4771-C5DE-B0BDCC300FF8}"/>
              </a:ext>
            </a:extLst>
          </p:cNvPr>
          <p:cNvSpPr/>
          <p:nvPr/>
        </p:nvSpPr>
        <p:spPr>
          <a:xfrm>
            <a:off x="7092041" y="1624147"/>
            <a:ext cx="933269" cy="40313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solidFill>
                  <a:schemeClr val="accent1">
                    <a:lumMod val="76000"/>
                  </a:schemeClr>
                </a:solidFill>
                <a:latin typeface="Aptos Display"/>
              </a:rPr>
              <a:t>Update Task</a:t>
            </a:r>
          </a:p>
        </p:txBody>
      </p:sp>
      <p:sp>
        <p:nvSpPr>
          <p:cNvPr id="20" name="Rectangle 19">
            <a:extLst>
              <a:ext uri="{FF2B5EF4-FFF2-40B4-BE49-F238E27FC236}">
                <a16:creationId xmlns:a16="http://schemas.microsoft.com/office/drawing/2014/main" id="{CC8365FD-4273-D6D9-B8F6-B838C58B4098}"/>
              </a:ext>
            </a:extLst>
          </p:cNvPr>
          <p:cNvSpPr/>
          <p:nvPr/>
        </p:nvSpPr>
        <p:spPr>
          <a:xfrm>
            <a:off x="10430326" y="1624146"/>
            <a:ext cx="933269" cy="40313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solidFill>
                  <a:schemeClr val="accent1">
                    <a:lumMod val="76000"/>
                  </a:schemeClr>
                </a:solidFill>
              </a:rPr>
              <a:t>LIST Task</a:t>
            </a:r>
          </a:p>
        </p:txBody>
      </p:sp>
      <p:sp>
        <p:nvSpPr>
          <p:cNvPr id="21" name="Rectangle 20">
            <a:extLst>
              <a:ext uri="{FF2B5EF4-FFF2-40B4-BE49-F238E27FC236}">
                <a16:creationId xmlns:a16="http://schemas.microsoft.com/office/drawing/2014/main" id="{9D8962DF-710B-5E37-8944-B4FF0BA4157E}"/>
              </a:ext>
            </a:extLst>
          </p:cNvPr>
          <p:cNvSpPr/>
          <p:nvPr/>
        </p:nvSpPr>
        <p:spPr>
          <a:xfrm>
            <a:off x="9287327" y="1624146"/>
            <a:ext cx="933269" cy="40313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solidFill>
                  <a:schemeClr val="accent1">
                    <a:lumMod val="76000"/>
                  </a:schemeClr>
                </a:solidFill>
              </a:rPr>
              <a:t>GET Task</a:t>
            </a:r>
          </a:p>
        </p:txBody>
      </p:sp>
      <p:sp>
        <p:nvSpPr>
          <p:cNvPr id="22" name="Rectangle 21">
            <a:extLst>
              <a:ext uri="{FF2B5EF4-FFF2-40B4-BE49-F238E27FC236}">
                <a16:creationId xmlns:a16="http://schemas.microsoft.com/office/drawing/2014/main" id="{DEBCFE74-F0FA-9CA2-FD2C-DEEB8AC3B193}"/>
              </a:ext>
            </a:extLst>
          </p:cNvPr>
          <p:cNvSpPr/>
          <p:nvPr/>
        </p:nvSpPr>
        <p:spPr>
          <a:xfrm>
            <a:off x="9087753" y="3275146"/>
            <a:ext cx="1205412" cy="31242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err="1">
                <a:solidFill>
                  <a:schemeClr val="accent1">
                    <a:lumMod val="76000"/>
                  </a:schemeClr>
                </a:solidFill>
                <a:latin typeface="Aptos Display"/>
              </a:rPr>
              <a:t>QueryDB</a:t>
            </a:r>
            <a:endParaRPr lang="en-GB" sz="1600">
              <a:solidFill>
                <a:schemeClr val="accent1">
                  <a:lumMod val="76000"/>
                </a:schemeClr>
              </a:solidFill>
              <a:latin typeface="Aptos Display"/>
            </a:endParaRPr>
          </a:p>
        </p:txBody>
      </p:sp>
      <p:sp>
        <p:nvSpPr>
          <p:cNvPr id="23" name="Rectangle 22">
            <a:extLst>
              <a:ext uri="{FF2B5EF4-FFF2-40B4-BE49-F238E27FC236}">
                <a16:creationId xmlns:a16="http://schemas.microsoft.com/office/drawing/2014/main" id="{FE24F70D-9D56-843A-EF28-7B80A41284E5}"/>
              </a:ext>
            </a:extLst>
          </p:cNvPr>
          <p:cNvSpPr/>
          <p:nvPr/>
        </p:nvSpPr>
        <p:spPr>
          <a:xfrm>
            <a:off x="7010395" y="3275145"/>
            <a:ext cx="1223554" cy="31242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err="1">
                <a:solidFill>
                  <a:schemeClr val="accent1">
                    <a:lumMod val="76000"/>
                  </a:schemeClr>
                </a:solidFill>
                <a:latin typeface="Aptos Display"/>
              </a:rPr>
              <a:t>ExecDB</a:t>
            </a:r>
            <a:endParaRPr lang="en-GB" sz="1600" b="1">
              <a:solidFill>
                <a:schemeClr val="accent1">
                  <a:lumMod val="76000"/>
                </a:schemeClr>
              </a:solidFill>
              <a:latin typeface="Aptos Display"/>
            </a:endParaRPr>
          </a:p>
        </p:txBody>
      </p:sp>
      <p:sp>
        <p:nvSpPr>
          <p:cNvPr id="25" name="Rectangle 24">
            <a:extLst>
              <a:ext uri="{FF2B5EF4-FFF2-40B4-BE49-F238E27FC236}">
                <a16:creationId xmlns:a16="http://schemas.microsoft.com/office/drawing/2014/main" id="{4FB2157D-16E5-7074-58BC-8404F54036F0}"/>
              </a:ext>
            </a:extLst>
          </p:cNvPr>
          <p:cNvSpPr/>
          <p:nvPr/>
        </p:nvSpPr>
        <p:spPr>
          <a:xfrm>
            <a:off x="4307112" y="5586546"/>
            <a:ext cx="1323342" cy="4031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3">
                    <a:lumMod val="60000"/>
                    <a:lumOff val="40000"/>
                  </a:schemeClr>
                </a:solidFill>
                <a:latin typeface="Aptos Display"/>
              </a:rPr>
              <a:t>Query Result</a:t>
            </a:r>
          </a:p>
        </p:txBody>
      </p:sp>
      <p:sp>
        <p:nvSpPr>
          <p:cNvPr id="26" name="Rectangle 25">
            <a:extLst>
              <a:ext uri="{FF2B5EF4-FFF2-40B4-BE49-F238E27FC236}">
                <a16:creationId xmlns:a16="http://schemas.microsoft.com/office/drawing/2014/main" id="{CC4AF473-E5F1-79D4-E3E4-394164924B9A}"/>
              </a:ext>
            </a:extLst>
          </p:cNvPr>
          <p:cNvSpPr/>
          <p:nvPr/>
        </p:nvSpPr>
        <p:spPr>
          <a:xfrm>
            <a:off x="4198255" y="2066833"/>
            <a:ext cx="1541056" cy="4031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3">
                    <a:lumMod val="60000"/>
                    <a:lumOff val="40000"/>
                  </a:schemeClr>
                </a:solidFill>
                <a:latin typeface="Aptos Display"/>
              </a:rPr>
              <a:t>HTTP Response</a:t>
            </a:r>
          </a:p>
        </p:txBody>
      </p:sp>
      <p:sp>
        <p:nvSpPr>
          <p:cNvPr id="27" name="Rectangle 26">
            <a:extLst>
              <a:ext uri="{FF2B5EF4-FFF2-40B4-BE49-F238E27FC236}">
                <a16:creationId xmlns:a16="http://schemas.microsoft.com/office/drawing/2014/main" id="{AB1A8A1C-E989-1E90-0A67-7F9FCC12234F}"/>
              </a:ext>
            </a:extLst>
          </p:cNvPr>
          <p:cNvSpPr/>
          <p:nvPr/>
        </p:nvSpPr>
        <p:spPr>
          <a:xfrm>
            <a:off x="1349826" y="3817618"/>
            <a:ext cx="1414056" cy="4031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3">
                    <a:lumMod val="60000"/>
                    <a:lumOff val="40000"/>
                  </a:schemeClr>
                </a:solidFill>
                <a:latin typeface="Aptos Display"/>
              </a:rPr>
              <a:t>Validate Input</a:t>
            </a:r>
          </a:p>
        </p:txBody>
      </p:sp>
      <p:sp>
        <p:nvSpPr>
          <p:cNvPr id="28" name="Rectangle 27">
            <a:extLst>
              <a:ext uri="{FF2B5EF4-FFF2-40B4-BE49-F238E27FC236}">
                <a16:creationId xmlns:a16="http://schemas.microsoft.com/office/drawing/2014/main" id="{1EA30CF6-16B6-CFCB-69B7-86B203EE43E2}"/>
              </a:ext>
            </a:extLst>
          </p:cNvPr>
          <p:cNvSpPr/>
          <p:nvPr/>
        </p:nvSpPr>
        <p:spPr>
          <a:xfrm>
            <a:off x="1431469" y="2066834"/>
            <a:ext cx="1414056" cy="4031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3">
                    <a:lumMod val="60000"/>
                    <a:lumOff val="40000"/>
                  </a:schemeClr>
                </a:solidFill>
                <a:latin typeface="Aptos Display"/>
              </a:rPr>
              <a:t>HTTP Request</a:t>
            </a:r>
          </a:p>
        </p:txBody>
      </p:sp>
      <p:sp>
        <p:nvSpPr>
          <p:cNvPr id="29" name="Rectangle 28">
            <a:extLst>
              <a:ext uri="{FF2B5EF4-FFF2-40B4-BE49-F238E27FC236}">
                <a16:creationId xmlns:a16="http://schemas.microsoft.com/office/drawing/2014/main" id="{0099D155-7B28-8D5A-930D-1296F2CA44BF}"/>
              </a:ext>
            </a:extLst>
          </p:cNvPr>
          <p:cNvSpPr/>
          <p:nvPr/>
        </p:nvSpPr>
        <p:spPr>
          <a:xfrm>
            <a:off x="4198256" y="3817619"/>
            <a:ext cx="1232627" cy="4031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3">
                    <a:lumMod val="60000"/>
                    <a:lumOff val="40000"/>
                  </a:schemeClr>
                </a:solidFill>
                <a:latin typeface="Aptos Display"/>
              </a:rPr>
              <a:t>Return Data</a:t>
            </a:r>
          </a:p>
        </p:txBody>
      </p:sp>
      <p:sp>
        <p:nvSpPr>
          <p:cNvPr id="30" name="Rectangle 29">
            <a:extLst>
              <a:ext uri="{FF2B5EF4-FFF2-40B4-BE49-F238E27FC236}">
                <a16:creationId xmlns:a16="http://schemas.microsoft.com/office/drawing/2014/main" id="{02B09F18-CC61-B40B-4A91-CD8B3FE68051}"/>
              </a:ext>
            </a:extLst>
          </p:cNvPr>
          <p:cNvSpPr/>
          <p:nvPr/>
        </p:nvSpPr>
        <p:spPr>
          <a:xfrm>
            <a:off x="1277256" y="5513975"/>
            <a:ext cx="1486627" cy="4031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accent3">
                    <a:lumMod val="60000"/>
                    <a:lumOff val="40000"/>
                  </a:schemeClr>
                </a:solidFill>
                <a:latin typeface="Aptos Display"/>
              </a:rPr>
              <a:t>Execute Query</a:t>
            </a:r>
          </a:p>
        </p:txBody>
      </p:sp>
      <p:cxnSp>
        <p:nvCxnSpPr>
          <p:cNvPr id="45" name="Straight Arrow Connector 44">
            <a:extLst>
              <a:ext uri="{FF2B5EF4-FFF2-40B4-BE49-F238E27FC236}">
                <a16:creationId xmlns:a16="http://schemas.microsoft.com/office/drawing/2014/main" id="{25D3185B-9233-DE90-E491-36C3864B8ACA}"/>
              </a:ext>
            </a:extLst>
          </p:cNvPr>
          <p:cNvCxnSpPr/>
          <p:nvPr/>
        </p:nvCxnSpPr>
        <p:spPr>
          <a:xfrm>
            <a:off x="2087253" y="4199247"/>
            <a:ext cx="752103" cy="61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77565E5-682E-36FE-BE97-289985B1556B}"/>
              </a:ext>
            </a:extLst>
          </p:cNvPr>
          <p:cNvCxnSpPr>
            <a:cxnSpLocks/>
          </p:cNvCxnSpPr>
          <p:nvPr/>
        </p:nvCxnSpPr>
        <p:spPr>
          <a:xfrm flipH="1" flipV="1">
            <a:off x="4100284" y="1411016"/>
            <a:ext cx="880754" cy="66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B24048F-A141-F53C-67D8-8A21BFAFA20B}"/>
              </a:ext>
            </a:extLst>
          </p:cNvPr>
          <p:cNvCxnSpPr>
            <a:cxnSpLocks/>
          </p:cNvCxnSpPr>
          <p:nvPr/>
        </p:nvCxnSpPr>
        <p:spPr>
          <a:xfrm>
            <a:off x="2087252" y="5950031"/>
            <a:ext cx="752103" cy="61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0EF28B-D463-5056-772B-4B4C9AF2D81B}"/>
              </a:ext>
            </a:extLst>
          </p:cNvPr>
          <p:cNvCxnSpPr>
            <a:cxnSpLocks/>
          </p:cNvCxnSpPr>
          <p:nvPr/>
        </p:nvCxnSpPr>
        <p:spPr>
          <a:xfrm>
            <a:off x="2087252" y="2457532"/>
            <a:ext cx="752103" cy="61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AD8344D-AB89-F86B-1F72-22CE3E01EAEC}"/>
              </a:ext>
            </a:extLst>
          </p:cNvPr>
          <p:cNvCxnSpPr/>
          <p:nvPr/>
        </p:nvCxnSpPr>
        <p:spPr>
          <a:xfrm flipV="1">
            <a:off x="4104408" y="2457532"/>
            <a:ext cx="994557" cy="70839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D073D84-89D3-676B-6386-9109A632CD1C}"/>
              </a:ext>
            </a:extLst>
          </p:cNvPr>
          <p:cNvCxnSpPr>
            <a:cxnSpLocks/>
          </p:cNvCxnSpPr>
          <p:nvPr/>
        </p:nvCxnSpPr>
        <p:spPr>
          <a:xfrm flipV="1">
            <a:off x="1999836" y="1350817"/>
            <a:ext cx="840344" cy="6902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3841E3F-0EEA-1A95-93F3-A397D358694F}"/>
              </a:ext>
            </a:extLst>
          </p:cNvPr>
          <p:cNvCxnSpPr>
            <a:cxnSpLocks/>
          </p:cNvCxnSpPr>
          <p:nvPr/>
        </p:nvCxnSpPr>
        <p:spPr>
          <a:xfrm flipV="1">
            <a:off x="1972621" y="4834245"/>
            <a:ext cx="840344" cy="6902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B74BB5-F46E-0EEA-6FE4-8A01B12F3C6D}"/>
              </a:ext>
            </a:extLst>
          </p:cNvPr>
          <p:cNvCxnSpPr>
            <a:cxnSpLocks/>
          </p:cNvCxnSpPr>
          <p:nvPr/>
        </p:nvCxnSpPr>
        <p:spPr>
          <a:xfrm flipV="1">
            <a:off x="1999835" y="3101602"/>
            <a:ext cx="840344" cy="6902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838A0E4-81C6-1067-98F7-A45E356E39C7}"/>
              </a:ext>
            </a:extLst>
          </p:cNvPr>
          <p:cNvCxnSpPr/>
          <p:nvPr/>
        </p:nvCxnSpPr>
        <p:spPr>
          <a:xfrm flipV="1">
            <a:off x="6660077" y="2513610"/>
            <a:ext cx="2028701" cy="9896"/>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D2C122C-659A-43E3-D6D1-6CB3573827D3}"/>
              </a:ext>
            </a:extLst>
          </p:cNvPr>
          <p:cNvCxnSpPr>
            <a:cxnSpLocks/>
          </p:cNvCxnSpPr>
          <p:nvPr/>
        </p:nvCxnSpPr>
        <p:spPr>
          <a:xfrm flipV="1">
            <a:off x="9886205" y="2474026"/>
            <a:ext cx="1207325" cy="0"/>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62A468D-64CC-F277-BFA0-6CDEEF551232}"/>
              </a:ext>
            </a:extLst>
          </p:cNvPr>
          <p:cNvCxnSpPr/>
          <p:nvPr/>
        </p:nvCxnSpPr>
        <p:spPr>
          <a:xfrm>
            <a:off x="6650182" y="2028700"/>
            <a:ext cx="9896" cy="484909"/>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48B5E08-9800-D711-58F9-B4B86FA9A819}"/>
              </a:ext>
            </a:extLst>
          </p:cNvPr>
          <p:cNvCxnSpPr>
            <a:cxnSpLocks/>
          </p:cNvCxnSpPr>
          <p:nvPr/>
        </p:nvCxnSpPr>
        <p:spPr>
          <a:xfrm>
            <a:off x="7610104" y="2028700"/>
            <a:ext cx="9896" cy="484909"/>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AAE588E-B492-029F-996A-C9182E0B38E6}"/>
              </a:ext>
            </a:extLst>
          </p:cNvPr>
          <p:cNvCxnSpPr>
            <a:cxnSpLocks/>
          </p:cNvCxnSpPr>
          <p:nvPr/>
        </p:nvCxnSpPr>
        <p:spPr>
          <a:xfrm>
            <a:off x="11083635" y="1989115"/>
            <a:ext cx="9896" cy="484909"/>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D6840AA-EB30-B6C0-5FB3-0BF475A824E4}"/>
              </a:ext>
            </a:extLst>
          </p:cNvPr>
          <p:cNvCxnSpPr>
            <a:cxnSpLocks/>
          </p:cNvCxnSpPr>
          <p:nvPr/>
        </p:nvCxnSpPr>
        <p:spPr>
          <a:xfrm>
            <a:off x="9876311" y="1989115"/>
            <a:ext cx="9896" cy="484909"/>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CF8F73-DAF1-2E16-F0C2-2D82FD9720DF}"/>
              </a:ext>
            </a:extLst>
          </p:cNvPr>
          <p:cNvCxnSpPr>
            <a:cxnSpLocks/>
          </p:cNvCxnSpPr>
          <p:nvPr/>
        </p:nvCxnSpPr>
        <p:spPr>
          <a:xfrm>
            <a:off x="8659090" y="2028699"/>
            <a:ext cx="9896" cy="484909"/>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EDAA169-94DF-4598-C7E4-A596D384CD9D}"/>
              </a:ext>
            </a:extLst>
          </p:cNvPr>
          <p:cNvCxnSpPr>
            <a:cxnSpLocks/>
          </p:cNvCxnSpPr>
          <p:nvPr/>
        </p:nvCxnSpPr>
        <p:spPr>
          <a:xfrm>
            <a:off x="8787739" y="4225633"/>
            <a:ext cx="9896" cy="267195"/>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E8022B9-C274-4601-1789-8E303AEDA1ED}"/>
              </a:ext>
            </a:extLst>
          </p:cNvPr>
          <p:cNvCxnSpPr>
            <a:cxnSpLocks/>
          </p:cNvCxnSpPr>
          <p:nvPr/>
        </p:nvCxnSpPr>
        <p:spPr>
          <a:xfrm>
            <a:off x="8233555" y="4205844"/>
            <a:ext cx="1048988" cy="9896"/>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2B535DE-51D0-793D-4067-40A7DD486F51}"/>
              </a:ext>
            </a:extLst>
          </p:cNvPr>
          <p:cNvCxnSpPr/>
          <p:nvPr/>
        </p:nvCxnSpPr>
        <p:spPr>
          <a:xfrm>
            <a:off x="7620000" y="2523506"/>
            <a:ext cx="19792" cy="732311"/>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64D60B1-0724-1FA4-88D0-3A41E1FE1C61}"/>
              </a:ext>
            </a:extLst>
          </p:cNvPr>
          <p:cNvCxnSpPr>
            <a:cxnSpLocks/>
          </p:cNvCxnSpPr>
          <p:nvPr/>
        </p:nvCxnSpPr>
        <p:spPr>
          <a:xfrm flipH="1">
            <a:off x="9717974" y="2464129"/>
            <a:ext cx="791687" cy="811479"/>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0195679-4502-541C-1F5F-27A6B8FBC8C2}"/>
              </a:ext>
            </a:extLst>
          </p:cNvPr>
          <p:cNvCxnSpPr>
            <a:cxnSpLocks/>
          </p:cNvCxnSpPr>
          <p:nvPr/>
        </p:nvCxnSpPr>
        <p:spPr>
          <a:xfrm>
            <a:off x="8817427" y="4898570"/>
            <a:ext cx="0" cy="811479"/>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F3FD8DC-4CDA-150E-475B-53753DA48C3F}"/>
              </a:ext>
            </a:extLst>
          </p:cNvPr>
          <p:cNvCxnSpPr/>
          <p:nvPr/>
        </p:nvCxnSpPr>
        <p:spPr>
          <a:xfrm>
            <a:off x="7649688" y="3621974"/>
            <a:ext cx="623454" cy="603662"/>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E007832-1D65-61FF-9B6C-B5120D59384D}"/>
              </a:ext>
            </a:extLst>
          </p:cNvPr>
          <p:cNvCxnSpPr>
            <a:cxnSpLocks/>
          </p:cNvCxnSpPr>
          <p:nvPr/>
        </p:nvCxnSpPr>
        <p:spPr>
          <a:xfrm flipH="1">
            <a:off x="9242961" y="3612078"/>
            <a:ext cx="425531" cy="623454"/>
          </a:xfrm>
          <a:prstGeom prst="straightConnector1">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4E2BE0-2020-6BAE-043C-16A8C7090B38}"/>
              </a:ext>
            </a:extLst>
          </p:cNvPr>
          <p:cNvCxnSpPr>
            <a:cxnSpLocks/>
          </p:cNvCxnSpPr>
          <p:nvPr/>
        </p:nvCxnSpPr>
        <p:spPr>
          <a:xfrm flipH="1" flipV="1">
            <a:off x="4100283" y="4885372"/>
            <a:ext cx="880754" cy="66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522E81-A803-99E0-DD59-74DA083D7E58}"/>
              </a:ext>
            </a:extLst>
          </p:cNvPr>
          <p:cNvCxnSpPr>
            <a:cxnSpLocks/>
          </p:cNvCxnSpPr>
          <p:nvPr/>
        </p:nvCxnSpPr>
        <p:spPr>
          <a:xfrm flipH="1" flipV="1">
            <a:off x="4100282" y="3125515"/>
            <a:ext cx="880754" cy="66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A0176A-D6AC-8ADD-B1BB-C550EBEDDF56}"/>
              </a:ext>
            </a:extLst>
          </p:cNvPr>
          <p:cNvCxnSpPr>
            <a:cxnSpLocks/>
          </p:cNvCxnSpPr>
          <p:nvPr/>
        </p:nvCxnSpPr>
        <p:spPr>
          <a:xfrm flipV="1">
            <a:off x="4040907" y="5950031"/>
            <a:ext cx="994557" cy="70839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3B67C26-4653-38B6-BBB8-A2F6A695A175}"/>
              </a:ext>
            </a:extLst>
          </p:cNvPr>
          <p:cNvCxnSpPr>
            <a:cxnSpLocks/>
          </p:cNvCxnSpPr>
          <p:nvPr/>
        </p:nvCxnSpPr>
        <p:spPr>
          <a:xfrm flipV="1">
            <a:off x="3986479" y="4199246"/>
            <a:ext cx="994557" cy="70839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84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11CF6B73-2F2C-4A5F-8421-115F82C54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75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67AA93-7110-4CE8-92E4-0291FE3C9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28439"/>
            <a:ext cx="12207753" cy="2529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F6DDD8-3470-4C16-96A5-BCE73654C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28439"/>
            <a:ext cx="12207753" cy="2529561"/>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0A51292-3CED-4D0C-9A6F-634DCABF0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21615"/>
            <a:ext cx="9108074" cy="2536385"/>
          </a:xfrm>
          <a:custGeom>
            <a:avLst/>
            <a:gdLst>
              <a:gd name="connsiteX0" fmla="*/ 0 w 9108074"/>
              <a:gd name="connsiteY0" fmla="*/ 0 h 2536385"/>
              <a:gd name="connsiteX1" fmla="*/ 1774120 w 9108074"/>
              <a:gd name="connsiteY1" fmla="*/ 0 h 2536385"/>
              <a:gd name="connsiteX2" fmla="*/ 3862043 w 9108074"/>
              <a:gd name="connsiteY2" fmla="*/ 0 h 2536385"/>
              <a:gd name="connsiteX3" fmla="*/ 6665734 w 9108074"/>
              <a:gd name="connsiteY3" fmla="*/ 0 h 2536385"/>
              <a:gd name="connsiteX4" fmla="*/ 6912337 w 9108074"/>
              <a:gd name="connsiteY4" fmla="*/ 23016 h 2536385"/>
              <a:gd name="connsiteX5" fmla="*/ 9108074 w 9108074"/>
              <a:gd name="connsiteY5" fmla="*/ 2515032 h 2536385"/>
              <a:gd name="connsiteX6" fmla="*/ 9107087 w 9108074"/>
              <a:gd name="connsiteY6" fmla="*/ 2536385 h 2536385"/>
              <a:gd name="connsiteX7" fmla="*/ 0 w 9108074"/>
              <a:gd name="connsiteY7" fmla="*/ 2536385 h 253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08074" h="2536385">
                <a:moveTo>
                  <a:pt x="0" y="0"/>
                </a:moveTo>
                <a:lnTo>
                  <a:pt x="1774120" y="0"/>
                </a:lnTo>
                <a:lnTo>
                  <a:pt x="3862043" y="0"/>
                </a:lnTo>
                <a:lnTo>
                  <a:pt x="6665734" y="0"/>
                </a:lnTo>
                <a:lnTo>
                  <a:pt x="6912337" y="23016"/>
                </a:lnTo>
                <a:cubicBezTo>
                  <a:pt x="8145650" y="151293"/>
                  <a:pt x="9108074" y="1218052"/>
                  <a:pt x="9108074" y="2515032"/>
                </a:cubicBezTo>
                <a:lnTo>
                  <a:pt x="9107087" y="2536385"/>
                </a:lnTo>
                <a:lnTo>
                  <a:pt x="0" y="25363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A433C8-09E2-C340-B8E8-EB7427DD52DF}"/>
              </a:ext>
            </a:extLst>
          </p:cNvPr>
          <p:cNvSpPr>
            <a:spLocks noGrp="1"/>
          </p:cNvSpPr>
          <p:nvPr>
            <p:ph type="title"/>
          </p:nvPr>
        </p:nvSpPr>
        <p:spPr>
          <a:xfrm>
            <a:off x="914400" y="4824664"/>
            <a:ext cx="7745751" cy="1612978"/>
          </a:xfrm>
        </p:spPr>
        <p:txBody>
          <a:bodyPr vert="horz" lIns="91440" tIns="45720" rIns="91440" bIns="45720" rtlCol="0" anchor="ctr">
            <a:normAutofit/>
          </a:bodyPr>
          <a:lstStyle/>
          <a:p>
            <a:pPr>
              <a:lnSpc>
                <a:spcPct val="100000"/>
              </a:lnSpc>
            </a:pPr>
            <a:r>
              <a:rPr lang="en-US" sz="4400">
                <a:solidFill>
                  <a:srgbClr val="FFFFFF"/>
                </a:solidFill>
              </a:rPr>
              <a:t>TASK INSIGHTS:</a:t>
            </a:r>
          </a:p>
        </p:txBody>
      </p:sp>
      <p:pic>
        <p:nvPicPr>
          <p:cNvPr id="5" name="Picture 4" descr="A screenshot of a computer program&#10;&#10;AI-generated content may be incorrect.">
            <a:extLst>
              <a:ext uri="{FF2B5EF4-FFF2-40B4-BE49-F238E27FC236}">
                <a16:creationId xmlns:a16="http://schemas.microsoft.com/office/drawing/2014/main" id="{51021682-2049-25CC-B031-6005CB4D7713}"/>
              </a:ext>
            </a:extLst>
          </p:cNvPr>
          <p:cNvPicPr>
            <a:picLocks noChangeAspect="1"/>
          </p:cNvPicPr>
          <p:nvPr/>
        </p:nvPicPr>
        <p:blipFill>
          <a:blip r:embed="rId2"/>
          <a:stretch>
            <a:fillRect/>
          </a:stretch>
        </p:blipFill>
        <p:spPr>
          <a:xfrm>
            <a:off x="2181" y="682"/>
            <a:ext cx="2595074" cy="4690742"/>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D5EFFC34-4929-9EAE-69F5-55C7456D706E}"/>
              </a:ext>
            </a:extLst>
          </p:cNvPr>
          <p:cNvPicPr>
            <a:picLocks noChangeAspect="1"/>
          </p:cNvPicPr>
          <p:nvPr/>
        </p:nvPicPr>
        <p:blipFill>
          <a:blip r:embed="rId3"/>
          <a:stretch>
            <a:fillRect/>
          </a:stretch>
        </p:blipFill>
        <p:spPr>
          <a:xfrm>
            <a:off x="2388128" y="-9757"/>
            <a:ext cx="2576837" cy="4700638"/>
          </a:xfrm>
          <a:prstGeom prst="rect">
            <a:avLst/>
          </a:prstGeom>
        </p:spPr>
      </p:pic>
      <p:pic>
        <p:nvPicPr>
          <p:cNvPr id="6" name="Picture 5" descr="A screenshot of a computer program&#10;&#10;AI-generated content may be incorrect.">
            <a:extLst>
              <a:ext uri="{FF2B5EF4-FFF2-40B4-BE49-F238E27FC236}">
                <a16:creationId xmlns:a16="http://schemas.microsoft.com/office/drawing/2014/main" id="{0407DB4B-6CA8-024D-DC3C-3AA8F178D670}"/>
              </a:ext>
            </a:extLst>
          </p:cNvPr>
          <p:cNvPicPr>
            <a:picLocks noChangeAspect="1"/>
          </p:cNvPicPr>
          <p:nvPr/>
        </p:nvPicPr>
        <p:blipFill>
          <a:blip r:embed="rId4"/>
          <a:stretch>
            <a:fillRect/>
          </a:stretch>
        </p:blipFill>
        <p:spPr>
          <a:xfrm>
            <a:off x="4557083" y="-14171"/>
            <a:ext cx="2905853" cy="4700096"/>
          </a:xfrm>
          <a:prstGeom prst="rect">
            <a:avLst/>
          </a:prstGeom>
        </p:spPr>
      </p:pic>
      <p:pic>
        <p:nvPicPr>
          <p:cNvPr id="8" name="Picture 7" descr="A screenshot of a computer program&#10;&#10;AI-generated content may be incorrect.">
            <a:extLst>
              <a:ext uri="{FF2B5EF4-FFF2-40B4-BE49-F238E27FC236}">
                <a16:creationId xmlns:a16="http://schemas.microsoft.com/office/drawing/2014/main" id="{B1D002EB-04DA-7C21-1366-0A90E552BD30}"/>
              </a:ext>
            </a:extLst>
          </p:cNvPr>
          <p:cNvPicPr>
            <a:picLocks noChangeAspect="1"/>
          </p:cNvPicPr>
          <p:nvPr/>
        </p:nvPicPr>
        <p:blipFill>
          <a:blip r:embed="rId5"/>
          <a:stretch>
            <a:fillRect/>
          </a:stretch>
        </p:blipFill>
        <p:spPr>
          <a:xfrm>
            <a:off x="7222380" y="-4275"/>
            <a:ext cx="3017613" cy="4700096"/>
          </a:xfrm>
          <a:prstGeom prst="rect">
            <a:avLst/>
          </a:prstGeom>
        </p:spPr>
      </p:pic>
      <p:sp>
        <p:nvSpPr>
          <p:cNvPr id="4" name="Slide Number Placeholder 3">
            <a:extLst>
              <a:ext uri="{FF2B5EF4-FFF2-40B4-BE49-F238E27FC236}">
                <a16:creationId xmlns:a16="http://schemas.microsoft.com/office/drawing/2014/main" id="{279A0C93-9D3C-7948-3DD0-EE6D92D0B82C}"/>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pPr algn="r">
                <a:lnSpc>
                  <a:spcPct val="90000"/>
                </a:lnSpc>
                <a:spcAft>
                  <a:spcPts val="600"/>
                </a:spcAft>
              </a:pPr>
              <a:t>15</a:t>
            </a:fld>
            <a:endParaRPr lang="en-US" sz="1900"/>
          </a:p>
        </p:txBody>
      </p:sp>
      <p:pic>
        <p:nvPicPr>
          <p:cNvPr id="9" name="Picture 8" descr="A screenshot of a computer program&#10;&#10;AI-generated content may be incorrect.">
            <a:extLst>
              <a:ext uri="{FF2B5EF4-FFF2-40B4-BE49-F238E27FC236}">
                <a16:creationId xmlns:a16="http://schemas.microsoft.com/office/drawing/2014/main" id="{225814A5-A9D1-1E21-BB0D-A9BE856327B3}"/>
              </a:ext>
            </a:extLst>
          </p:cNvPr>
          <p:cNvPicPr>
            <a:picLocks noChangeAspect="1"/>
          </p:cNvPicPr>
          <p:nvPr/>
        </p:nvPicPr>
        <p:blipFill>
          <a:blip r:embed="rId6"/>
          <a:stretch>
            <a:fillRect/>
          </a:stretch>
        </p:blipFill>
        <p:spPr>
          <a:xfrm>
            <a:off x="9473365" y="543"/>
            <a:ext cx="2720455" cy="4687635"/>
          </a:xfrm>
          <a:prstGeom prst="rect">
            <a:avLst/>
          </a:prstGeom>
        </p:spPr>
      </p:pic>
      <p:sp>
        <p:nvSpPr>
          <p:cNvPr id="3" name="Rectangle 2">
            <a:extLst>
              <a:ext uri="{FF2B5EF4-FFF2-40B4-BE49-F238E27FC236}">
                <a16:creationId xmlns:a16="http://schemas.microsoft.com/office/drawing/2014/main" id="{2B8BECA8-3E24-1CAD-5A85-D44822651264}"/>
              </a:ext>
            </a:extLst>
          </p:cNvPr>
          <p:cNvSpPr/>
          <p:nvPr/>
        </p:nvSpPr>
        <p:spPr>
          <a:xfrm>
            <a:off x="0" y="4665579"/>
            <a:ext cx="12178631" cy="80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017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p:txBody>
          <a:bodyPr/>
          <a:lstStyle/>
          <a:p>
            <a:r>
              <a:rPr lang="en-US"/>
              <a:t>Lovepreet Singh</a:t>
            </a:r>
          </a:p>
          <a:p>
            <a:r>
              <a:rPr lang="en-US"/>
              <a:t>XS0905</a:t>
            </a:r>
          </a:p>
          <a:p>
            <a:r>
              <a:rPr lang="en-US"/>
              <a:t>love@xenonstack.com</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2105-2740-CA06-97A7-76CAD9A6806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82ED96A-FE14-787E-C2BB-E4B4BBDE0CA4}"/>
              </a:ext>
            </a:extLst>
          </p:cNvPr>
          <p:cNvSpPr>
            <a:spLocks noGrp="1"/>
          </p:cNvSpPr>
          <p:nvPr>
            <p:ph type="title"/>
          </p:nvPr>
        </p:nvSpPr>
        <p:spPr>
          <a:xfrm>
            <a:off x="1398812" y="1261348"/>
            <a:ext cx="5750171" cy="4009292"/>
          </a:xfrm>
        </p:spPr>
        <p:txBody>
          <a:bodyPr/>
          <a:lstStyle/>
          <a:p>
            <a:pPr marL="285750" indent="-285750">
              <a:lnSpc>
                <a:spcPct val="120000"/>
              </a:lnSpc>
              <a:spcBef>
                <a:spcPts val="0"/>
              </a:spcBef>
              <a:spcAft>
                <a:spcPts val="600"/>
              </a:spcAft>
              <a:buFont typeface="Arial,Sans-Serif" panose="020B0604020202020204" pitchFamily="34" charset="0"/>
              <a:buChar char="•"/>
            </a:pPr>
            <a:r>
              <a:rPr lang="en-US" sz="2800"/>
              <a:t>  </a:t>
            </a:r>
            <a:r>
              <a:rPr lang="en-US" sz="2800">
                <a:latin typeface="Roboto"/>
                <a:ea typeface="Roboto"/>
                <a:cs typeface="Roboto"/>
              </a:rPr>
              <a:t>Go Lang -Basics</a:t>
            </a:r>
          </a:p>
          <a:p>
            <a:pPr marL="457200" indent="-457200">
              <a:lnSpc>
                <a:spcPct val="120000"/>
              </a:lnSpc>
              <a:spcBef>
                <a:spcPts val="0"/>
              </a:spcBef>
              <a:spcAft>
                <a:spcPts val="600"/>
              </a:spcAft>
              <a:buFont typeface="Arial,Sans-Serif" panose="020B0604020202020204" pitchFamily="34" charset="0"/>
              <a:buChar char="•"/>
            </a:pPr>
            <a:r>
              <a:rPr lang="en-US" sz="2800">
                <a:latin typeface="Roboto"/>
                <a:ea typeface="Roboto"/>
                <a:cs typeface="Roboto"/>
              </a:rPr>
              <a:t>Git Training – Basics</a:t>
            </a:r>
          </a:p>
          <a:p>
            <a:pPr marL="457200" indent="-457200">
              <a:lnSpc>
                <a:spcPct val="120000"/>
              </a:lnSpc>
              <a:spcBef>
                <a:spcPts val="0"/>
              </a:spcBef>
              <a:spcAft>
                <a:spcPts val="600"/>
              </a:spcAft>
              <a:buFont typeface="Arial,Sans-Serif" panose="020B0604020202020204" pitchFamily="34" charset="0"/>
              <a:buChar char="•"/>
            </a:pPr>
            <a:r>
              <a:rPr lang="en-US" sz="2800">
                <a:latin typeface="Roboto"/>
                <a:ea typeface="Roboto"/>
                <a:cs typeface="Roboto"/>
              </a:rPr>
              <a:t>Code standards and style guide</a:t>
            </a:r>
          </a:p>
          <a:p>
            <a:pPr marL="457200" indent="-457200">
              <a:lnSpc>
                <a:spcPct val="120000"/>
              </a:lnSpc>
              <a:spcBef>
                <a:spcPts val="0"/>
              </a:spcBef>
              <a:spcAft>
                <a:spcPts val="600"/>
              </a:spcAft>
              <a:buFont typeface="Arial,Sans-Serif" panose="020B0604020202020204" pitchFamily="34" charset="0"/>
              <a:buChar char="•"/>
            </a:pPr>
            <a:r>
              <a:rPr lang="en-US" sz="2800">
                <a:latin typeface="Roboto"/>
                <a:ea typeface="Roboto"/>
                <a:cs typeface="Roboto"/>
              </a:rPr>
              <a:t>Golang API Task</a:t>
            </a:r>
            <a:endParaRPr lang="en-US">
              <a:latin typeface="Roboto"/>
              <a:ea typeface="Roboto"/>
              <a:cs typeface="Roboto"/>
            </a:endParaRPr>
          </a:p>
        </p:txBody>
      </p:sp>
      <p:sp>
        <p:nvSpPr>
          <p:cNvPr id="4" name="Slide Number Placeholder 3">
            <a:extLst>
              <a:ext uri="{FF2B5EF4-FFF2-40B4-BE49-F238E27FC236}">
                <a16:creationId xmlns:a16="http://schemas.microsoft.com/office/drawing/2014/main" id="{3A6A030D-09BC-403A-44CB-F4015C662982}"/>
              </a:ext>
            </a:extLst>
          </p:cNvPr>
          <p:cNvSpPr>
            <a:spLocks noGrp="1"/>
          </p:cNvSpPr>
          <p:nvPr>
            <p:ph type="sldNum" sz="quarter" idx="4"/>
          </p:nvPr>
        </p:nvSpPr>
        <p:spPr/>
        <p:txBody>
          <a:bodyPr/>
          <a:lstStyle/>
          <a:p>
            <a:fld id="{08AB70BE-1769-45B8-85A6-0C837432C7E6}" type="slidenum">
              <a:rPr lang="en-US" smtClean="0"/>
              <a:pPr/>
              <a:t>2</a:t>
            </a:fld>
            <a:endParaRPr lang="en-US"/>
          </a:p>
        </p:txBody>
      </p:sp>
      <p:sp>
        <p:nvSpPr>
          <p:cNvPr id="2" name="Title 5">
            <a:extLst>
              <a:ext uri="{FF2B5EF4-FFF2-40B4-BE49-F238E27FC236}">
                <a16:creationId xmlns:a16="http://schemas.microsoft.com/office/drawing/2014/main" id="{44E34CBA-0531-4B46-E503-AD6C2DCDFEB2}"/>
              </a:ext>
            </a:extLst>
          </p:cNvPr>
          <p:cNvSpPr>
            <a:spLocks noGrp="1"/>
          </p:cNvSpPr>
          <p:nvPr/>
        </p:nvSpPr>
        <p:spPr>
          <a:xfrm>
            <a:off x="1398812" y="-735146"/>
            <a:ext cx="4602483" cy="4896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bg2"/>
                </a:solidFill>
                <a:latin typeface="+mj-lt"/>
                <a:ea typeface="+mj-ea"/>
                <a:cs typeface="+mj-cs"/>
              </a:defRPr>
            </a:lvl1pPr>
          </a:lstStyle>
          <a:p>
            <a:r>
              <a:rPr lang="en-US" sz="5400" u="sng"/>
              <a:t>Contents:</a:t>
            </a:r>
            <a:br>
              <a:rPr lang="en-US" sz="5400">
                <a:solidFill>
                  <a:schemeClr val="accent2">
                    <a:lumMod val="20000"/>
                    <a:lumOff val="80000"/>
                  </a:schemeClr>
                </a:solidFill>
              </a:rPr>
            </a:br>
            <a:endParaRPr lang="en-US" sz="5400">
              <a:solidFill>
                <a:schemeClr val="accent2">
                  <a:lumMod val="20000"/>
                  <a:lumOff val="80000"/>
                </a:schemeClr>
              </a:solidFill>
            </a:endParaRPr>
          </a:p>
        </p:txBody>
      </p:sp>
      <p:pic>
        <p:nvPicPr>
          <p:cNvPr id="21" name="Picture 20" descr="A cartoon of a blue animal&#10;&#10;AI-generated content may be incorrect.">
            <a:extLst>
              <a:ext uri="{FF2B5EF4-FFF2-40B4-BE49-F238E27FC236}">
                <a16:creationId xmlns:a16="http://schemas.microsoft.com/office/drawing/2014/main" id="{52016B03-2762-A969-56C3-506E501363F2}"/>
              </a:ext>
            </a:extLst>
          </p:cNvPr>
          <p:cNvPicPr>
            <a:picLocks noChangeAspect="1"/>
          </p:cNvPicPr>
          <p:nvPr/>
        </p:nvPicPr>
        <p:blipFill>
          <a:blip r:embed="rId3"/>
          <a:stretch>
            <a:fillRect/>
          </a:stretch>
        </p:blipFill>
        <p:spPr>
          <a:xfrm>
            <a:off x="7913687" y="2431521"/>
            <a:ext cx="2143125" cy="2143125"/>
          </a:xfrm>
          <a:prstGeom prst="rect">
            <a:avLst/>
          </a:prstGeom>
        </p:spPr>
      </p:pic>
      <p:pic>
        <p:nvPicPr>
          <p:cNvPr id="22" name="Picture 21" descr="A logo of a cat&#10;&#10;AI-generated content may be incorrect.">
            <a:extLst>
              <a:ext uri="{FF2B5EF4-FFF2-40B4-BE49-F238E27FC236}">
                <a16:creationId xmlns:a16="http://schemas.microsoft.com/office/drawing/2014/main" id="{5FDAB77D-A04C-B7D1-75B3-C3DBE6E3DD78}"/>
              </a:ext>
            </a:extLst>
          </p:cNvPr>
          <p:cNvPicPr>
            <a:picLocks noChangeAspect="1"/>
          </p:cNvPicPr>
          <p:nvPr/>
        </p:nvPicPr>
        <p:blipFill>
          <a:blip r:embed="rId4"/>
          <a:stretch>
            <a:fillRect/>
          </a:stretch>
        </p:blipFill>
        <p:spPr>
          <a:xfrm>
            <a:off x="9067271" y="4558770"/>
            <a:ext cx="2301875" cy="2301875"/>
          </a:xfrm>
          <a:prstGeom prst="rect">
            <a:avLst/>
          </a:prstGeom>
        </p:spPr>
      </p:pic>
      <p:pic>
        <p:nvPicPr>
          <p:cNvPr id="23" name="Picture 22" descr="A purple cloud with white text&#10;&#10;AI-generated content may be incorrect.">
            <a:extLst>
              <a:ext uri="{FF2B5EF4-FFF2-40B4-BE49-F238E27FC236}">
                <a16:creationId xmlns:a16="http://schemas.microsoft.com/office/drawing/2014/main" id="{599803D0-03AF-D5AD-0B7D-E7CCBD1B8F39}"/>
              </a:ext>
            </a:extLst>
          </p:cNvPr>
          <p:cNvPicPr>
            <a:picLocks noChangeAspect="1"/>
          </p:cNvPicPr>
          <p:nvPr/>
        </p:nvPicPr>
        <p:blipFill>
          <a:blip r:embed="rId5"/>
          <a:stretch>
            <a:fillRect/>
          </a:stretch>
        </p:blipFill>
        <p:spPr>
          <a:xfrm>
            <a:off x="6768571" y="4570413"/>
            <a:ext cx="2306109" cy="2289175"/>
          </a:xfrm>
          <a:prstGeom prst="rect">
            <a:avLst/>
          </a:prstGeom>
        </p:spPr>
      </p:pic>
    </p:spTree>
    <p:extLst>
      <p:ext uri="{BB962C8B-B14F-4D97-AF65-F5344CB8AC3E}">
        <p14:creationId xmlns:p14="http://schemas.microsoft.com/office/powerpoint/2010/main" val="308550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1008742" y="-916462"/>
            <a:ext cx="5978210" cy="3445297"/>
          </a:xfrm>
        </p:spPr>
        <p:txBody>
          <a:bodyPr>
            <a:normAutofit/>
          </a:bodyPr>
          <a:lstStyle/>
          <a:p>
            <a:r>
              <a:rPr lang="en-US" sz="4800" u="sng"/>
              <a:t>Go Language</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6585108" y="2983818"/>
            <a:ext cx="4701562" cy="3437391"/>
          </a:xfrm>
        </p:spPr>
        <p:txBody>
          <a:bodyPr vert="horz" lIns="91440" tIns="45720" rIns="91440" bIns="45720" rtlCol="0" anchor="ctr">
            <a:noAutofit/>
          </a:bodyPr>
          <a:lstStyle/>
          <a:p>
            <a:pPr marL="285750" indent="-285750" algn="just">
              <a:buFont typeface="Arial"/>
              <a:buChar char="•"/>
            </a:pPr>
            <a:r>
              <a:rPr lang="en-US" sz="1200">
                <a:solidFill>
                  <a:srgbClr val="333333"/>
                </a:solidFill>
                <a:latin typeface="Montserrat"/>
                <a:ea typeface="+mn-lt"/>
                <a:cs typeface="+mn-lt"/>
              </a:rPr>
              <a:t>Package</a:t>
            </a:r>
            <a:r>
              <a:rPr lang="en-US" sz="1200">
                <a:solidFill>
                  <a:srgbClr val="333333"/>
                </a:solidFill>
                <a:latin typeface="Montserrat"/>
                <a:ea typeface="Roboto"/>
                <a:cs typeface="Roboto"/>
              </a:rPr>
              <a:t> Declaration</a:t>
            </a:r>
            <a:endParaRPr lang="en-US"/>
          </a:p>
          <a:p>
            <a:pPr marL="285750" indent="-285750" algn="just">
              <a:buFont typeface="Arial"/>
              <a:buChar char="•"/>
            </a:pPr>
            <a:r>
              <a:rPr lang="en-US" sz="1200">
                <a:solidFill>
                  <a:srgbClr val="333333"/>
                </a:solidFill>
                <a:latin typeface="Montserrat"/>
                <a:ea typeface="Roboto"/>
                <a:cs typeface="Roboto"/>
              </a:rPr>
              <a:t>Import Packages</a:t>
            </a:r>
            <a:endParaRPr lang="en-US"/>
          </a:p>
          <a:p>
            <a:pPr marL="285750" indent="-285750" algn="just">
              <a:buFont typeface="Arial"/>
              <a:buChar char="•"/>
            </a:pPr>
            <a:r>
              <a:rPr lang="en-US" sz="1200">
                <a:solidFill>
                  <a:srgbClr val="333333"/>
                </a:solidFill>
                <a:latin typeface="Montserrat"/>
                <a:ea typeface="+mn-lt"/>
                <a:cs typeface="+mn-lt"/>
              </a:rPr>
              <a:t>Variables</a:t>
            </a:r>
            <a:endParaRPr lang="en-US"/>
          </a:p>
          <a:p>
            <a:pPr marL="285750" indent="-285750" algn="just">
              <a:buFont typeface="Arial"/>
              <a:buChar char="•"/>
            </a:pPr>
            <a:r>
              <a:rPr lang="en-US" sz="1200">
                <a:solidFill>
                  <a:srgbClr val="333333"/>
                </a:solidFill>
                <a:latin typeface="Montserrat"/>
                <a:ea typeface="Roboto"/>
                <a:cs typeface="Roboto"/>
              </a:rPr>
              <a:t>Statements and Expressions</a:t>
            </a:r>
            <a:endParaRPr lang="en-US"/>
          </a:p>
          <a:p>
            <a:pPr marL="285750" indent="-285750" algn="just">
              <a:buFont typeface="Arial"/>
              <a:buChar char="•"/>
            </a:pPr>
            <a:r>
              <a:rPr lang="en-US" sz="1200">
                <a:solidFill>
                  <a:srgbClr val="333333"/>
                </a:solidFill>
                <a:latin typeface="Montserrat"/>
                <a:ea typeface="Roboto"/>
                <a:cs typeface="Roboto"/>
              </a:rPr>
              <a:t>Functions</a:t>
            </a:r>
            <a:endParaRPr lang="en-US"/>
          </a:p>
          <a:p>
            <a:pPr marL="285750" indent="-285750" algn="just">
              <a:buFont typeface="Arial"/>
              <a:buChar char="•"/>
            </a:pPr>
            <a:r>
              <a:rPr lang="en-US" sz="1200">
                <a:solidFill>
                  <a:srgbClr val="333333"/>
                </a:solidFill>
                <a:latin typeface="Montserrat"/>
                <a:ea typeface="Roboto"/>
                <a:cs typeface="Roboto"/>
              </a:rPr>
              <a:t>Comments</a:t>
            </a:r>
            <a:endParaRPr lang="en-US"/>
          </a:p>
          <a:p>
            <a:endParaRPr lang="en-US" sz="1400">
              <a:solidFill>
                <a:srgbClr val="333333"/>
              </a:solidFill>
              <a:latin typeface="Roboto"/>
              <a:ea typeface="Roboto"/>
              <a:cs typeface="Roboto"/>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3</a:t>
            </a:fld>
            <a:endParaRPr lang="en-US"/>
          </a:p>
        </p:txBody>
      </p:sp>
      <p:sp>
        <p:nvSpPr>
          <p:cNvPr id="8" name="Title 2">
            <a:extLst>
              <a:ext uri="{FF2B5EF4-FFF2-40B4-BE49-F238E27FC236}">
                <a16:creationId xmlns:a16="http://schemas.microsoft.com/office/drawing/2014/main" id="{1BB07512-8C0F-8137-2603-EE7F06856E84}"/>
              </a:ext>
            </a:extLst>
          </p:cNvPr>
          <p:cNvSpPr txBox="1">
            <a:spLocks/>
          </p:cNvSpPr>
          <p:nvPr/>
        </p:nvSpPr>
        <p:spPr>
          <a:xfrm>
            <a:off x="6585856" y="-319561"/>
            <a:ext cx="5161782" cy="22569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stStyle>
          <a:p>
            <a:r>
              <a:rPr lang="en-US" sz="1600" u="sng">
                <a:solidFill>
                  <a:schemeClr val="accent1">
                    <a:lumMod val="76000"/>
                  </a:schemeClr>
                </a:solidFill>
              </a:rPr>
              <a:t>Basic Structure of go program</a:t>
            </a:r>
            <a:r>
              <a:rPr lang="en-US" sz="1600">
                <a:solidFill>
                  <a:schemeClr val="accent1">
                    <a:lumMod val="76000"/>
                  </a:schemeClr>
                </a:solidFill>
              </a:rPr>
              <a:t>:</a:t>
            </a:r>
          </a:p>
        </p:txBody>
      </p:sp>
      <p:sp>
        <p:nvSpPr>
          <p:cNvPr id="14" name="Content Placeholder 3">
            <a:extLst>
              <a:ext uri="{FF2B5EF4-FFF2-40B4-BE49-F238E27FC236}">
                <a16:creationId xmlns:a16="http://schemas.microsoft.com/office/drawing/2014/main" id="{ACD30E8D-010C-822E-3336-5D70A2C5E3D1}"/>
              </a:ext>
            </a:extLst>
          </p:cNvPr>
          <p:cNvSpPr txBox="1">
            <a:spLocks/>
          </p:cNvSpPr>
          <p:nvPr/>
        </p:nvSpPr>
        <p:spPr>
          <a:xfrm>
            <a:off x="1158579" y="1866219"/>
            <a:ext cx="4701562" cy="3437391"/>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2"/>
                </a:solidFill>
                <a:latin typeface="+mn-lt"/>
                <a:ea typeface="+mn-ea"/>
                <a:cs typeface="+mn-cs"/>
              </a:defRPr>
            </a:lvl2pPr>
            <a:lvl3pPr marL="914400" indent="0" algn="l" defTabSz="914400" rtl="0" eaLnBrk="1" latinLnBrk="0" hangingPunct="1">
              <a:lnSpc>
                <a:spcPct val="120000"/>
              </a:lnSpc>
              <a:spcBef>
                <a:spcPts val="500"/>
              </a:spcBef>
              <a:buClr>
                <a:schemeClr val="accent5"/>
              </a:buClr>
              <a:buFont typeface="Arial" panose="020B0604020202020204" pitchFamily="34" charset="0"/>
              <a:buNone/>
              <a:defRPr sz="1400" kern="1200">
                <a:solidFill>
                  <a:schemeClr val="tx2"/>
                </a:solidFill>
                <a:latin typeface="+mn-lt"/>
                <a:ea typeface="+mn-ea"/>
                <a:cs typeface="+mn-cs"/>
              </a:defRPr>
            </a:lvl3pPr>
            <a:lvl4pPr marL="1371600" indent="0" algn="l" defTabSz="914400" rtl="0" eaLnBrk="1" latinLnBrk="0" hangingPunct="1">
              <a:lnSpc>
                <a:spcPct val="120000"/>
              </a:lnSpc>
              <a:spcBef>
                <a:spcPts val="500"/>
              </a:spcBef>
              <a:buClr>
                <a:schemeClr val="accent5"/>
              </a:buClr>
              <a:buFont typeface="Arial" panose="020B0604020202020204" pitchFamily="34" charset="0"/>
              <a:buNone/>
              <a:defRPr sz="1200" kern="1200">
                <a:solidFill>
                  <a:schemeClr val="tx2"/>
                </a:solidFill>
                <a:latin typeface="+mn-lt"/>
                <a:ea typeface="+mn-ea"/>
                <a:cs typeface="+mn-cs"/>
              </a:defRPr>
            </a:lvl4pPr>
            <a:lvl5pPr marL="1828800" indent="0" algn="l" defTabSz="914400" rtl="0" eaLnBrk="1" latinLnBrk="0" hangingPunct="1">
              <a:lnSpc>
                <a:spcPct val="120000"/>
              </a:lnSpc>
              <a:spcBef>
                <a:spcPts val="500"/>
              </a:spcBef>
              <a:buClr>
                <a:schemeClr val="accent5"/>
              </a:buClr>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rgbClr val="333333"/>
                </a:solidFill>
                <a:latin typeface="Roboto"/>
                <a:ea typeface="+mn-lt"/>
                <a:cs typeface="+mn-lt"/>
              </a:rPr>
              <a:t>Go is a programming language which is developed by Google with the vision of  fast development and high performance.</a:t>
            </a:r>
            <a:r>
              <a:rPr lang="en-US" sz="1400">
                <a:solidFill>
                  <a:srgbClr val="333333"/>
                </a:solidFill>
                <a:latin typeface="Roboto"/>
                <a:ea typeface="Roboto"/>
                <a:cs typeface="Roboto"/>
              </a:rPr>
              <a:t> Go provides type safety, garbage collection, dynamic-typing capability, many advanced built-in types such as variable length arrays and key-value maps etc.</a:t>
            </a:r>
            <a:endParaRPr lang="en-US" sz="1400">
              <a:latin typeface="Roboto"/>
              <a:ea typeface="Roboto"/>
              <a:cs typeface="Roboto"/>
            </a:endParaRPr>
          </a:p>
          <a:p>
            <a:pPr marL="171450" indent="-171450" algn="just">
              <a:buFont typeface="Arial" panose="020B0604020202020204" pitchFamily="34" charset="0"/>
              <a:buChar char="•"/>
            </a:pPr>
            <a:r>
              <a:rPr lang="en-US" sz="1400">
                <a:solidFill>
                  <a:srgbClr val="202224"/>
                </a:solidFill>
                <a:latin typeface="Roboto"/>
                <a:ea typeface="+mn-lt"/>
                <a:cs typeface="+mn-lt"/>
              </a:rPr>
              <a:t>It is an open-source project: Google imports the public repository rather than the other way around.</a:t>
            </a:r>
            <a:endParaRPr lang="en-US" sz="1400">
              <a:solidFill>
                <a:srgbClr val="333333"/>
              </a:solidFill>
              <a:latin typeface="Roboto"/>
              <a:ea typeface="Roboto"/>
              <a:cs typeface="Roboto"/>
            </a:endParaRPr>
          </a:p>
          <a:p>
            <a:pPr marL="171450" indent="-171450" algn="just">
              <a:buFont typeface="Arial" panose="020B0604020202020204" pitchFamily="34" charset="0"/>
              <a:buChar char="•"/>
            </a:pPr>
            <a:r>
              <a:rPr lang="en-US" sz="1400">
                <a:solidFill>
                  <a:srgbClr val="333333"/>
                </a:solidFill>
                <a:latin typeface="Roboto"/>
                <a:ea typeface="Roboto"/>
                <a:cs typeface="Roboto"/>
              </a:rPr>
              <a:t>Go is modern, fast and comes with a powerful standard library.</a:t>
            </a:r>
            <a:endParaRPr lang="en-US" sz="1400">
              <a:latin typeface="Roboto"/>
              <a:ea typeface="Roboto"/>
              <a:cs typeface="Roboto"/>
            </a:endParaRPr>
          </a:p>
          <a:p>
            <a:pPr marL="171450" indent="-171450" algn="just">
              <a:buFont typeface="Arial" panose="020B0604020202020204" pitchFamily="34" charset="0"/>
              <a:buChar char="•"/>
            </a:pPr>
            <a:r>
              <a:rPr lang="en-US" sz="1400">
                <a:solidFill>
                  <a:srgbClr val="333333"/>
                </a:solidFill>
                <a:latin typeface="Roboto"/>
                <a:ea typeface="Roboto"/>
                <a:cs typeface="Roboto"/>
              </a:rPr>
              <a:t>Go uses interfaces as the building blocks of code reusability.</a:t>
            </a:r>
          </a:p>
          <a:p>
            <a:pPr marL="285750" indent="-285750" algn="just">
              <a:buFont typeface="Arial"/>
              <a:buChar char="•"/>
            </a:pPr>
            <a:endParaRPr lang="en-US" sz="1400">
              <a:solidFill>
                <a:srgbClr val="333333"/>
              </a:solidFill>
              <a:latin typeface="Roboto"/>
              <a:ea typeface="Roboto"/>
              <a:cs typeface="Roboto"/>
            </a:endParaRPr>
          </a:p>
          <a:p>
            <a:endParaRPr lang="en-US" sz="1400">
              <a:solidFill>
                <a:srgbClr val="333333"/>
              </a:solidFill>
              <a:latin typeface="Roboto"/>
              <a:ea typeface="Roboto"/>
              <a:cs typeface="Roboto"/>
            </a:endParaRPr>
          </a:p>
        </p:txBody>
      </p:sp>
      <p:pic>
        <p:nvPicPr>
          <p:cNvPr id="16" name="Picture 15" descr="A screenshot of a computer">
            <a:extLst>
              <a:ext uri="{FF2B5EF4-FFF2-40B4-BE49-F238E27FC236}">
                <a16:creationId xmlns:a16="http://schemas.microsoft.com/office/drawing/2014/main" id="{058A1C10-2718-1B01-CB87-AB1735E72A67}"/>
              </a:ext>
            </a:extLst>
          </p:cNvPr>
          <p:cNvPicPr>
            <a:picLocks noChangeAspect="1"/>
          </p:cNvPicPr>
          <p:nvPr/>
        </p:nvPicPr>
        <p:blipFill>
          <a:blip r:embed="rId3"/>
          <a:stretch>
            <a:fillRect/>
          </a:stretch>
        </p:blipFill>
        <p:spPr>
          <a:xfrm>
            <a:off x="6674304" y="1024163"/>
            <a:ext cx="3524250" cy="2324100"/>
          </a:xfrm>
          <a:prstGeom prst="rect">
            <a:avLst/>
          </a:prstGeom>
        </p:spPr>
      </p:pic>
    </p:spTree>
    <p:extLst>
      <p:ext uri="{BB962C8B-B14F-4D97-AF65-F5344CB8AC3E}">
        <p14:creationId xmlns:p14="http://schemas.microsoft.com/office/powerpoint/2010/main" val="256701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3399-A7D1-A43B-62F5-A0F2402DEE08}"/>
              </a:ext>
            </a:extLst>
          </p:cNvPr>
          <p:cNvSpPr>
            <a:spLocks noGrp="1"/>
          </p:cNvSpPr>
          <p:nvPr>
            <p:ph type="title"/>
          </p:nvPr>
        </p:nvSpPr>
        <p:spPr>
          <a:xfrm>
            <a:off x="1659116" y="-320421"/>
            <a:ext cx="8527282" cy="2030155"/>
          </a:xfrm>
        </p:spPr>
        <p:txBody>
          <a:bodyPr/>
          <a:lstStyle/>
          <a:p>
            <a:r>
              <a:rPr lang="en-GB" u="sng"/>
              <a:t>Why GO Language was developed</a:t>
            </a:r>
            <a:r>
              <a:rPr lang="en-GB"/>
              <a:t>?</a:t>
            </a:r>
          </a:p>
        </p:txBody>
      </p:sp>
      <p:sp>
        <p:nvSpPr>
          <p:cNvPr id="3" name="Content Placeholder 2">
            <a:extLst>
              <a:ext uri="{FF2B5EF4-FFF2-40B4-BE49-F238E27FC236}">
                <a16:creationId xmlns:a16="http://schemas.microsoft.com/office/drawing/2014/main" id="{58891F4F-4C65-9C6A-F169-410BD4C4AACF}"/>
              </a:ext>
            </a:extLst>
          </p:cNvPr>
          <p:cNvSpPr>
            <a:spLocks noGrp="1"/>
          </p:cNvSpPr>
          <p:nvPr>
            <p:ph sz="quarter" idx="10"/>
          </p:nvPr>
        </p:nvSpPr>
        <p:spPr>
          <a:xfrm>
            <a:off x="1414394" y="1269322"/>
            <a:ext cx="9482205" cy="4480604"/>
          </a:xfrm>
        </p:spPr>
        <p:txBody>
          <a:bodyPr vert="horz" lIns="91440" tIns="45720" rIns="91440" bIns="45720" rtlCol="0" anchor="ctr">
            <a:noAutofit/>
          </a:bodyPr>
          <a:lstStyle/>
          <a:p>
            <a:pPr marL="285750" indent="-285750">
              <a:buFont typeface="Arial"/>
              <a:buChar char="•"/>
            </a:pPr>
            <a:r>
              <a:rPr lang="en-GB" sz="1400" b="1">
                <a:solidFill>
                  <a:srgbClr val="282829"/>
                </a:solidFill>
                <a:ea typeface="+mn-lt"/>
                <a:cs typeface="+mn-lt"/>
              </a:rPr>
              <a:t>Concurrency</a:t>
            </a:r>
            <a:r>
              <a:rPr lang="en-GB" sz="1400">
                <a:solidFill>
                  <a:srgbClr val="282829"/>
                </a:solidFill>
                <a:ea typeface="+mn-lt"/>
                <a:cs typeface="+mn-lt"/>
              </a:rPr>
              <a:t>: Go was designed with built-in support for concurrent programming. It introduced goroutines and channels, which make it easier to handle multiple tasks simultaneously without the complexity often associated with traditional threading models.</a:t>
            </a:r>
            <a:endParaRPr lang="en-US" sz="1400"/>
          </a:p>
          <a:p>
            <a:pPr marL="285750" indent="-285750">
              <a:buFont typeface="Arial"/>
              <a:buChar char="•"/>
            </a:pPr>
            <a:r>
              <a:rPr lang="en-GB" sz="1400" b="1">
                <a:solidFill>
                  <a:srgbClr val="282829"/>
                </a:solidFill>
                <a:ea typeface="+mn-lt"/>
                <a:cs typeface="+mn-lt"/>
              </a:rPr>
              <a:t>Simplicity and Efficiency</a:t>
            </a:r>
            <a:r>
              <a:rPr lang="en-GB" sz="1400">
                <a:solidFill>
                  <a:srgbClr val="282829"/>
                </a:solidFill>
                <a:ea typeface="+mn-lt"/>
                <a:cs typeface="+mn-lt"/>
              </a:rPr>
              <a:t>: The creators aimed to create a language that is simple to learn and use, allowing developers to write clear and maintainable code. Go’s syntax is clean and straightforward, reducing the cognitive load on programmers.</a:t>
            </a:r>
            <a:endParaRPr lang="en-GB" sz="1400"/>
          </a:p>
          <a:p>
            <a:pPr marL="285750" indent="-285750">
              <a:buFont typeface="Arial"/>
              <a:buChar char="•"/>
            </a:pPr>
            <a:r>
              <a:rPr lang="en-GB" sz="1400" b="1">
                <a:solidFill>
                  <a:srgbClr val="282829"/>
                </a:solidFill>
                <a:ea typeface="+mn-lt"/>
                <a:cs typeface="+mn-lt"/>
              </a:rPr>
              <a:t>Performance</a:t>
            </a:r>
            <a:r>
              <a:rPr lang="en-GB" sz="1400">
                <a:solidFill>
                  <a:srgbClr val="282829"/>
                </a:solidFill>
                <a:ea typeface="+mn-lt"/>
                <a:cs typeface="+mn-lt"/>
              </a:rPr>
              <a:t>: Go compiles to machine code, which allows for high performance similar to languages like C and C++. This is crucial for developing efficient software that can handle heavy loads, as required in Google’s infrastructure.</a:t>
            </a:r>
            <a:endParaRPr lang="en-GB" sz="1400"/>
          </a:p>
          <a:p>
            <a:pPr marL="285750" indent="-285750">
              <a:buFont typeface="Arial"/>
              <a:buChar char="•"/>
            </a:pPr>
            <a:r>
              <a:rPr lang="en-GB" sz="1400" b="1">
                <a:solidFill>
                  <a:srgbClr val="282829"/>
                </a:solidFill>
                <a:ea typeface="+mn-lt"/>
                <a:cs typeface="+mn-lt"/>
              </a:rPr>
              <a:t>Dependency Management</a:t>
            </a:r>
            <a:r>
              <a:rPr lang="en-GB" sz="1400">
                <a:solidFill>
                  <a:srgbClr val="282829"/>
                </a:solidFill>
                <a:ea typeface="+mn-lt"/>
                <a:cs typeface="+mn-lt"/>
              </a:rPr>
              <a:t>: The language includes features that simplify dependency management and reduce issues related to package management, making it easier to build and maintain large applications.</a:t>
            </a:r>
            <a:endParaRPr lang="en-GB" sz="1400"/>
          </a:p>
          <a:p>
            <a:pPr marL="285750" indent="-285750">
              <a:buFont typeface="Arial"/>
              <a:buChar char="•"/>
            </a:pPr>
            <a:r>
              <a:rPr lang="en-GB" sz="1400" b="1">
                <a:solidFill>
                  <a:srgbClr val="282829"/>
                </a:solidFill>
                <a:ea typeface="+mn-lt"/>
                <a:cs typeface="+mn-lt"/>
              </a:rPr>
              <a:t>Tooling</a:t>
            </a:r>
            <a:r>
              <a:rPr lang="en-GB" sz="1400">
                <a:solidFill>
                  <a:srgbClr val="282829"/>
                </a:solidFill>
                <a:ea typeface="+mn-lt"/>
                <a:cs typeface="+mn-lt"/>
              </a:rPr>
              <a:t>: Go was developed with strong tooling support, including a built-in formatter (</a:t>
            </a:r>
            <a:r>
              <a:rPr lang="en-GB" sz="1400" err="1">
                <a:solidFill>
                  <a:srgbClr val="282829"/>
                </a:solidFill>
                <a:ea typeface="+mn-lt"/>
                <a:cs typeface="+mn-lt"/>
              </a:rPr>
              <a:t>gofmt</a:t>
            </a:r>
            <a:r>
              <a:rPr lang="en-GB" sz="1400">
                <a:solidFill>
                  <a:srgbClr val="282829"/>
                </a:solidFill>
                <a:ea typeface="+mn-lt"/>
                <a:cs typeface="+mn-lt"/>
              </a:rPr>
              <a:t>), documentation generation, and a robust standard library, enhancing the overall developer experience.</a:t>
            </a:r>
            <a:endParaRPr lang="en-GB" sz="1400"/>
          </a:p>
          <a:p>
            <a:pPr marL="285750" indent="-285750">
              <a:buFont typeface="Arial"/>
              <a:buChar char="•"/>
            </a:pPr>
            <a:r>
              <a:rPr lang="en-GB" sz="1400" b="1">
                <a:solidFill>
                  <a:srgbClr val="282829"/>
                </a:solidFill>
                <a:ea typeface="+mn-lt"/>
                <a:cs typeface="+mn-lt"/>
              </a:rPr>
              <a:t>Scalability</a:t>
            </a:r>
            <a:r>
              <a:rPr lang="en-GB" sz="1400">
                <a:solidFill>
                  <a:srgbClr val="282829"/>
                </a:solidFill>
                <a:ea typeface="+mn-lt"/>
                <a:cs typeface="+mn-lt"/>
              </a:rPr>
              <a:t>: Given Google’s need for highly scalable systems, Go was designed to facilitate the development of distributed systems and microservices, making it well-suited for cloud computing environments.</a:t>
            </a:r>
            <a:endParaRPr lang="en-GB" sz="1400"/>
          </a:p>
          <a:p>
            <a:endParaRPr lang="en-GB"/>
          </a:p>
        </p:txBody>
      </p:sp>
      <p:sp>
        <p:nvSpPr>
          <p:cNvPr id="4" name="Slide Number Placeholder 3">
            <a:extLst>
              <a:ext uri="{FF2B5EF4-FFF2-40B4-BE49-F238E27FC236}">
                <a16:creationId xmlns:a16="http://schemas.microsoft.com/office/drawing/2014/main" id="{91485B34-4AE6-6EF0-6D8F-BB2644EAE969}"/>
              </a:ext>
            </a:extLst>
          </p:cNvPr>
          <p:cNvSpPr>
            <a:spLocks noGrp="1"/>
          </p:cNvSpPr>
          <p:nvPr>
            <p:ph type="sldNum" sz="quarter" idx="4"/>
          </p:nvPr>
        </p:nvSpPr>
        <p:spPr/>
        <p:txBody>
          <a:bodyPr/>
          <a:lstStyle/>
          <a:p>
            <a:fld id="{08AB70BE-1769-45B8-85A6-0C837432C7E6}" type="slidenum">
              <a:rPr lang="en-US" smtClean="0"/>
              <a:pPr/>
              <a:t>4</a:t>
            </a:fld>
            <a:endParaRPr lang="en-US"/>
          </a:p>
        </p:txBody>
      </p:sp>
    </p:spTree>
    <p:extLst>
      <p:ext uri="{BB962C8B-B14F-4D97-AF65-F5344CB8AC3E}">
        <p14:creationId xmlns:p14="http://schemas.microsoft.com/office/powerpoint/2010/main" val="153433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17E95-E2F0-EADF-E91E-D21E8EE75AF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A7A5B9-117B-630B-455F-E8F0E55068E5}"/>
              </a:ext>
            </a:extLst>
          </p:cNvPr>
          <p:cNvSpPr>
            <a:spLocks noGrp="1"/>
          </p:cNvSpPr>
          <p:nvPr>
            <p:ph type="sldNum" sz="quarter" idx="4"/>
          </p:nvPr>
        </p:nvSpPr>
        <p:spPr/>
        <p:txBody>
          <a:bodyPr/>
          <a:lstStyle/>
          <a:p>
            <a:fld id="{08AB70BE-1769-45B8-85A6-0C837432C7E6}" type="slidenum">
              <a:rPr lang="en-US" smtClean="0"/>
              <a:pPr/>
              <a:t>5</a:t>
            </a:fld>
            <a:endParaRPr lang="en-US"/>
          </a:p>
        </p:txBody>
      </p:sp>
      <p:sp>
        <p:nvSpPr>
          <p:cNvPr id="5" name="Title 1">
            <a:extLst>
              <a:ext uri="{FF2B5EF4-FFF2-40B4-BE49-F238E27FC236}">
                <a16:creationId xmlns:a16="http://schemas.microsoft.com/office/drawing/2014/main" id="{E2171C32-8A5F-6732-2099-7F783DE85903}"/>
              </a:ext>
            </a:extLst>
          </p:cNvPr>
          <p:cNvSpPr>
            <a:spLocks noGrp="1"/>
          </p:cNvSpPr>
          <p:nvPr/>
        </p:nvSpPr>
        <p:spPr>
          <a:xfrm>
            <a:off x="864677" y="674354"/>
            <a:ext cx="3138715" cy="4604663"/>
          </a:xfrm>
          <a:prstGeom prst="round1Rect">
            <a:avLst/>
          </a:prstGeom>
          <a:solidFill>
            <a:schemeClr val="accent2">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2100" b="1" u="sng">
                <a:solidFill>
                  <a:schemeClr val="accent2">
                    <a:lumMod val="76000"/>
                  </a:schemeClr>
                </a:solidFill>
                <a:latin typeface="Montserrat"/>
              </a:rPr>
              <a:t>Go Data Types</a:t>
            </a:r>
            <a:r>
              <a:rPr lang="en-GB" sz="2100" b="1">
                <a:latin typeface="Montserrat"/>
              </a:rPr>
              <a:t>:</a:t>
            </a:r>
            <a:br>
              <a:rPr lang="en-GB" sz="2100" b="1">
                <a:latin typeface="Montserrat"/>
              </a:rPr>
            </a:br>
            <a:endParaRPr lang="en-US" sz="1600" b="1">
              <a:solidFill>
                <a:schemeClr val="bg2">
                  <a:lumMod val="95000"/>
                </a:schemeClr>
              </a:solidFill>
            </a:endParaRPr>
          </a:p>
          <a:p>
            <a:pPr algn="just"/>
            <a:r>
              <a:rPr lang="en-GB" sz="1400">
                <a:solidFill>
                  <a:srgbClr val="333333"/>
                </a:solidFill>
                <a:latin typeface="Montserrat"/>
              </a:rPr>
              <a:t>Variables can be of different types like int, float, struct, slice or it can be of the interface.</a:t>
            </a:r>
            <a:endParaRPr lang="en-GB" sz="1400"/>
          </a:p>
          <a:p>
            <a:pPr algn="just"/>
            <a:r>
              <a:rPr lang="en-GB" sz="1400">
                <a:solidFill>
                  <a:srgbClr val="333333"/>
                </a:solidFill>
                <a:latin typeface="Montserrat"/>
              </a:rPr>
              <a:t>The general form for declaring a variable uses the keyword var:</a:t>
            </a:r>
          </a:p>
          <a:p>
            <a:pPr algn="just"/>
            <a:endParaRPr lang="en-GB" sz="1400">
              <a:latin typeface="Montserrat"/>
            </a:endParaRPr>
          </a:p>
          <a:p>
            <a:pPr algn="just"/>
            <a:br>
              <a:rPr lang="en-GB" sz="1400">
                <a:solidFill>
                  <a:srgbClr val="333333"/>
                </a:solidFill>
                <a:latin typeface="Montserrat"/>
              </a:rPr>
            </a:br>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10" name="Title 1">
            <a:extLst>
              <a:ext uri="{FF2B5EF4-FFF2-40B4-BE49-F238E27FC236}">
                <a16:creationId xmlns:a16="http://schemas.microsoft.com/office/drawing/2014/main" id="{4F2FD55A-037E-0FF0-EEFE-9284D41509B8}"/>
              </a:ext>
            </a:extLst>
          </p:cNvPr>
          <p:cNvSpPr txBox="1">
            <a:spLocks/>
          </p:cNvSpPr>
          <p:nvPr/>
        </p:nvSpPr>
        <p:spPr>
          <a:xfrm>
            <a:off x="4412694" y="673265"/>
            <a:ext cx="3138715" cy="4604663"/>
          </a:xfrm>
          <a:prstGeom prst="round1Rect">
            <a:avLst/>
          </a:prstGeom>
          <a:solidFill>
            <a:schemeClr val="accent2">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36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GB" sz="2100" b="1" u="sng">
                <a:latin typeface="Montserrat"/>
              </a:rPr>
              <a:t>Go Constants:</a:t>
            </a:r>
            <a:endParaRPr lang="en-US" b="1" u="sng"/>
          </a:p>
          <a:p>
            <a:endParaRPr lang="en-GB" sz="1400">
              <a:solidFill>
                <a:srgbClr val="333333"/>
              </a:solidFill>
              <a:latin typeface="Montserrat"/>
            </a:endParaRPr>
          </a:p>
          <a:p>
            <a:r>
              <a:rPr lang="en-GB" sz="1400">
                <a:solidFill>
                  <a:srgbClr val="333333"/>
                </a:solidFill>
                <a:latin typeface="Montserrat"/>
              </a:rPr>
              <a:t>A constant </a:t>
            </a:r>
            <a:r>
              <a:rPr lang="en-GB" sz="1400" b="1" err="1">
                <a:solidFill>
                  <a:srgbClr val="333333"/>
                </a:solidFill>
                <a:latin typeface="Montserrat"/>
              </a:rPr>
              <a:t>const</a:t>
            </a:r>
            <a:r>
              <a:rPr lang="en-GB" sz="1400">
                <a:solidFill>
                  <a:srgbClr val="333333"/>
                </a:solidFill>
                <a:latin typeface="Montserrat"/>
              </a:rPr>
              <a:t> contains data which is not changed. This data can only be of type </a:t>
            </a:r>
            <a:r>
              <a:rPr lang="en-GB" sz="1400" err="1">
                <a:solidFill>
                  <a:srgbClr val="333333"/>
                </a:solidFill>
                <a:latin typeface="Montserrat"/>
              </a:rPr>
              <a:t>boolean</a:t>
            </a:r>
            <a:r>
              <a:rPr lang="en-GB" sz="1400">
                <a:solidFill>
                  <a:srgbClr val="333333"/>
                </a:solidFill>
                <a:latin typeface="Montserrat"/>
              </a:rPr>
              <a:t>, number (integer, float or complex) or string.</a:t>
            </a:r>
            <a:endParaRPr lang="en-GB" sz="1400"/>
          </a:p>
          <a:p>
            <a:endParaRPr lang="en-GB" sz="1400">
              <a:solidFill>
                <a:srgbClr val="333333"/>
              </a:solidFill>
              <a:latin typeface="Montserrat"/>
            </a:endParaRPr>
          </a:p>
          <a:p>
            <a:endParaRPr lang="en-GB" sz="1400">
              <a:solidFill>
                <a:srgbClr val="333333"/>
              </a:solidFill>
              <a:latin typeface="Montserrat"/>
            </a:endParaRPr>
          </a:p>
          <a:p>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11" name="Title 1">
            <a:extLst>
              <a:ext uri="{FF2B5EF4-FFF2-40B4-BE49-F238E27FC236}">
                <a16:creationId xmlns:a16="http://schemas.microsoft.com/office/drawing/2014/main" id="{892ECBB9-1EB1-680C-A82C-54EBBA51F20D}"/>
              </a:ext>
            </a:extLst>
          </p:cNvPr>
          <p:cNvSpPr txBox="1">
            <a:spLocks/>
          </p:cNvSpPr>
          <p:nvPr/>
        </p:nvSpPr>
        <p:spPr>
          <a:xfrm>
            <a:off x="7967605" y="674717"/>
            <a:ext cx="3138715" cy="4604663"/>
          </a:xfrm>
          <a:prstGeom prst="round1Rect">
            <a:avLst/>
          </a:prstGeom>
          <a:solidFill>
            <a:schemeClr val="accent2">
              <a:lumMod val="20000"/>
              <a:lumOff val="80000"/>
            </a:schemeClr>
          </a:solidFill>
        </p:spPr>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100" b="1" u="sng">
                <a:latin typeface="Montserrat"/>
              </a:rPr>
              <a:t>Go If</a:t>
            </a:r>
            <a:r>
              <a:rPr lang="en-GB" sz="2100" b="1">
                <a:latin typeface="Montserrat"/>
              </a:rPr>
              <a:t>:</a:t>
            </a:r>
            <a:endParaRPr lang="en-US" b="1">
              <a:solidFill>
                <a:schemeClr val="accent1">
                  <a:lumMod val="40000"/>
                  <a:lumOff val="60000"/>
                </a:schemeClr>
              </a:solidFill>
            </a:endParaRPr>
          </a:p>
          <a:p>
            <a:pPr algn="just"/>
            <a:endParaRPr lang="en-GB" sz="1400">
              <a:solidFill>
                <a:srgbClr val="333333"/>
              </a:solidFill>
              <a:latin typeface="Montserrat"/>
            </a:endParaRPr>
          </a:p>
          <a:p>
            <a:pPr algn="just"/>
            <a:r>
              <a:rPr lang="en-GB" sz="1400">
                <a:solidFill>
                  <a:srgbClr val="333333"/>
                </a:solidFill>
                <a:latin typeface="Montserrat"/>
              </a:rPr>
              <a:t>The if statement in Go is used to test the condition. If it evaluates to true, the body of the statement is executed. If it evaluates to false, if block is skipped.</a:t>
            </a:r>
            <a:endParaRPr lang="en-GB" sz="1400">
              <a:latin typeface="Montserrat"/>
            </a:endParaRPr>
          </a:p>
          <a:p>
            <a:pPr algn="just"/>
            <a:endParaRPr lang="en-GB" sz="1400">
              <a:solidFill>
                <a:srgbClr val="333333"/>
              </a:solidFill>
              <a:latin typeface="Montserrat"/>
            </a:endParaRPr>
          </a:p>
          <a:p>
            <a:r>
              <a:rPr lang="en-GB" sz="1400">
                <a:solidFill>
                  <a:schemeClr val="tx1"/>
                </a:solidFill>
                <a:latin typeface="Montserrat"/>
              </a:rPr>
              <a:t>Syntax:</a:t>
            </a:r>
          </a:p>
          <a:p>
            <a:endParaRPr lang="en-GB" sz="1400">
              <a:solidFill>
                <a:schemeClr val="tx1"/>
              </a:solidFill>
              <a:latin typeface="Montserrat"/>
            </a:endParaRPr>
          </a:p>
          <a:p>
            <a:endParaRPr lang="en-GB" sz="1400">
              <a:solidFill>
                <a:srgbClr val="000000"/>
              </a:solidFill>
              <a:latin typeface="Montserrat"/>
            </a:endParaRPr>
          </a:p>
          <a:p>
            <a:endParaRPr lang="en-GB"/>
          </a:p>
          <a:p>
            <a:endParaRPr lang="en-GB"/>
          </a:p>
          <a:p>
            <a:endParaRPr lang="en-GB"/>
          </a:p>
        </p:txBody>
      </p:sp>
      <p:pic>
        <p:nvPicPr>
          <p:cNvPr id="12" name="Picture 11" descr="A screenshot of a computer&#10;&#10;AI-generated content may be incorrect.">
            <a:extLst>
              <a:ext uri="{FF2B5EF4-FFF2-40B4-BE49-F238E27FC236}">
                <a16:creationId xmlns:a16="http://schemas.microsoft.com/office/drawing/2014/main" id="{4CEAD0EC-AC72-7977-1D22-EF8968D756CE}"/>
              </a:ext>
            </a:extLst>
          </p:cNvPr>
          <p:cNvPicPr>
            <a:picLocks noChangeAspect="1"/>
          </p:cNvPicPr>
          <p:nvPr/>
        </p:nvPicPr>
        <p:blipFill>
          <a:blip r:embed="rId3"/>
          <a:stretch>
            <a:fillRect/>
          </a:stretch>
        </p:blipFill>
        <p:spPr>
          <a:xfrm>
            <a:off x="4686981" y="2646816"/>
            <a:ext cx="2600325" cy="2181225"/>
          </a:xfrm>
          <a:prstGeom prst="rect">
            <a:avLst/>
          </a:prstGeom>
        </p:spPr>
      </p:pic>
      <p:pic>
        <p:nvPicPr>
          <p:cNvPr id="13" name="Picture 12" descr="A close-up of a logo&#10;&#10;AI-generated content may be incorrect.">
            <a:extLst>
              <a:ext uri="{FF2B5EF4-FFF2-40B4-BE49-F238E27FC236}">
                <a16:creationId xmlns:a16="http://schemas.microsoft.com/office/drawing/2014/main" id="{BF3E9F4E-73F4-648B-C9E8-557436F7A368}"/>
              </a:ext>
            </a:extLst>
          </p:cNvPr>
          <p:cNvPicPr>
            <a:picLocks noChangeAspect="1"/>
          </p:cNvPicPr>
          <p:nvPr/>
        </p:nvPicPr>
        <p:blipFill>
          <a:blip r:embed="rId4"/>
          <a:stretch>
            <a:fillRect/>
          </a:stretch>
        </p:blipFill>
        <p:spPr>
          <a:xfrm>
            <a:off x="1077005" y="2736624"/>
            <a:ext cx="2581275" cy="1076325"/>
          </a:xfrm>
          <a:prstGeom prst="rect">
            <a:avLst/>
          </a:prstGeom>
        </p:spPr>
      </p:pic>
      <p:pic>
        <p:nvPicPr>
          <p:cNvPr id="14" name="Picture 13" descr="A close-up of a white background&#10;&#10;AI-generated content may be incorrect.">
            <a:extLst>
              <a:ext uri="{FF2B5EF4-FFF2-40B4-BE49-F238E27FC236}">
                <a16:creationId xmlns:a16="http://schemas.microsoft.com/office/drawing/2014/main" id="{81F8E576-9758-54CC-D390-454E2525E086}"/>
              </a:ext>
            </a:extLst>
          </p:cNvPr>
          <p:cNvPicPr>
            <a:picLocks noChangeAspect="1"/>
          </p:cNvPicPr>
          <p:nvPr/>
        </p:nvPicPr>
        <p:blipFill>
          <a:blip r:embed="rId5"/>
          <a:stretch>
            <a:fillRect/>
          </a:stretch>
        </p:blipFill>
        <p:spPr>
          <a:xfrm>
            <a:off x="1072697" y="3803423"/>
            <a:ext cx="2571750" cy="1228725"/>
          </a:xfrm>
          <a:prstGeom prst="rect">
            <a:avLst/>
          </a:prstGeom>
        </p:spPr>
      </p:pic>
      <p:pic>
        <p:nvPicPr>
          <p:cNvPr id="15" name="Picture 14" descr="A black background with white text">
            <a:extLst>
              <a:ext uri="{FF2B5EF4-FFF2-40B4-BE49-F238E27FC236}">
                <a16:creationId xmlns:a16="http://schemas.microsoft.com/office/drawing/2014/main" id="{793E81D3-07DF-AEE9-5D10-30B64241BBE9}"/>
              </a:ext>
            </a:extLst>
          </p:cNvPr>
          <p:cNvPicPr>
            <a:picLocks noChangeAspect="1"/>
          </p:cNvPicPr>
          <p:nvPr/>
        </p:nvPicPr>
        <p:blipFill>
          <a:blip r:embed="rId6"/>
          <a:stretch>
            <a:fillRect/>
          </a:stretch>
        </p:blipFill>
        <p:spPr>
          <a:xfrm>
            <a:off x="8119609" y="3270704"/>
            <a:ext cx="2828925" cy="933450"/>
          </a:xfrm>
          <a:prstGeom prst="rect">
            <a:avLst/>
          </a:prstGeom>
        </p:spPr>
      </p:pic>
    </p:spTree>
    <p:extLst>
      <p:ext uri="{BB962C8B-B14F-4D97-AF65-F5344CB8AC3E}">
        <p14:creationId xmlns:p14="http://schemas.microsoft.com/office/powerpoint/2010/main" val="35033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8E445D-1FB0-2B96-7BB0-5926313D4523}"/>
              </a:ext>
            </a:extLst>
          </p:cNvPr>
          <p:cNvSpPr>
            <a:spLocks noGrp="1"/>
          </p:cNvSpPr>
          <p:nvPr>
            <p:ph type="sldNum" sz="quarter" idx="4"/>
          </p:nvPr>
        </p:nvSpPr>
        <p:spPr/>
        <p:txBody>
          <a:bodyPr/>
          <a:lstStyle/>
          <a:p>
            <a:fld id="{08AB70BE-1769-45B8-85A6-0C837432C7E6}" type="slidenum">
              <a:rPr lang="en-US" smtClean="0"/>
              <a:pPr/>
              <a:t>6</a:t>
            </a:fld>
            <a:endParaRPr lang="en-US"/>
          </a:p>
        </p:txBody>
      </p:sp>
      <p:sp>
        <p:nvSpPr>
          <p:cNvPr id="5" name="Title 1">
            <a:extLst>
              <a:ext uri="{FF2B5EF4-FFF2-40B4-BE49-F238E27FC236}">
                <a16:creationId xmlns:a16="http://schemas.microsoft.com/office/drawing/2014/main" id="{6713881E-DDF0-58E4-53F6-49B69C6EA314}"/>
              </a:ext>
            </a:extLst>
          </p:cNvPr>
          <p:cNvSpPr txBox="1">
            <a:spLocks/>
          </p:cNvSpPr>
          <p:nvPr/>
        </p:nvSpPr>
        <p:spPr>
          <a:xfrm>
            <a:off x="905679" y="720074"/>
            <a:ext cx="3138715" cy="4604663"/>
          </a:xfrm>
          <a:prstGeom prst="round1Rect">
            <a:avLst/>
          </a:prstGeom>
          <a:solidFill>
            <a:schemeClr val="accent2">
              <a:lumMod val="20000"/>
              <a:lumOff val="80000"/>
            </a:schemeClr>
          </a:solidFill>
        </p:spPr>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100" b="1" u="sng">
                <a:latin typeface="Montserrat"/>
              </a:rPr>
              <a:t>Go if-else</a:t>
            </a:r>
            <a:r>
              <a:rPr lang="en-GB" sz="2100" b="1">
                <a:latin typeface="Montserrat"/>
              </a:rPr>
              <a:t>:</a:t>
            </a:r>
            <a:endParaRPr lang="en-US" sz="2100" b="1"/>
          </a:p>
          <a:p>
            <a:endParaRPr lang="en-GB" sz="2100" b="1">
              <a:solidFill>
                <a:srgbClr val="126169"/>
              </a:solidFill>
              <a:latin typeface="Montserrat"/>
            </a:endParaRPr>
          </a:p>
          <a:p>
            <a:pPr algn="just"/>
            <a:r>
              <a:rPr lang="en-GB" sz="1400">
                <a:solidFill>
                  <a:srgbClr val="333333"/>
                </a:solidFill>
                <a:latin typeface="Montserrat"/>
              </a:rPr>
              <a:t>The if-else is used to test the condition. If condition is true, if block is executed otherwise else block is executed.</a:t>
            </a:r>
            <a:endParaRPr lang="en-GB" sz="1400">
              <a:latin typeface="Montserrat"/>
            </a:endParaRPr>
          </a:p>
          <a:p>
            <a:pPr algn="just"/>
            <a:endParaRPr lang="en-GB" sz="1400">
              <a:solidFill>
                <a:srgbClr val="333333"/>
              </a:solidFill>
              <a:latin typeface="Montserrat"/>
            </a:endParaRPr>
          </a:p>
          <a:p>
            <a:pPr algn="just"/>
            <a:r>
              <a:rPr lang="en-GB" sz="1400">
                <a:solidFill>
                  <a:srgbClr val="333333"/>
                </a:solidFill>
                <a:latin typeface="Montserrat"/>
              </a:rPr>
              <a:t>Syntax :</a:t>
            </a:r>
            <a:endParaRPr lang="en-GB" sz="1400">
              <a:solidFill>
                <a:srgbClr val="333333"/>
              </a:solidFill>
            </a:endParaRPr>
          </a:p>
          <a:p>
            <a:pPr algn="just"/>
            <a:endParaRPr lang="en-GB" sz="1400">
              <a:solidFill>
                <a:srgbClr val="333333"/>
              </a:solidFill>
              <a:latin typeface="Montserrat"/>
            </a:endParaRPr>
          </a:p>
          <a:p>
            <a:endParaRPr lang="en-GB" sz="2100" b="1">
              <a:solidFill>
                <a:srgbClr val="126169"/>
              </a:solidFill>
              <a:latin typeface="Montserrat"/>
            </a:endParaRPr>
          </a:p>
          <a:p>
            <a:endParaRPr lang="en-GB" sz="1400">
              <a:solidFill>
                <a:srgbClr val="000000"/>
              </a:solidFill>
              <a:latin typeface="Montserrat"/>
            </a:endParaRPr>
          </a:p>
          <a:p>
            <a:endParaRPr lang="en-GB"/>
          </a:p>
          <a:p>
            <a:endParaRPr lang="en-GB"/>
          </a:p>
          <a:p>
            <a:endParaRPr lang="en-GB"/>
          </a:p>
        </p:txBody>
      </p:sp>
      <p:pic>
        <p:nvPicPr>
          <p:cNvPr id="7" name="Picture 6" descr="A screen shot of a computer program">
            <a:extLst>
              <a:ext uri="{FF2B5EF4-FFF2-40B4-BE49-F238E27FC236}">
                <a16:creationId xmlns:a16="http://schemas.microsoft.com/office/drawing/2014/main" id="{B862173B-EDD1-838A-6894-726B205E45BA}"/>
              </a:ext>
            </a:extLst>
          </p:cNvPr>
          <p:cNvPicPr>
            <a:picLocks noChangeAspect="1"/>
          </p:cNvPicPr>
          <p:nvPr/>
        </p:nvPicPr>
        <p:blipFill>
          <a:blip r:embed="rId2"/>
          <a:stretch>
            <a:fillRect/>
          </a:stretch>
        </p:blipFill>
        <p:spPr>
          <a:xfrm>
            <a:off x="1042987" y="3023054"/>
            <a:ext cx="2867025" cy="1428750"/>
          </a:xfrm>
          <a:prstGeom prst="rect">
            <a:avLst/>
          </a:prstGeom>
        </p:spPr>
      </p:pic>
      <p:sp>
        <p:nvSpPr>
          <p:cNvPr id="12" name="Title 1">
            <a:extLst>
              <a:ext uri="{FF2B5EF4-FFF2-40B4-BE49-F238E27FC236}">
                <a16:creationId xmlns:a16="http://schemas.microsoft.com/office/drawing/2014/main" id="{67A6E692-04F1-EA0C-B23B-4F7C01E572D0}"/>
              </a:ext>
            </a:extLst>
          </p:cNvPr>
          <p:cNvSpPr>
            <a:spLocks noGrp="1"/>
          </p:cNvSpPr>
          <p:nvPr/>
        </p:nvSpPr>
        <p:spPr>
          <a:xfrm>
            <a:off x="4529171" y="718622"/>
            <a:ext cx="3138715" cy="4604663"/>
          </a:xfrm>
          <a:prstGeom prst="round1Rect">
            <a:avLst/>
          </a:prstGeom>
          <a:solidFill>
            <a:schemeClr val="accent2">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2100" b="1" u="sng">
                <a:latin typeface="Montserrat"/>
              </a:rPr>
              <a:t>Go switch</a:t>
            </a:r>
            <a:r>
              <a:rPr lang="en-GB" sz="2100" b="1">
                <a:latin typeface="Montserrat"/>
              </a:rPr>
              <a:t>:</a:t>
            </a:r>
          </a:p>
          <a:p>
            <a:br>
              <a:rPr lang="en-GB" sz="1100">
                <a:solidFill>
                  <a:srgbClr val="333333"/>
                </a:solidFill>
                <a:latin typeface="Montserrat"/>
              </a:rPr>
            </a:br>
            <a:r>
              <a:rPr lang="en-GB" sz="1400">
                <a:solidFill>
                  <a:srgbClr val="333333"/>
                </a:solidFill>
                <a:latin typeface="Montserrat"/>
              </a:rPr>
              <a:t>The Go </a:t>
            </a:r>
            <a:r>
              <a:rPr lang="en-GB" sz="1400" b="1">
                <a:solidFill>
                  <a:srgbClr val="333333"/>
                </a:solidFill>
                <a:latin typeface="Montserrat"/>
              </a:rPr>
              <a:t>switch statement</a:t>
            </a:r>
            <a:r>
              <a:rPr lang="en-GB" sz="1400">
                <a:solidFill>
                  <a:srgbClr val="333333"/>
                </a:solidFill>
                <a:latin typeface="Montserrat"/>
              </a:rPr>
              <a:t> executes one statement from multiple conditions. It is similar to if-else-if chain statement.</a:t>
            </a:r>
            <a:endParaRPr lang="en-GB" sz="1400"/>
          </a:p>
          <a:p>
            <a:r>
              <a:rPr lang="en-GB" sz="1400">
                <a:solidFill>
                  <a:srgbClr val="333333"/>
                </a:solidFill>
                <a:latin typeface="Montserrat"/>
              </a:rPr>
              <a:t>Syntax:</a:t>
            </a:r>
            <a:endParaRPr lang="en-GB" sz="1400"/>
          </a:p>
          <a:p>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13" name="Title 1">
            <a:extLst>
              <a:ext uri="{FF2B5EF4-FFF2-40B4-BE49-F238E27FC236}">
                <a16:creationId xmlns:a16="http://schemas.microsoft.com/office/drawing/2014/main" id="{0DEC481C-B46C-6AB5-FF66-D6AEDCD378E2}"/>
              </a:ext>
            </a:extLst>
          </p:cNvPr>
          <p:cNvSpPr txBox="1">
            <a:spLocks/>
          </p:cNvSpPr>
          <p:nvPr/>
        </p:nvSpPr>
        <p:spPr>
          <a:xfrm>
            <a:off x="8144317" y="718622"/>
            <a:ext cx="3138715" cy="4604663"/>
          </a:xfrm>
          <a:prstGeom prst="round1Rect">
            <a:avLst/>
          </a:prstGeom>
          <a:solidFill>
            <a:schemeClr val="accent2">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36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GB" sz="2100" b="1" u="sng">
                <a:latin typeface="Montserrat"/>
              </a:rPr>
              <a:t>Go For Loop</a:t>
            </a:r>
            <a:r>
              <a:rPr lang="en-GB" sz="2100" b="1">
                <a:latin typeface="Montserrat"/>
              </a:rPr>
              <a:t>:</a:t>
            </a:r>
            <a:endParaRPr lang="en-US" b="1"/>
          </a:p>
          <a:p>
            <a:pPr algn="just"/>
            <a:endParaRPr lang="en-GB" sz="1400">
              <a:solidFill>
                <a:srgbClr val="333333"/>
              </a:solidFill>
              <a:latin typeface="Montserrat"/>
            </a:endParaRPr>
          </a:p>
          <a:p>
            <a:r>
              <a:rPr lang="en-GB" sz="1400">
                <a:solidFill>
                  <a:srgbClr val="333333"/>
                </a:solidFill>
                <a:latin typeface="Montserrat"/>
              </a:rPr>
              <a:t>The Go for statement is used for repeating a set of statements number of times. It is the only loop in go language.</a:t>
            </a:r>
            <a:endParaRPr lang="en-GB" sz="1400"/>
          </a:p>
          <a:p>
            <a:r>
              <a:rPr lang="en-GB" sz="1400">
                <a:solidFill>
                  <a:srgbClr val="333333"/>
                </a:solidFill>
                <a:latin typeface="Montserrat"/>
              </a:rPr>
              <a:t>Syntax:</a:t>
            </a:r>
          </a:p>
          <a:p>
            <a:pPr algn="just"/>
            <a:endParaRPr lang="en-GB" sz="1400">
              <a:solidFill>
                <a:srgbClr val="333333"/>
              </a:solidFill>
              <a:latin typeface="Montserrat"/>
            </a:endParaRPr>
          </a:p>
          <a:p>
            <a:pPr algn="just"/>
            <a:endParaRPr lang="en-GB" sz="1400">
              <a:solidFill>
                <a:srgbClr val="333333"/>
              </a:solidFill>
              <a:latin typeface="Montserrat"/>
            </a:endParaRPr>
          </a:p>
          <a:p>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pic>
        <p:nvPicPr>
          <p:cNvPr id="14" name="Picture 13" descr="A screenshot of a computer program&#10;&#10;AI-generated content may be incorrect.">
            <a:extLst>
              <a:ext uri="{FF2B5EF4-FFF2-40B4-BE49-F238E27FC236}">
                <a16:creationId xmlns:a16="http://schemas.microsoft.com/office/drawing/2014/main" id="{AA60BA4C-B96E-B49E-9323-45DE05870BB9}"/>
              </a:ext>
            </a:extLst>
          </p:cNvPr>
          <p:cNvPicPr>
            <a:picLocks noChangeAspect="1"/>
          </p:cNvPicPr>
          <p:nvPr/>
        </p:nvPicPr>
        <p:blipFill>
          <a:blip r:embed="rId3"/>
          <a:stretch>
            <a:fillRect/>
          </a:stretch>
        </p:blipFill>
        <p:spPr>
          <a:xfrm>
            <a:off x="8410575" y="2524125"/>
            <a:ext cx="2609850" cy="1809750"/>
          </a:xfrm>
          <a:prstGeom prst="rect">
            <a:avLst/>
          </a:prstGeom>
        </p:spPr>
      </p:pic>
      <p:pic>
        <p:nvPicPr>
          <p:cNvPr id="15" name="Picture 14" descr="A screenshot of a computer code&#10;&#10;AI-generated content may be incorrect.">
            <a:extLst>
              <a:ext uri="{FF2B5EF4-FFF2-40B4-BE49-F238E27FC236}">
                <a16:creationId xmlns:a16="http://schemas.microsoft.com/office/drawing/2014/main" id="{EAEC062D-E825-4F5E-242D-17AC95CF815F}"/>
              </a:ext>
            </a:extLst>
          </p:cNvPr>
          <p:cNvPicPr>
            <a:picLocks noChangeAspect="1"/>
          </p:cNvPicPr>
          <p:nvPr/>
        </p:nvPicPr>
        <p:blipFill>
          <a:blip r:embed="rId4"/>
          <a:stretch>
            <a:fillRect/>
          </a:stretch>
        </p:blipFill>
        <p:spPr>
          <a:xfrm>
            <a:off x="4673600" y="2703966"/>
            <a:ext cx="2590800" cy="2066925"/>
          </a:xfrm>
          <a:prstGeom prst="rect">
            <a:avLst/>
          </a:prstGeom>
        </p:spPr>
      </p:pic>
    </p:spTree>
    <p:extLst>
      <p:ext uri="{BB962C8B-B14F-4D97-AF65-F5344CB8AC3E}">
        <p14:creationId xmlns:p14="http://schemas.microsoft.com/office/powerpoint/2010/main" val="348768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7062BD75-5EC4-ED2E-7E53-BAF1C80F8CA0}"/>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AE1C9DA-0171-D81B-3EC7-3EBD58FCB8D5}"/>
              </a:ext>
            </a:extLst>
          </p:cNvPr>
          <p:cNvSpPr>
            <a:spLocks noGrp="1"/>
          </p:cNvSpPr>
          <p:nvPr>
            <p:ph sz="quarter" idx="10"/>
          </p:nvPr>
        </p:nvSpPr>
        <p:spPr>
          <a:xfrm>
            <a:off x="2732314" y="2040711"/>
            <a:ext cx="4373564" cy="4894894"/>
          </a:xfrm>
        </p:spPr>
        <p:txBody>
          <a:bodyPr>
            <a:normAutofit/>
          </a:bodyPr>
          <a:lstStyle/>
          <a:p>
            <a:pPr marL="285750" indent="-285750">
              <a:buChar char="•"/>
            </a:pPr>
            <a:endParaRPr lang="en-US" sz="2800" b="0">
              <a:solidFill>
                <a:schemeClr val="accent1">
                  <a:lumMod val="20000"/>
                  <a:lumOff val="80000"/>
                </a:schemeClr>
              </a:solidFill>
              <a:latin typeface="Elephant"/>
              <a:ea typeface="Roboto"/>
              <a:cs typeface="Roboto"/>
            </a:endParaRPr>
          </a:p>
          <a:p>
            <a:endParaRPr lang="en-US" sz="1100" b="0">
              <a:solidFill>
                <a:schemeClr val="accent1">
                  <a:lumMod val="20000"/>
                  <a:lumOff val="80000"/>
                </a:schemeClr>
              </a:solidFill>
              <a:latin typeface="Roboto"/>
              <a:ea typeface="Roboto"/>
              <a:cs typeface="Roboto"/>
            </a:endParaRPr>
          </a:p>
        </p:txBody>
      </p:sp>
      <p:sp>
        <p:nvSpPr>
          <p:cNvPr id="4" name="Title 1">
            <a:extLst>
              <a:ext uri="{FF2B5EF4-FFF2-40B4-BE49-F238E27FC236}">
                <a16:creationId xmlns:a16="http://schemas.microsoft.com/office/drawing/2014/main" id="{D7F42DB9-F3CD-DE77-1118-971C63D285DF}"/>
              </a:ext>
            </a:extLst>
          </p:cNvPr>
          <p:cNvSpPr txBox="1">
            <a:spLocks/>
          </p:cNvSpPr>
          <p:nvPr/>
        </p:nvSpPr>
        <p:spPr>
          <a:xfrm>
            <a:off x="1062895" y="495796"/>
            <a:ext cx="3336374" cy="5519590"/>
          </a:xfrm>
          <a:prstGeom prst="round2DiagRect">
            <a:avLst/>
          </a:prstGeom>
          <a:solidFill>
            <a:schemeClr val="accent2">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bg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2700" b="1" u="sng">
                <a:solidFill>
                  <a:schemeClr val="accent2">
                    <a:lumMod val="76000"/>
                  </a:schemeClr>
                </a:solidFill>
                <a:latin typeface="Montserrat"/>
              </a:rPr>
              <a:t>Go Functions</a:t>
            </a:r>
            <a:r>
              <a:rPr lang="en-GB" sz="2700" b="1">
                <a:solidFill>
                  <a:schemeClr val="accent2">
                    <a:lumMod val="76000"/>
                  </a:schemeClr>
                </a:solidFill>
                <a:latin typeface="Montserrat"/>
              </a:rPr>
              <a:t>:</a:t>
            </a:r>
            <a:endParaRPr lang="en-US" b="1">
              <a:solidFill>
                <a:schemeClr val="accent2">
                  <a:lumMod val="76000"/>
                </a:schemeClr>
              </a:solidFill>
            </a:endParaRPr>
          </a:p>
          <a:p>
            <a:pPr algn="just"/>
            <a:endParaRPr lang="en-GB" sz="1400">
              <a:solidFill>
                <a:srgbClr val="333333"/>
              </a:solidFill>
              <a:latin typeface="Montserrat"/>
            </a:endParaRPr>
          </a:p>
          <a:p>
            <a:pPr algn="just"/>
            <a:r>
              <a:rPr lang="en-GB" sz="1400">
                <a:solidFill>
                  <a:schemeClr val="tx1"/>
                </a:solidFill>
                <a:latin typeface="Roboto"/>
                <a:ea typeface="Roboto"/>
                <a:cs typeface="Roboto"/>
              </a:rPr>
              <a:t>In Go, functions are the basic building blocks. A function is used to break a large problem into smaller tasks. We can invoke a function several times, hence functions promote code reusability.</a:t>
            </a:r>
          </a:p>
          <a:p>
            <a:pPr algn="just"/>
            <a:endParaRPr lang="en-GB" sz="1400">
              <a:solidFill>
                <a:srgbClr val="333333"/>
              </a:solidFill>
              <a:latin typeface="Roboto"/>
              <a:ea typeface="Roboto"/>
              <a:cs typeface="Roboto"/>
            </a:endParaRPr>
          </a:p>
          <a:p>
            <a:endParaRPr lang="en-GB" sz="2100" b="1">
              <a:solidFill>
                <a:srgbClr val="FFFFFF"/>
              </a:solidFill>
              <a:latin typeface="Montserrat"/>
            </a:endParaRPr>
          </a:p>
          <a:p>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pic>
        <p:nvPicPr>
          <p:cNvPr id="15" name="Picture 14" descr="A screenshot of a computer code&#10;&#10;AI-generated content may be incorrect.">
            <a:extLst>
              <a:ext uri="{FF2B5EF4-FFF2-40B4-BE49-F238E27FC236}">
                <a16:creationId xmlns:a16="http://schemas.microsoft.com/office/drawing/2014/main" id="{3455FACD-7E38-F86E-A263-8AAD6820D8C6}"/>
              </a:ext>
            </a:extLst>
          </p:cNvPr>
          <p:cNvPicPr>
            <a:picLocks noChangeAspect="1"/>
          </p:cNvPicPr>
          <p:nvPr/>
        </p:nvPicPr>
        <p:blipFill>
          <a:blip r:embed="rId3"/>
          <a:srcRect l="2682" r="-383" b="395"/>
          <a:stretch/>
        </p:blipFill>
        <p:spPr>
          <a:xfrm>
            <a:off x="1465614" y="2727059"/>
            <a:ext cx="2531245" cy="2492465"/>
          </a:xfrm>
          <a:prstGeom prst="rect">
            <a:avLst/>
          </a:prstGeom>
        </p:spPr>
      </p:pic>
      <p:sp>
        <p:nvSpPr>
          <p:cNvPr id="16" name="Title 1">
            <a:extLst>
              <a:ext uri="{FF2B5EF4-FFF2-40B4-BE49-F238E27FC236}">
                <a16:creationId xmlns:a16="http://schemas.microsoft.com/office/drawing/2014/main" id="{C418369B-F5FF-0272-051D-FFCF14080273}"/>
              </a:ext>
            </a:extLst>
          </p:cNvPr>
          <p:cNvSpPr txBox="1">
            <a:spLocks/>
          </p:cNvSpPr>
          <p:nvPr/>
        </p:nvSpPr>
        <p:spPr>
          <a:xfrm>
            <a:off x="4674973" y="495795"/>
            <a:ext cx="3247309" cy="5519590"/>
          </a:xfrm>
          <a:prstGeom prst="round2DiagRect">
            <a:avLst/>
          </a:prstGeom>
          <a:solidFill>
            <a:schemeClr val="accent2">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800" kern="1200">
                <a:solidFill>
                  <a:schemeClr val="bg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GB" sz="2100" b="1">
              <a:solidFill>
                <a:schemeClr val="accent2">
                  <a:lumMod val="76000"/>
                </a:schemeClr>
              </a:solidFill>
              <a:latin typeface="Montserrat"/>
            </a:endParaRPr>
          </a:p>
          <a:p>
            <a:r>
              <a:rPr lang="en-GB" sz="2700" b="1" u="sng">
                <a:solidFill>
                  <a:schemeClr val="accent2">
                    <a:lumMod val="76000"/>
                  </a:schemeClr>
                </a:solidFill>
                <a:latin typeface="Montserrat"/>
              </a:rPr>
              <a:t>Go Array</a:t>
            </a:r>
            <a:r>
              <a:rPr lang="en-GB" sz="2700" b="1">
                <a:solidFill>
                  <a:schemeClr val="accent2">
                    <a:lumMod val="76000"/>
                  </a:schemeClr>
                </a:solidFill>
                <a:latin typeface="Montserrat"/>
              </a:rPr>
              <a:t>:</a:t>
            </a:r>
            <a:endParaRPr lang="en-US" sz="2700" b="1">
              <a:solidFill>
                <a:schemeClr val="accent2">
                  <a:lumMod val="76000"/>
                </a:schemeClr>
              </a:solidFill>
            </a:endParaRPr>
          </a:p>
          <a:p>
            <a:pPr algn="just"/>
            <a:endParaRPr lang="en-GB" sz="1400">
              <a:solidFill>
                <a:srgbClr val="333333"/>
              </a:solidFill>
              <a:latin typeface="Roboto"/>
              <a:ea typeface="Roboto"/>
              <a:cs typeface="Roboto"/>
            </a:endParaRPr>
          </a:p>
          <a:p>
            <a:pPr algn="just"/>
            <a:r>
              <a:rPr lang="en-GB" sz="1400">
                <a:solidFill>
                  <a:schemeClr val="tx1"/>
                </a:solidFill>
                <a:latin typeface="Roboto"/>
                <a:ea typeface="Roboto"/>
                <a:cs typeface="Roboto"/>
              </a:rPr>
              <a:t>In Go, an array is a homogeneous data structure (Fix type) and has a fixed-length. The type can be anything like integers, string or self-defined type.</a:t>
            </a:r>
          </a:p>
          <a:p>
            <a:pPr algn="just"/>
            <a:endParaRPr lang="en-GB" sz="1400">
              <a:solidFill>
                <a:srgbClr val="333333"/>
              </a:solidFill>
              <a:latin typeface="Roboto"/>
              <a:ea typeface="Roboto"/>
              <a:cs typeface="Roboto"/>
            </a:endParaRPr>
          </a:p>
          <a:p>
            <a:endParaRPr lang="en-GB" sz="2700" b="1">
              <a:solidFill>
                <a:srgbClr val="12626A"/>
              </a:solidFill>
              <a:latin typeface="Montserrat"/>
            </a:endParaRPr>
          </a:p>
          <a:p>
            <a:br>
              <a:rPr lang="en-GB" sz="1400">
                <a:solidFill>
                  <a:srgbClr val="333333"/>
                </a:solidFill>
                <a:latin typeface="Montserrat"/>
              </a:rPr>
            </a:br>
            <a:br>
              <a:rPr lang="en-GB" sz="1400">
                <a:solidFill>
                  <a:srgbClr val="333333"/>
                </a:solidFill>
                <a:latin typeface="Montserrat"/>
              </a:rPr>
            </a:br>
            <a:br>
              <a:rPr lang="en-GB" sz="1400">
                <a:latin typeface="Montserrat"/>
              </a:rPr>
            </a:br>
            <a:endParaRPr lang="en-GB" sz="1400">
              <a:latin typeface="Montserrat"/>
            </a:endParaRPr>
          </a:p>
          <a:p>
            <a:endParaRPr lang="en-GB" sz="1400">
              <a:latin typeface="Montserrat"/>
            </a:endParaRPr>
          </a:p>
          <a:p>
            <a:endParaRPr lang="en-GB" sz="1400">
              <a:latin typeface="Montserrat"/>
            </a:endParaRPr>
          </a:p>
          <a:p>
            <a:endParaRPr lang="en-GB" sz="1400">
              <a:latin typeface="Montserrat"/>
            </a:endParaRPr>
          </a:p>
          <a:p>
            <a:endParaRPr lang="en-GB" sz="1400">
              <a:latin typeface="Montserrat"/>
            </a:endParaRPr>
          </a:p>
          <a:p>
            <a:endParaRPr lang="en-GB" sz="1400">
              <a:latin typeface="Montserrat"/>
            </a:endParaRPr>
          </a:p>
          <a:p>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17" name="Title 1">
            <a:extLst>
              <a:ext uri="{FF2B5EF4-FFF2-40B4-BE49-F238E27FC236}">
                <a16:creationId xmlns:a16="http://schemas.microsoft.com/office/drawing/2014/main" id="{6254F851-2E3B-28D2-75E7-239B40BA5954}"/>
              </a:ext>
            </a:extLst>
          </p:cNvPr>
          <p:cNvSpPr txBox="1">
            <a:spLocks/>
          </p:cNvSpPr>
          <p:nvPr/>
        </p:nvSpPr>
        <p:spPr>
          <a:xfrm>
            <a:off x="8237570" y="495796"/>
            <a:ext cx="3385855" cy="5519590"/>
          </a:xfrm>
          <a:prstGeom prst="round2DiagRect">
            <a:avLst/>
          </a:prstGeom>
          <a:solidFill>
            <a:schemeClr val="accent2">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kern="1200">
                <a:solidFill>
                  <a:schemeClr val="bg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GB" sz="2400" b="1">
              <a:solidFill>
                <a:schemeClr val="accent2">
                  <a:lumMod val="76000"/>
                </a:schemeClr>
              </a:solidFill>
              <a:latin typeface="Montserrat"/>
              <a:cs typeface="Segoe UI"/>
            </a:endParaRPr>
          </a:p>
          <a:p>
            <a:r>
              <a:rPr lang="en-GB" sz="2500" b="1" u="sng">
                <a:solidFill>
                  <a:schemeClr val="accent2">
                    <a:lumMod val="76000"/>
                  </a:schemeClr>
                </a:solidFill>
                <a:latin typeface="Montserrat"/>
                <a:cs typeface="Segoe UI"/>
              </a:rPr>
              <a:t>Go Slices</a:t>
            </a:r>
            <a:r>
              <a:rPr lang="en-GB" sz="2500" b="1">
                <a:solidFill>
                  <a:schemeClr val="accent2">
                    <a:lumMod val="76000"/>
                  </a:schemeClr>
                </a:solidFill>
                <a:latin typeface="Montserrat"/>
                <a:cs typeface="Segoe UI"/>
              </a:rPr>
              <a:t>:</a:t>
            </a:r>
            <a:endParaRPr lang="en-US" sz="2500" b="1">
              <a:solidFill>
                <a:schemeClr val="accent2">
                  <a:lumMod val="76000"/>
                </a:schemeClr>
              </a:solidFill>
              <a:latin typeface="Montserrat"/>
            </a:endParaRPr>
          </a:p>
          <a:p>
            <a:endParaRPr lang="en-GB" sz="1400">
              <a:solidFill>
                <a:srgbClr val="000000"/>
              </a:solidFill>
              <a:latin typeface="Roboto"/>
              <a:ea typeface="Verdana"/>
              <a:cs typeface="Roboto"/>
            </a:endParaRPr>
          </a:p>
          <a:p>
            <a:r>
              <a:rPr lang="en-GB" sz="1400">
                <a:solidFill>
                  <a:schemeClr val="tx1"/>
                </a:solidFill>
                <a:latin typeface="Roboto"/>
                <a:ea typeface="Verdana"/>
                <a:cs typeface="Roboto"/>
              </a:rPr>
              <a:t>Slices are similar to arrays, but are more powerful and flexible.</a:t>
            </a:r>
            <a:endParaRPr lang="en-GB" sz="1400">
              <a:solidFill>
                <a:schemeClr val="tx1"/>
              </a:solidFill>
              <a:latin typeface="Roboto"/>
              <a:ea typeface="Roboto"/>
              <a:cs typeface="Roboto"/>
            </a:endParaRPr>
          </a:p>
          <a:p>
            <a:r>
              <a:rPr lang="en-GB" sz="1400">
                <a:solidFill>
                  <a:schemeClr val="tx1"/>
                </a:solidFill>
                <a:latin typeface="Roboto"/>
                <a:ea typeface="Verdana"/>
                <a:cs typeface="Roboto"/>
              </a:rPr>
              <a:t>Like arrays, slices are also used to store multiple values of the same type in a single variable.</a:t>
            </a:r>
          </a:p>
          <a:p>
            <a:r>
              <a:rPr lang="en-GB" sz="1400">
                <a:solidFill>
                  <a:schemeClr val="tx1"/>
                </a:solidFill>
                <a:latin typeface="Roboto"/>
                <a:ea typeface="Verdana"/>
                <a:cs typeface="Roboto"/>
              </a:rPr>
              <a:t>However, unlike arrays, the length of a slice can grow and shrink as you see fit.</a:t>
            </a:r>
          </a:p>
          <a:p>
            <a:endParaRPr lang="en-GB" sz="1400" b="1">
              <a:solidFill>
                <a:schemeClr val="accent2">
                  <a:lumMod val="76000"/>
                </a:schemeClr>
              </a:solidFill>
              <a:latin typeface="Roboto"/>
              <a:ea typeface="Roboto"/>
              <a:cs typeface="Roboto"/>
            </a:endParaRPr>
          </a:p>
          <a:p>
            <a:pPr algn="just"/>
            <a:endParaRPr lang="en-GB" sz="1400">
              <a:solidFill>
                <a:srgbClr val="333333"/>
              </a:solidFill>
              <a:latin typeface="Roboto"/>
              <a:ea typeface="Roboto"/>
              <a:cs typeface="Roboto"/>
            </a:endParaRPr>
          </a:p>
          <a:p>
            <a:endParaRPr lang="en-GB" sz="2100" b="1">
              <a:solidFill>
                <a:srgbClr val="FFFFFF"/>
              </a:solidFill>
              <a:latin typeface="Montserrat"/>
            </a:endParaRPr>
          </a:p>
          <a:p>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pic>
        <p:nvPicPr>
          <p:cNvPr id="19" name="Picture 18" descr="A screenshot of a computer program&#10;&#10;AI-generated content may be incorrect.">
            <a:extLst>
              <a:ext uri="{FF2B5EF4-FFF2-40B4-BE49-F238E27FC236}">
                <a16:creationId xmlns:a16="http://schemas.microsoft.com/office/drawing/2014/main" id="{4CAF46C0-3089-95E1-E358-87CC2B2987DB}"/>
              </a:ext>
            </a:extLst>
          </p:cNvPr>
          <p:cNvPicPr>
            <a:picLocks noChangeAspect="1"/>
          </p:cNvPicPr>
          <p:nvPr/>
        </p:nvPicPr>
        <p:blipFill>
          <a:blip r:embed="rId4"/>
          <a:stretch>
            <a:fillRect/>
          </a:stretch>
        </p:blipFill>
        <p:spPr>
          <a:xfrm>
            <a:off x="4921705" y="2367953"/>
            <a:ext cx="2853294" cy="2834616"/>
          </a:xfrm>
          <a:prstGeom prst="rect">
            <a:avLst/>
          </a:prstGeom>
        </p:spPr>
      </p:pic>
      <p:pic>
        <p:nvPicPr>
          <p:cNvPr id="20" name="Picture 19" descr="A screenshot of a computer code&#10;&#10;AI-generated content may be incorrect.">
            <a:extLst>
              <a:ext uri="{FF2B5EF4-FFF2-40B4-BE49-F238E27FC236}">
                <a16:creationId xmlns:a16="http://schemas.microsoft.com/office/drawing/2014/main" id="{52874B66-5341-9E9E-5A1D-F4DB090DB21C}"/>
              </a:ext>
            </a:extLst>
          </p:cNvPr>
          <p:cNvPicPr>
            <a:picLocks noChangeAspect="1"/>
          </p:cNvPicPr>
          <p:nvPr/>
        </p:nvPicPr>
        <p:blipFill>
          <a:blip r:embed="rId5"/>
          <a:stretch>
            <a:fillRect/>
          </a:stretch>
        </p:blipFill>
        <p:spPr>
          <a:xfrm>
            <a:off x="8384039" y="2947245"/>
            <a:ext cx="3093399" cy="2269796"/>
          </a:xfrm>
          <a:prstGeom prst="rect">
            <a:avLst/>
          </a:prstGeom>
        </p:spPr>
      </p:pic>
    </p:spTree>
    <p:extLst>
      <p:ext uri="{BB962C8B-B14F-4D97-AF65-F5344CB8AC3E}">
        <p14:creationId xmlns:p14="http://schemas.microsoft.com/office/powerpoint/2010/main" val="407931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6D945DDC-86EE-D16B-3F81-7531C4B8C4DB}"/>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451AB2A-3478-2C30-718D-6FA89DA7CC3C}"/>
              </a:ext>
            </a:extLst>
          </p:cNvPr>
          <p:cNvSpPr>
            <a:spLocks noGrp="1"/>
          </p:cNvSpPr>
          <p:nvPr>
            <p:ph sz="quarter" idx="10"/>
          </p:nvPr>
        </p:nvSpPr>
        <p:spPr>
          <a:xfrm>
            <a:off x="2732314" y="2040711"/>
            <a:ext cx="4373564" cy="4894894"/>
          </a:xfrm>
        </p:spPr>
        <p:txBody>
          <a:bodyPr>
            <a:normAutofit/>
          </a:bodyPr>
          <a:lstStyle/>
          <a:p>
            <a:pPr marL="285750" indent="-285750">
              <a:buChar char="•"/>
            </a:pPr>
            <a:endParaRPr lang="en-US" sz="2800" b="0">
              <a:solidFill>
                <a:schemeClr val="accent1">
                  <a:lumMod val="20000"/>
                  <a:lumOff val="80000"/>
                </a:schemeClr>
              </a:solidFill>
              <a:latin typeface="Elephant"/>
              <a:ea typeface="Roboto"/>
              <a:cs typeface="Roboto"/>
            </a:endParaRPr>
          </a:p>
          <a:p>
            <a:endParaRPr lang="en-US" sz="1100" b="0">
              <a:solidFill>
                <a:schemeClr val="accent1">
                  <a:lumMod val="20000"/>
                  <a:lumOff val="80000"/>
                </a:schemeClr>
              </a:solidFill>
              <a:latin typeface="Roboto"/>
              <a:ea typeface="Roboto"/>
              <a:cs typeface="Roboto"/>
            </a:endParaRPr>
          </a:p>
        </p:txBody>
      </p:sp>
      <p:sp>
        <p:nvSpPr>
          <p:cNvPr id="4" name="Title 1">
            <a:extLst>
              <a:ext uri="{FF2B5EF4-FFF2-40B4-BE49-F238E27FC236}">
                <a16:creationId xmlns:a16="http://schemas.microsoft.com/office/drawing/2014/main" id="{EEB73911-2426-B6D1-40AA-F3547152659F}"/>
              </a:ext>
            </a:extLst>
          </p:cNvPr>
          <p:cNvSpPr txBox="1">
            <a:spLocks/>
          </p:cNvSpPr>
          <p:nvPr/>
        </p:nvSpPr>
        <p:spPr>
          <a:xfrm>
            <a:off x="1440597" y="347354"/>
            <a:ext cx="4652555" cy="5814823"/>
          </a:xfrm>
          <a:prstGeom prst="round2DiagRect">
            <a:avLst/>
          </a:prstGeom>
          <a:solidFill>
            <a:schemeClr val="accent2">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bg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2800" b="1" u="sng">
                <a:solidFill>
                  <a:schemeClr val="accent2">
                    <a:lumMod val="76000"/>
                  </a:schemeClr>
                </a:solidFill>
                <a:latin typeface="Montserrat"/>
              </a:rPr>
              <a:t>Go Struct</a:t>
            </a:r>
            <a:r>
              <a:rPr lang="en-GB" sz="2800" b="1">
                <a:solidFill>
                  <a:schemeClr val="accent2">
                    <a:lumMod val="76000"/>
                  </a:schemeClr>
                </a:solidFill>
                <a:latin typeface="Montserrat"/>
              </a:rPr>
              <a:t>:</a:t>
            </a:r>
            <a:endParaRPr lang="en-US" sz="2800">
              <a:solidFill>
                <a:schemeClr val="accent2">
                  <a:lumMod val="76000"/>
                </a:schemeClr>
              </a:solidFill>
            </a:endParaRPr>
          </a:p>
          <a:p>
            <a:pPr algn="just"/>
            <a:endParaRPr lang="en-GB" sz="1400">
              <a:solidFill>
                <a:srgbClr val="333333"/>
              </a:solidFill>
              <a:latin typeface="Montserrat"/>
            </a:endParaRPr>
          </a:p>
          <a:p>
            <a:pPr algn="just"/>
            <a:r>
              <a:rPr lang="en-GB" sz="1400">
                <a:solidFill>
                  <a:schemeClr val="tx1">
                    <a:lumMod val="76000"/>
                    <a:lumOff val="24000"/>
                  </a:schemeClr>
                </a:solidFill>
                <a:latin typeface="Roboto"/>
                <a:ea typeface="Roboto"/>
                <a:cs typeface="Roboto"/>
              </a:rPr>
              <a:t>In Go, Struct can be used to create user-defined types.</a:t>
            </a:r>
          </a:p>
          <a:p>
            <a:pPr algn="just"/>
            <a:r>
              <a:rPr lang="en-GB" sz="1400">
                <a:solidFill>
                  <a:schemeClr val="tx1">
                    <a:lumMod val="76000"/>
                    <a:lumOff val="24000"/>
                  </a:schemeClr>
                </a:solidFill>
                <a:latin typeface="Roboto"/>
                <a:ea typeface="Roboto"/>
                <a:cs typeface="Roboto"/>
              </a:rPr>
              <a:t>Struct is a composite type means it can have different properties and each property can have their own type and value.</a:t>
            </a:r>
            <a:endParaRPr lang="en-GB" sz="1100">
              <a:solidFill>
                <a:schemeClr val="tx1">
                  <a:lumMod val="76000"/>
                  <a:lumOff val="24000"/>
                </a:schemeClr>
              </a:solidFill>
              <a:latin typeface="Roboto"/>
              <a:ea typeface="Roboto"/>
              <a:cs typeface="Roboto"/>
            </a:endParaRPr>
          </a:p>
          <a:p>
            <a:pPr algn="just"/>
            <a:endParaRPr lang="en-GB" sz="1400">
              <a:solidFill>
                <a:srgbClr val="333333"/>
              </a:solidFill>
              <a:latin typeface="Montserrat"/>
            </a:endParaRPr>
          </a:p>
          <a:p>
            <a:pPr algn="just"/>
            <a:endParaRPr lang="en-GB" sz="1400">
              <a:solidFill>
                <a:srgbClr val="333333"/>
              </a:solidFill>
              <a:latin typeface="Montserrat"/>
            </a:endParaRPr>
          </a:p>
          <a:p>
            <a:endParaRPr lang="en-GB" sz="2100" b="1">
              <a:solidFill>
                <a:srgbClr val="FFFFFF"/>
              </a:solidFill>
              <a:latin typeface="Montserrat"/>
            </a:endParaRPr>
          </a:p>
          <a:p>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sp>
        <p:nvSpPr>
          <p:cNvPr id="2" name="Title 1">
            <a:extLst>
              <a:ext uri="{FF2B5EF4-FFF2-40B4-BE49-F238E27FC236}">
                <a16:creationId xmlns:a16="http://schemas.microsoft.com/office/drawing/2014/main" id="{4E72E713-E7F6-9F80-1CBD-59EC02E6DDD4}"/>
              </a:ext>
            </a:extLst>
          </p:cNvPr>
          <p:cNvSpPr txBox="1">
            <a:spLocks/>
          </p:cNvSpPr>
          <p:nvPr/>
        </p:nvSpPr>
        <p:spPr>
          <a:xfrm>
            <a:off x="6593168" y="347353"/>
            <a:ext cx="4652555" cy="5814823"/>
          </a:xfrm>
          <a:prstGeom prst="round2DiagRect">
            <a:avLst/>
          </a:prstGeom>
          <a:solidFill>
            <a:schemeClr val="accent2">
              <a:lumMod val="20000"/>
              <a:lumOff val="80000"/>
            </a:schemeClr>
          </a:solidFill>
          <a:ln w="6350"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bg2"/>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2800" b="1" u="sng">
                <a:solidFill>
                  <a:schemeClr val="accent2">
                    <a:lumMod val="76000"/>
                  </a:schemeClr>
                </a:solidFill>
                <a:latin typeface="Montserrat"/>
                <a:cs typeface="Segoe UI"/>
              </a:rPr>
              <a:t>Go Maps</a:t>
            </a:r>
            <a:r>
              <a:rPr lang="en-GB" sz="2800" b="1">
                <a:solidFill>
                  <a:schemeClr val="accent2">
                    <a:lumMod val="76000"/>
                  </a:schemeClr>
                </a:solidFill>
                <a:latin typeface="Montserrat"/>
                <a:cs typeface="Segoe UI"/>
              </a:rPr>
              <a:t>:</a:t>
            </a:r>
            <a:endParaRPr lang="en-US" sz="2800" b="1">
              <a:solidFill>
                <a:schemeClr val="accent2">
                  <a:lumMod val="76000"/>
                </a:schemeClr>
              </a:solidFill>
              <a:latin typeface="Montserrat"/>
            </a:endParaRPr>
          </a:p>
          <a:p>
            <a:endParaRPr lang="en-GB" sz="1400">
              <a:solidFill>
                <a:schemeClr val="tx1">
                  <a:lumMod val="76000"/>
                  <a:lumOff val="24000"/>
                </a:schemeClr>
              </a:solidFill>
              <a:latin typeface="Roboto"/>
              <a:ea typeface="Verdana"/>
              <a:cs typeface="Roboto"/>
            </a:endParaRPr>
          </a:p>
          <a:p>
            <a:r>
              <a:rPr lang="en-GB" sz="1400">
                <a:solidFill>
                  <a:schemeClr val="tx1">
                    <a:lumMod val="76000"/>
                    <a:lumOff val="24000"/>
                  </a:schemeClr>
                </a:solidFill>
                <a:latin typeface="Roboto"/>
                <a:ea typeface="Verdana"/>
                <a:cs typeface="Roboto"/>
              </a:rPr>
              <a:t>Maps are used to store data values in </a:t>
            </a:r>
            <a:r>
              <a:rPr lang="en-GB" sz="1400" err="1">
                <a:solidFill>
                  <a:schemeClr val="tx1">
                    <a:lumMod val="76000"/>
                    <a:lumOff val="24000"/>
                  </a:schemeClr>
                </a:solidFill>
                <a:latin typeface="Roboto"/>
                <a:ea typeface="Verdana"/>
                <a:cs typeface="Roboto"/>
              </a:rPr>
              <a:t>key:value</a:t>
            </a:r>
            <a:r>
              <a:rPr lang="en-GB" sz="1400">
                <a:solidFill>
                  <a:schemeClr val="tx1">
                    <a:lumMod val="76000"/>
                    <a:lumOff val="24000"/>
                  </a:schemeClr>
                </a:solidFill>
                <a:latin typeface="Roboto"/>
                <a:ea typeface="Verdana"/>
                <a:cs typeface="Roboto"/>
              </a:rPr>
              <a:t> pairs.</a:t>
            </a:r>
            <a:endParaRPr lang="en-GB" sz="1400">
              <a:solidFill>
                <a:schemeClr val="tx1">
                  <a:lumMod val="76000"/>
                  <a:lumOff val="24000"/>
                </a:schemeClr>
              </a:solidFill>
              <a:latin typeface="Roboto"/>
              <a:ea typeface="Roboto"/>
              <a:cs typeface="Roboto"/>
            </a:endParaRPr>
          </a:p>
          <a:p>
            <a:r>
              <a:rPr lang="en-GB" sz="1400">
                <a:solidFill>
                  <a:schemeClr val="tx1">
                    <a:lumMod val="76000"/>
                    <a:lumOff val="24000"/>
                  </a:schemeClr>
                </a:solidFill>
                <a:latin typeface="Roboto"/>
                <a:ea typeface="Verdana"/>
                <a:cs typeface="Roboto"/>
              </a:rPr>
              <a:t>Each element in a map is a </a:t>
            </a:r>
            <a:r>
              <a:rPr lang="en-GB" sz="1400" err="1">
                <a:solidFill>
                  <a:schemeClr val="tx1">
                    <a:lumMod val="76000"/>
                    <a:lumOff val="24000"/>
                  </a:schemeClr>
                </a:solidFill>
                <a:latin typeface="Roboto"/>
                <a:ea typeface="Verdana"/>
                <a:cs typeface="Roboto"/>
              </a:rPr>
              <a:t>key:value</a:t>
            </a:r>
            <a:r>
              <a:rPr lang="en-GB" sz="1400">
                <a:solidFill>
                  <a:schemeClr val="tx1">
                    <a:lumMod val="76000"/>
                    <a:lumOff val="24000"/>
                  </a:schemeClr>
                </a:solidFill>
                <a:latin typeface="Roboto"/>
                <a:ea typeface="Verdana"/>
                <a:cs typeface="Roboto"/>
              </a:rPr>
              <a:t> pair.</a:t>
            </a:r>
            <a:endParaRPr lang="en-GB" sz="1400">
              <a:solidFill>
                <a:schemeClr val="tx1">
                  <a:lumMod val="76000"/>
                  <a:lumOff val="24000"/>
                </a:schemeClr>
              </a:solidFill>
              <a:latin typeface="Roboto"/>
              <a:ea typeface="Roboto"/>
              <a:cs typeface="Roboto"/>
            </a:endParaRPr>
          </a:p>
          <a:p>
            <a:r>
              <a:rPr lang="en-GB" sz="1400">
                <a:solidFill>
                  <a:schemeClr val="tx1">
                    <a:lumMod val="76000"/>
                    <a:lumOff val="24000"/>
                  </a:schemeClr>
                </a:solidFill>
                <a:latin typeface="Roboto"/>
                <a:ea typeface="Verdana"/>
                <a:cs typeface="Roboto"/>
              </a:rPr>
              <a:t>A map is an unordered and changeable collection that does not allow duplicates.</a:t>
            </a:r>
            <a:endParaRPr lang="en-GB" sz="1400">
              <a:solidFill>
                <a:schemeClr val="tx1">
                  <a:lumMod val="76000"/>
                  <a:lumOff val="24000"/>
                </a:schemeClr>
              </a:solidFill>
              <a:latin typeface="Roboto"/>
              <a:ea typeface="Roboto"/>
              <a:cs typeface="Roboto"/>
            </a:endParaRPr>
          </a:p>
          <a:p>
            <a:r>
              <a:rPr lang="en-GB" sz="1400">
                <a:solidFill>
                  <a:schemeClr val="tx1">
                    <a:lumMod val="76000"/>
                    <a:lumOff val="24000"/>
                  </a:schemeClr>
                </a:solidFill>
                <a:latin typeface="Roboto"/>
                <a:ea typeface="Verdana"/>
                <a:cs typeface="Roboto"/>
              </a:rPr>
              <a:t>The length of a map is the number of its elements. You can find it using the </a:t>
            </a:r>
            <a:r>
              <a:rPr lang="en-GB" sz="1400" err="1">
                <a:solidFill>
                  <a:schemeClr val="tx1">
                    <a:lumMod val="76000"/>
                    <a:lumOff val="24000"/>
                  </a:schemeClr>
                </a:solidFill>
                <a:latin typeface="Roboto"/>
                <a:ea typeface="Roboto"/>
                <a:cs typeface="Roboto"/>
              </a:rPr>
              <a:t>len</a:t>
            </a:r>
            <a:r>
              <a:rPr lang="en-GB" sz="1400">
                <a:solidFill>
                  <a:schemeClr val="tx1">
                    <a:lumMod val="76000"/>
                    <a:lumOff val="24000"/>
                  </a:schemeClr>
                </a:solidFill>
                <a:latin typeface="Roboto"/>
                <a:ea typeface="Roboto"/>
                <a:cs typeface="Roboto"/>
              </a:rPr>
              <a:t>()</a:t>
            </a:r>
            <a:r>
              <a:rPr lang="en-GB" sz="1400">
                <a:solidFill>
                  <a:schemeClr val="tx1">
                    <a:lumMod val="76000"/>
                    <a:lumOff val="24000"/>
                  </a:schemeClr>
                </a:solidFill>
                <a:latin typeface="Roboto"/>
                <a:ea typeface="Verdana"/>
                <a:cs typeface="Roboto"/>
              </a:rPr>
              <a:t> function.</a:t>
            </a:r>
          </a:p>
          <a:p>
            <a:endParaRPr lang="en-GB" sz="2100" b="1">
              <a:latin typeface="Montserrat"/>
            </a:endParaRPr>
          </a:p>
          <a:p>
            <a:br>
              <a:rPr lang="en-GB" sz="1400">
                <a:solidFill>
                  <a:srgbClr val="333333"/>
                </a:solidFill>
                <a:latin typeface="Montserrat"/>
              </a:rPr>
            </a:br>
            <a:br>
              <a:rPr lang="en-GB" sz="1400">
                <a:solidFill>
                  <a:srgbClr val="333333"/>
                </a:solidFill>
                <a:latin typeface="Montserrat"/>
              </a:rPr>
            </a:br>
            <a:br>
              <a:rPr lang="en-GB" sz="1400">
                <a:latin typeface="Montserrat"/>
              </a:rPr>
            </a:br>
            <a:br>
              <a:rPr lang="en-GB" sz="1400">
                <a:latin typeface="Montserrat"/>
              </a:rPr>
            </a:br>
            <a:br>
              <a:rPr lang="en-GB" sz="1400">
                <a:latin typeface="Montserrat"/>
              </a:rPr>
            </a:br>
            <a:br>
              <a:rPr lang="en-GB" sz="1400">
                <a:latin typeface="Montserrat"/>
              </a:rPr>
            </a:br>
            <a:endParaRPr lang="en-GB" sz="1400">
              <a:solidFill>
                <a:srgbClr val="333333"/>
              </a:solidFill>
              <a:latin typeface="Montserrat"/>
            </a:endParaRPr>
          </a:p>
          <a:p>
            <a:br>
              <a:rPr lang="en-US"/>
            </a:br>
            <a:endParaRPr lang="en-US"/>
          </a:p>
        </p:txBody>
      </p:sp>
      <p:pic>
        <p:nvPicPr>
          <p:cNvPr id="3" name="Picture 2" descr="A screenshot of a computer&#10;&#10;AI-generated content may be incorrect.">
            <a:extLst>
              <a:ext uri="{FF2B5EF4-FFF2-40B4-BE49-F238E27FC236}">
                <a16:creationId xmlns:a16="http://schemas.microsoft.com/office/drawing/2014/main" id="{E557EE81-B626-1A62-2FFF-EB632F29BAF8}"/>
              </a:ext>
            </a:extLst>
          </p:cNvPr>
          <p:cNvPicPr>
            <a:picLocks noChangeAspect="1"/>
          </p:cNvPicPr>
          <p:nvPr/>
        </p:nvPicPr>
        <p:blipFill>
          <a:blip r:embed="rId3"/>
          <a:stretch>
            <a:fillRect/>
          </a:stretch>
        </p:blipFill>
        <p:spPr>
          <a:xfrm>
            <a:off x="1733550" y="2449513"/>
            <a:ext cx="4071258" cy="3101976"/>
          </a:xfrm>
          <a:prstGeom prst="rect">
            <a:avLst/>
          </a:prstGeom>
        </p:spPr>
      </p:pic>
      <p:pic>
        <p:nvPicPr>
          <p:cNvPr id="5" name="Picture 4" descr="A screenshot of a computer code&#10;&#10;AI-generated content may be incorrect.">
            <a:extLst>
              <a:ext uri="{FF2B5EF4-FFF2-40B4-BE49-F238E27FC236}">
                <a16:creationId xmlns:a16="http://schemas.microsoft.com/office/drawing/2014/main" id="{1B796958-51E9-3496-B3BD-F3A26CA5BA5D}"/>
              </a:ext>
            </a:extLst>
          </p:cNvPr>
          <p:cNvPicPr>
            <a:picLocks noChangeAspect="1"/>
          </p:cNvPicPr>
          <p:nvPr/>
        </p:nvPicPr>
        <p:blipFill>
          <a:blip r:embed="rId4"/>
          <a:stretch>
            <a:fillRect/>
          </a:stretch>
        </p:blipFill>
        <p:spPr>
          <a:xfrm>
            <a:off x="6910614" y="2865211"/>
            <a:ext cx="4022271" cy="2034721"/>
          </a:xfrm>
          <a:prstGeom prst="rect">
            <a:avLst/>
          </a:prstGeom>
        </p:spPr>
      </p:pic>
    </p:spTree>
    <p:extLst>
      <p:ext uri="{BB962C8B-B14F-4D97-AF65-F5344CB8AC3E}">
        <p14:creationId xmlns:p14="http://schemas.microsoft.com/office/powerpoint/2010/main" val="384486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Freeform: Shape 2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Rectangle 41">
            <a:extLst>
              <a:ext uri="{FF2B5EF4-FFF2-40B4-BE49-F238E27FC236}">
                <a16:creationId xmlns:a16="http://schemas.microsoft.com/office/drawing/2014/main" id="{9F4872A9-B8AB-4468-A644-63D8946D6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0C09AB9-049D-4CCE-84FB-B46523237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4799" cy="68681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914400" y="685800"/>
            <a:ext cx="5639558" cy="680720"/>
          </a:xfrm>
        </p:spPr>
        <p:txBody>
          <a:bodyPr vert="horz" lIns="91440" tIns="45720" rIns="91440" bIns="45720" rtlCol="0" anchor="b">
            <a:normAutofit fontScale="90000"/>
          </a:bodyPr>
          <a:lstStyle/>
          <a:p>
            <a:pPr>
              <a:lnSpc>
                <a:spcPct val="100000"/>
              </a:lnSpc>
            </a:pPr>
            <a:r>
              <a:rPr lang="en-US" sz="5400" u="sng" dirty="0">
                <a:solidFill>
                  <a:srgbClr val="FFFFFF"/>
                </a:solidFill>
              </a:rPr>
              <a:t>Git-Basics</a:t>
            </a:r>
            <a:r>
              <a:rPr lang="en-US" sz="5400" dirty="0">
                <a:solidFill>
                  <a:srgbClr val="FFFFFF"/>
                </a:solidFill>
              </a:rPr>
              <a:t>:</a:t>
            </a:r>
          </a:p>
        </p:txBody>
      </p:sp>
      <p:sp>
        <p:nvSpPr>
          <p:cNvPr id="44" name="Freeform: Shape 26">
            <a:extLst>
              <a:ext uri="{FF2B5EF4-FFF2-40B4-BE49-F238E27FC236}">
                <a16:creationId xmlns:a16="http://schemas.microsoft.com/office/drawing/2014/main" id="{1955AA43-884C-4A56-A86B-FAF15EB5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2700" y="32595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28">
            <a:extLst>
              <a:ext uri="{FF2B5EF4-FFF2-40B4-BE49-F238E27FC236}">
                <a16:creationId xmlns:a16="http://schemas.microsoft.com/office/drawing/2014/main" id="{8398466B-CED3-4787-ACF2-13E617B7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2700" y="32595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914400" y="1599366"/>
            <a:ext cx="6132242" cy="1575103"/>
          </a:xfrm>
        </p:spPr>
        <p:txBody>
          <a:bodyPr vert="horz" lIns="91440" tIns="45720" rIns="91440" bIns="45720" rtlCol="0" anchor="t">
            <a:noAutofit/>
          </a:bodyPr>
          <a:lstStyle/>
          <a:p>
            <a:r>
              <a:rPr lang="en-US" sz="2100" b="1">
                <a:latin typeface="Nunito"/>
                <a:ea typeface="Roboto"/>
                <a:cs typeface="Roboto"/>
              </a:rPr>
              <a:t>What Is Version Control?</a:t>
            </a:r>
            <a:endParaRPr lang="en-US" sz="2100">
              <a:latin typeface="Nunito"/>
            </a:endParaRPr>
          </a:p>
          <a:p>
            <a:pPr algn="just"/>
            <a:r>
              <a:rPr lang="en-US" sz="1400">
                <a:solidFill>
                  <a:schemeClr val="bg2">
                    <a:lumMod val="95000"/>
                  </a:schemeClr>
                </a:solidFill>
                <a:latin typeface="Roboto"/>
                <a:ea typeface="Roboto"/>
                <a:cs typeface="Roboto"/>
              </a:rPr>
              <a:t>A system called </a:t>
            </a:r>
            <a:r>
              <a:rPr lang="en-US" sz="1400" u="sng">
                <a:solidFill>
                  <a:schemeClr val="bg2">
                    <a:lumMod val="95000"/>
                  </a:schemeClr>
                </a:solidFill>
                <a:latin typeface="Roboto"/>
                <a:ea typeface="Roboto"/>
                <a:cs typeface="Roboto"/>
                <a:hlinkClick r:id="rId3">
                  <a:extLst>
                    <a:ext uri="{A12FA001-AC4F-418D-AE19-62706E023703}">
                      <ahyp:hlinkClr xmlns:ahyp="http://schemas.microsoft.com/office/drawing/2018/hyperlinkcolor" val="tx"/>
                    </a:ext>
                  </a:extLst>
                </a:hlinkClick>
              </a:rPr>
              <a:t>version control</a:t>
            </a:r>
            <a:r>
              <a:rPr lang="en-US" sz="1400">
                <a:solidFill>
                  <a:schemeClr val="bg2">
                    <a:lumMod val="95000"/>
                  </a:schemeClr>
                </a:solidFill>
                <a:latin typeface="Roboto"/>
                <a:ea typeface="Roboto"/>
                <a:cs typeface="Roboto"/>
              </a:rPr>
              <a:t>, sometimes referred to as source control or revision control, keeps track of changes made to a file or group of files over time so that you may retrieve particular versions at a later time. Although it can be applied to any circumstance where several versions of something are made and may need to be monitored and recalled.</a:t>
            </a:r>
            <a:endParaRPr lang="en-US" sz="1400">
              <a:solidFill>
                <a:schemeClr val="bg2">
                  <a:lumMod val="95000"/>
                </a:schemeClr>
              </a:solidFill>
              <a:latin typeface="Roboto"/>
            </a:endParaRPr>
          </a:p>
          <a:p>
            <a:endParaRPr lang="en-US" b="1">
              <a:latin typeface="Montserrat"/>
              <a:ea typeface="Roboto"/>
              <a:cs typeface="Roboto"/>
            </a:endParaRPr>
          </a:p>
          <a:p>
            <a:endParaRPr lang="en-US" sz="1600" b="1" cap="all" spc="300">
              <a:solidFill>
                <a:srgbClr val="FFFFFF"/>
              </a:solidFill>
            </a:endParaRPr>
          </a:p>
        </p:txBody>
      </p:sp>
      <p:pic>
        <p:nvPicPr>
          <p:cNvPr id="5" name="Picture Placeholder 4" descr="A logo of a cat&#10;&#10;AI-generated content may be incorrect.">
            <a:extLst>
              <a:ext uri="{FF2B5EF4-FFF2-40B4-BE49-F238E27FC236}">
                <a16:creationId xmlns:a16="http://schemas.microsoft.com/office/drawing/2014/main" id="{4238951F-9280-DCB0-A011-FC2673E924DA}"/>
              </a:ext>
            </a:extLst>
          </p:cNvPr>
          <p:cNvPicPr>
            <a:picLocks noGrp="1" noChangeAspect="1"/>
          </p:cNvPicPr>
          <p:nvPr>
            <p:ph type="pic" sz="quarter" idx="11"/>
          </p:nvPr>
        </p:nvPicPr>
        <p:blipFill>
          <a:blip r:embed="rId4"/>
          <a:srcRect l="18588" r="18588"/>
          <a:stretch/>
        </p:blipFill>
        <p:spPr>
          <a:xfrm>
            <a:off x="8611737" y="919717"/>
            <a:ext cx="2970663" cy="4728550"/>
          </a:xfrm>
          <a:prstGeom prst="rect">
            <a:avLst/>
          </a:prstGeom>
        </p:spPr>
      </p:pic>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9</a:t>
            </a:fld>
            <a:endParaRPr lang="en-US" sz="1900">
              <a:solidFill>
                <a:schemeClr val="accent2"/>
              </a:solidFill>
            </a:endParaRPr>
          </a:p>
        </p:txBody>
      </p:sp>
      <p:sp>
        <p:nvSpPr>
          <p:cNvPr id="7" name="Content Placeholder 15">
            <a:extLst>
              <a:ext uri="{FF2B5EF4-FFF2-40B4-BE49-F238E27FC236}">
                <a16:creationId xmlns:a16="http://schemas.microsoft.com/office/drawing/2014/main" id="{D4CAE2C4-5A79-77CA-A216-22823780F04E}"/>
              </a:ext>
            </a:extLst>
          </p:cNvPr>
          <p:cNvSpPr txBox="1">
            <a:spLocks/>
          </p:cNvSpPr>
          <p:nvPr/>
        </p:nvSpPr>
        <p:spPr>
          <a:xfrm>
            <a:off x="918358" y="3730986"/>
            <a:ext cx="6478605" cy="20006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800" kern="1200">
                <a:solidFill>
                  <a:schemeClr val="bg2"/>
                </a:solidFill>
                <a:latin typeface="+mn-lt"/>
                <a:ea typeface="+mn-ea"/>
                <a:cs typeface="+mn-cs"/>
              </a:defRPr>
            </a:lvl1pPr>
            <a:lvl2pPr marL="4572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5"/>
              </a:buClr>
              <a:buFont typeface="Arial" panose="020B0604020202020204" pitchFamily="34" charset="0"/>
              <a:buNone/>
              <a:defRPr sz="1400" kern="1200">
                <a:solidFill>
                  <a:schemeClr val="bg2"/>
                </a:solidFill>
                <a:latin typeface="+mn-lt"/>
                <a:ea typeface="+mn-ea"/>
                <a:cs typeface="+mn-cs"/>
              </a:defRPr>
            </a:lvl3pPr>
            <a:lvl4pPr marL="1371600" indent="0" algn="l" defTabSz="914400" rtl="0" eaLnBrk="1" latinLnBrk="0" hangingPunct="1">
              <a:lnSpc>
                <a:spcPct val="120000"/>
              </a:lnSpc>
              <a:spcBef>
                <a:spcPts val="500"/>
              </a:spcBef>
              <a:buClr>
                <a:schemeClr val="accent5"/>
              </a:buClr>
              <a:buFont typeface="Arial" panose="020B0604020202020204" pitchFamily="34" charset="0"/>
              <a:buNone/>
              <a:defRPr sz="1200" kern="1200">
                <a:solidFill>
                  <a:schemeClr val="bg2"/>
                </a:solidFill>
                <a:latin typeface="+mn-lt"/>
                <a:ea typeface="+mn-ea"/>
                <a:cs typeface="+mn-cs"/>
              </a:defRPr>
            </a:lvl4pPr>
            <a:lvl5pPr marL="1828800" indent="0" algn="l" defTabSz="914400" rtl="0" eaLnBrk="1" latinLnBrk="0" hangingPunct="1">
              <a:lnSpc>
                <a:spcPct val="120000"/>
              </a:lnSpc>
              <a:spcBef>
                <a:spcPts val="500"/>
              </a:spcBef>
              <a:buClr>
                <a:schemeClr val="accent5"/>
              </a:buClr>
              <a:buFont typeface="Arial" panose="020B0604020202020204" pitchFamily="34" charset="0"/>
              <a:buNone/>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Nunito"/>
                <a:ea typeface="Roboto"/>
                <a:cs typeface="Roboto"/>
              </a:rPr>
              <a:t>What is GitHub?</a:t>
            </a:r>
            <a:endParaRPr lang="en-US" sz="2400" b="1" dirty="0">
              <a:latin typeface="Nunito"/>
            </a:endParaRPr>
          </a:p>
          <a:p>
            <a:r>
              <a:rPr lang="en-US" sz="1600" b="1" dirty="0">
                <a:solidFill>
                  <a:schemeClr val="bg2">
                    <a:lumMod val="95000"/>
                  </a:schemeClr>
                </a:solidFill>
                <a:latin typeface="Nunito"/>
                <a:ea typeface="Roboto"/>
                <a:cs typeface="Roboto"/>
              </a:rPr>
              <a:t>GitHub</a:t>
            </a:r>
            <a:r>
              <a:rPr lang="en-US" sz="1600" dirty="0">
                <a:solidFill>
                  <a:schemeClr val="bg2">
                    <a:lumMod val="95000"/>
                  </a:schemeClr>
                </a:solidFill>
                <a:latin typeface="Nunito"/>
                <a:ea typeface="Roboto"/>
                <a:cs typeface="Roboto"/>
              </a:rPr>
              <a:t> is a web-based platform that uses </a:t>
            </a:r>
            <a:r>
              <a:rPr lang="en-US" sz="1600" b="1" u="sng" dirty="0">
                <a:solidFill>
                  <a:schemeClr val="bg2">
                    <a:lumMod val="95000"/>
                  </a:schemeClr>
                </a:solidFill>
                <a:latin typeface="Nunito"/>
                <a:ea typeface="Roboto"/>
                <a:cs typeface="Roboto"/>
              </a:rPr>
              <a:t>Git</a:t>
            </a:r>
            <a:r>
              <a:rPr lang="en-US" sz="1600" u="sng" dirty="0">
                <a:solidFill>
                  <a:schemeClr val="bg2">
                    <a:lumMod val="95000"/>
                  </a:schemeClr>
                </a:solidFill>
                <a:latin typeface="Nunito"/>
                <a:ea typeface="Roboto"/>
                <a:cs typeface="Roboto"/>
              </a:rPr>
              <a:t>,</a:t>
            </a:r>
            <a:r>
              <a:rPr lang="en-US" sz="1600" dirty="0">
                <a:solidFill>
                  <a:schemeClr val="bg2">
                    <a:lumMod val="95000"/>
                  </a:schemeClr>
                </a:solidFill>
                <a:latin typeface="Nunito"/>
                <a:ea typeface="Roboto"/>
                <a:cs typeface="Roboto"/>
              </a:rPr>
              <a:t> a version control system, to help developers manage and track changes in their code. It allows multiple people to collaborate on a project, track revisions, and contribute to code from anywhere in the world.</a:t>
            </a:r>
            <a:endParaRPr lang="en-US" sz="1600" dirty="0">
              <a:solidFill>
                <a:schemeClr val="bg2">
                  <a:lumMod val="95000"/>
                </a:schemeClr>
              </a:solidFill>
              <a:latin typeface="Nunito"/>
            </a:endParaRPr>
          </a:p>
          <a:p>
            <a:endParaRPr lang="en-US" b="1">
              <a:latin typeface="Montserrat"/>
              <a:ea typeface="Roboto"/>
              <a:cs typeface="Roboto"/>
            </a:endParaRPr>
          </a:p>
          <a:p>
            <a:endParaRPr lang="en-US" sz="1600" b="1" cap="all" spc="300">
              <a:solidFill>
                <a:srgbClr val="FFFFFF"/>
              </a:solidFill>
            </a:endParaRPr>
          </a:p>
        </p:txBody>
      </p:sp>
    </p:spTree>
    <p:extLst>
      <p:ext uri="{BB962C8B-B14F-4D97-AF65-F5344CB8AC3E}">
        <p14:creationId xmlns:p14="http://schemas.microsoft.com/office/powerpoint/2010/main" val="2701710032"/>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27BAF2-BB0B-4E7B-AE5A-2E47729F98C0}">
  <ds:schemaRefs>
    <ds:schemaRef ds:uri="http://schemas.microsoft.com/sharepoint/v3/contenttype/forms"/>
  </ds:schemaRefs>
</ds:datastoreItem>
</file>

<file path=customXml/itemProps2.xml><?xml version="1.0" encoding="utf-8"?>
<ds:datastoreItem xmlns:ds="http://schemas.openxmlformats.org/officeDocument/2006/customXml" ds:itemID="{452AE0DF-6B5F-4274-A760-FE77CC84C90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38B8CBF-35BC-4CBA-95E2-584C08F6185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ModOverlayVTI</Template>
  <Application>Microsoft Office PowerPoint</Application>
  <PresentationFormat>Widescreen</PresentationFormat>
  <Slides>16</Slides>
  <Notes>12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ModOverlayVTI</vt:lpstr>
      <vt:lpstr>Presentation on L1 : Module 2 </vt:lpstr>
      <vt:lpstr>  Go Lang -Basics Git Training – Basics Code standards and style guide Golang API Task</vt:lpstr>
      <vt:lpstr>Go Language</vt:lpstr>
      <vt:lpstr>Why GO Language was developed?</vt:lpstr>
      <vt:lpstr>PowerPoint Presentation</vt:lpstr>
      <vt:lpstr>PowerPoint Presentation</vt:lpstr>
      <vt:lpstr>PowerPoint Presentation</vt:lpstr>
      <vt:lpstr>PowerPoint Presentation</vt:lpstr>
      <vt:lpstr>Git-Basics:</vt:lpstr>
      <vt:lpstr>Some Basic Git Commands:  git init: Initialize a local Git repository git clone ssh://git@github.com/[username]/[repository-name].git: Create a local copy of a remote repository git status: Check status git add [file-name.txt]: Add a file to the staging area git commit -m "[commit message]": Commit changes git branch [branch name]: Create a new branch git branch –a: List all branches git branch -d [branch name]: Delete a branch git checkout -b [branch name]: Create a new branch and switch to it git branch -m [old branch name] [new branch name]: Rename a local branch git checkout [branch name]: Switch to a branch git merge [branch name]: Merge a branch into the active branch git push -u origin [branch name]: Push changes to remote repository (and remember the branch) git push: Push changes to remote repository git pull: Update local repository to the newest commit git log: View changes git log –oneline: View changes (briefly) </vt:lpstr>
      <vt:lpstr>  </vt:lpstr>
      <vt:lpstr>PowerPoint Presentation</vt:lpstr>
      <vt:lpstr>Golang  API  Task:  What is API? API full form is an Application Programming Interface that is a collection of communication protocols and subroutines used by various programs to communicate between them. A programmer can make use of various API tools to make their program easier and simpler. It takes the request from the user and sends it to the service provider and then again sends the result generated from the service provider to the desired user.  Task Overview: In This task we have used go language and its go gin framework to create API, which is going to communicate with SQL database which has been connected with the database using generic database package(database/go). Then we have imported modernsqlite drivers which is registered with database/SQL package. This task majorly focused on CRUD operations that we are performing on the database via connecting to a port(here 8080). Using postman tool we are performing those crud operations.   GITHUB link to access different files: link or Visit: https://github.com/Lovepreet5555/taskmanagement-xenon  </vt:lpstr>
      <vt:lpstr>Input Output diagram </vt:lpstr>
      <vt:lpstr>TASK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20</cp:revision>
  <dcterms:created xsi:type="dcterms:W3CDTF">2025-02-07T18:33:48Z</dcterms:created>
  <dcterms:modified xsi:type="dcterms:W3CDTF">2025-02-11T14:26:50Z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