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648" r:id="rId4"/>
  </p:sldMasterIdLst>
  <p:notesMasterIdLst>
    <p:notesMasterId r:id="rId20"/>
  </p:notesMasterIdLst>
  <p:handoutMasterIdLst>
    <p:handoutMasterId r:id="rId21"/>
  </p:handoutMasterIdLst>
  <p:sldIdLst>
    <p:sldId id="256" r:id="rId5"/>
    <p:sldId id="270" r:id="rId6"/>
    <p:sldId id="310" r:id="rId7"/>
    <p:sldId id="306" r:id="rId8"/>
    <p:sldId id="309" r:id="rId9"/>
    <p:sldId id="307" r:id="rId10"/>
    <p:sldId id="272" r:id="rId11"/>
    <p:sldId id="273" r:id="rId12"/>
    <p:sldId id="274" r:id="rId13"/>
    <p:sldId id="275" r:id="rId14"/>
    <p:sldId id="277" r:id="rId15"/>
    <p:sldId id="276" r:id="rId16"/>
    <p:sldId id="262" r:id="rId17"/>
    <p:sldId id="271" r:id="rId18"/>
    <p:sldId id="298" r:id="rId19"/>
  </p:sldIdLst>
  <p:sldSz cx="12192000" cy="6858000"/>
  <p:notesSz cx="6858000" cy="9144000"/>
  <p:defaultTextStyle>
    <a:defPPr rtl="0">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3A632F2-6DA6-1613-42E3-F21F1F2E9954}" v="9" dt="2025-02-24T14:10:37.220"/>
  </p1510:revLst>
</p1510:revInfo>
</file>

<file path=ppt/tableStyles.xml><?xml version="1.0" encoding="utf-8"?>
<a:tblStyleLst xmlns:a="http://schemas.openxmlformats.org/drawingml/2006/main" def="{5C22544A-7EE6-4342-B048-85BDC9FD1C3A}">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AFA77B7-36CD-4623-AC1A-B59483F6EB0D}" type="doc">
      <dgm:prSet loTypeId="urn:microsoft.com/office/officeart/2016/7/layout/BasicLinearProcessNumbered" loCatId="process" qsTypeId="urn:microsoft.com/office/officeart/2005/8/quickstyle/simple4" qsCatId="simple" csTypeId="urn:microsoft.com/office/officeart/2005/8/colors/colorful1" csCatId="colorful" phldr="1"/>
      <dgm:spPr/>
      <dgm:t>
        <a:bodyPr/>
        <a:lstStyle/>
        <a:p>
          <a:endParaRPr lang="en-US"/>
        </a:p>
      </dgm:t>
    </dgm:pt>
    <dgm:pt modelId="{D6D7C9E4-DDAC-47A7-9DF4-CBCDC5151286}">
      <dgm:prSet phldr="0"/>
      <dgm:spPr/>
      <dgm:t>
        <a:bodyPr/>
        <a:lstStyle/>
        <a:p>
          <a:r>
            <a:rPr lang="en-US"/>
            <a:t>Task2: Missionary-Cannibal Problem</a:t>
          </a:r>
        </a:p>
      </dgm:t>
    </dgm:pt>
    <dgm:pt modelId="{B1DD6A36-20F1-4CAA-93C9-97FB612E246B}" type="parTrans" cxnId="{5DE149A9-E0EB-49A7-B674-B251419F8B27}">
      <dgm:prSet/>
      <dgm:spPr/>
      <dgm:t>
        <a:bodyPr/>
        <a:lstStyle/>
        <a:p>
          <a:endParaRPr lang="en-US"/>
        </a:p>
      </dgm:t>
    </dgm:pt>
    <dgm:pt modelId="{D74ED9EF-2564-49FE-B197-4F098BDC360F}" type="sibTrans" cxnId="{5DE149A9-E0EB-49A7-B674-B251419F8B27}">
      <dgm:prSet phldrT="5"/>
      <dgm:spPr/>
      <dgm:t>
        <a:bodyPr/>
        <a:lstStyle/>
        <a:p>
          <a:r>
            <a:rPr lang="en-US"/>
            <a:t>5</a:t>
          </a:r>
        </a:p>
      </dgm:t>
    </dgm:pt>
    <dgm:pt modelId="{EB1D9A23-8392-4189-966C-4CBA26769C59}">
      <dgm:prSet phldr="0"/>
      <dgm:spPr/>
      <dgm:t>
        <a:bodyPr/>
        <a:lstStyle/>
        <a:p>
          <a:pPr rtl="0"/>
          <a:r>
            <a:rPr lang="en-US"/>
            <a:t>What Technical Debt Is And How It's Measured ? </a:t>
          </a:r>
        </a:p>
      </dgm:t>
    </dgm:pt>
    <dgm:pt modelId="{7D0D75CA-238D-4EB5-AF6C-54262B4A7E4D}" type="parTrans" cxnId="{7004C19C-DA3A-43FA-B5C7-17544BB76094}">
      <dgm:prSet/>
      <dgm:spPr/>
    </dgm:pt>
    <dgm:pt modelId="{0F748C86-92EA-4015-B300-B929D0649B0D}" type="sibTrans" cxnId="{7004C19C-DA3A-43FA-B5C7-17544BB76094}">
      <dgm:prSet phldrT="1"/>
      <dgm:spPr/>
      <dgm:t>
        <a:bodyPr/>
        <a:lstStyle/>
        <a:p>
          <a:r>
            <a:rPr lang="en-US"/>
            <a:t>1</a:t>
          </a:r>
        </a:p>
        <a:p>
          <a:endParaRPr lang="en-GB"/>
        </a:p>
      </dgm:t>
    </dgm:pt>
    <dgm:pt modelId="{016F09DF-5EBD-4BA3-9390-B01717ED8F3C}">
      <dgm:prSet phldr="0"/>
      <dgm:spPr/>
      <dgm:t>
        <a:bodyPr/>
        <a:lstStyle/>
        <a:p>
          <a:r>
            <a:rPr lang="en-US"/>
            <a:t>How to Automate Business Processes ? </a:t>
          </a:r>
        </a:p>
      </dgm:t>
    </dgm:pt>
    <dgm:pt modelId="{7F9A8961-33A7-4DF4-803E-9F7DFB127CC1}" type="parTrans" cxnId="{A30466E3-6876-419F-83CC-05A239AA1DFE}">
      <dgm:prSet/>
      <dgm:spPr/>
    </dgm:pt>
    <dgm:pt modelId="{3B86530C-C6D2-4AAD-B1B8-17507DE1F422}" type="sibTrans" cxnId="{A30466E3-6876-419F-83CC-05A239AA1DFE}">
      <dgm:prSet phldrT="2"/>
      <dgm:spPr/>
      <dgm:t>
        <a:bodyPr/>
        <a:lstStyle/>
        <a:p>
          <a:r>
            <a:rPr lang="en-US"/>
            <a:t>2</a:t>
          </a:r>
        </a:p>
        <a:p>
          <a:endParaRPr lang="en-GB"/>
        </a:p>
      </dgm:t>
    </dgm:pt>
    <dgm:pt modelId="{784430D3-E88E-44DC-9826-9A8DC8679BA9}">
      <dgm:prSet phldr="0"/>
      <dgm:spPr/>
      <dgm:t>
        <a:bodyPr/>
        <a:lstStyle/>
        <a:p>
          <a:r>
            <a:rPr lang="en-US"/>
            <a:t>Graph Basics </a:t>
          </a:r>
        </a:p>
      </dgm:t>
    </dgm:pt>
    <dgm:pt modelId="{9C8A2C1D-E6DF-41B7-9490-5262168A7052}" type="parTrans" cxnId="{B46F9979-6F70-4F32-9599-DC670617C1A3}">
      <dgm:prSet/>
      <dgm:spPr/>
    </dgm:pt>
    <dgm:pt modelId="{131B16EA-C097-4D0D-98DD-85DD1C0DF97C}" type="sibTrans" cxnId="{B46F9979-6F70-4F32-9599-DC670617C1A3}">
      <dgm:prSet phldrT="3"/>
      <dgm:spPr/>
      <dgm:t>
        <a:bodyPr/>
        <a:lstStyle/>
        <a:p>
          <a:r>
            <a:rPr lang="en-US"/>
            <a:t>3</a:t>
          </a:r>
        </a:p>
        <a:p>
          <a:endParaRPr lang="en-GB"/>
        </a:p>
      </dgm:t>
    </dgm:pt>
    <dgm:pt modelId="{3C9725D7-3B94-4A9C-BE6A-EF61567EA95F}">
      <dgm:prSet phldr="0"/>
      <dgm:spPr/>
      <dgm:t>
        <a:bodyPr/>
        <a:lstStyle/>
        <a:p>
          <a:r>
            <a:rPr lang="en-US"/>
            <a:t>Task1: Water-Jug Problem </a:t>
          </a:r>
        </a:p>
      </dgm:t>
    </dgm:pt>
    <dgm:pt modelId="{95FD0F4A-3CB0-4CA2-B916-D8EAC155CEB8}" type="parTrans" cxnId="{EF08B915-6029-4ABB-BCFD-3FE6053A4788}">
      <dgm:prSet/>
      <dgm:spPr/>
    </dgm:pt>
    <dgm:pt modelId="{9E53B15F-1C70-4575-8539-7EAC5EE09BCD}" type="sibTrans" cxnId="{EF08B915-6029-4ABB-BCFD-3FE6053A4788}">
      <dgm:prSet phldrT="4"/>
      <dgm:spPr/>
      <dgm:t>
        <a:bodyPr/>
        <a:lstStyle/>
        <a:p>
          <a:r>
            <a:rPr lang="en-US"/>
            <a:t>4</a:t>
          </a:r>
        </a:p>
        <a:p>
          <a:endParaRPr lang="en-GB"/>
        </a:p>
      </dgm:t>
    </dgm:pt>
    <dgm:pt modelId="{7A37C123-5DB6-4E36-836A-2590E30C0C6D}" type="pres">
      <dgm:prSet presAssocID="{EAFA77B7-36CD-4623-AC1A-B59483F6EB0D}" presName="Name0" presStyleCnt="0">
        <dgm:presLayoutVars>
          <dgm:animLvl val="lvl"/>
          <dgm:resizeHandles val="exact"/>
        </dgm:presLayoutVars>
      </dgm:prSet>
      <dgm:spPr/>
    </dgm:pt>
    <dgm:pt modelId="{EF86451B-9681-4F42-99AF-1D9BBFEEA1F9}" type="pres">
      <dgm:prSet presAssocID="{EB1D9A23-8392-4189-966C-4CBA26769C59}" presName="compositeNode" presStyleCnt="0">
        <dgm:presLayoutVars>
          <dgm:bulletEnabled val="1"/>
        </dgm:presLayoutVars>
      </dgm:prSet>
      <dgm:spPr/>
    </dgm:pt>
    <dgm:pt modelId="{ACDEC63D-AE92-46E9-B63B-F69605287C47}" type="pres">
      <dgm:prSet presAssocID="{EB1D9A23-8392-4189-966C-4CBA26769C59}" presName="bgRect" presStyleLbl="bgAccFollowNode1" presStyleIdx="0" presStyleCnt="5"/>
      <dgm:spPr/>
    </dgm:pt>
    <dgm:pt modelId="{AA8F2C7E-9768-49D0-8CD5-2E224DA55A26}" type="pres">
      <dgm:prSet presAssocID="{0F748C86-92EA-4015-B300-B929D0649B0D}" presName="sibTransNodeCircle" presStyleLbl="alignNode1" presStyleIdx="0" presStyleCnt="10">
        <dgm:presLayoutVars>
          <dgm:chMax val="0"/>
          <dgm:bulletEnabled/>
        </dgm:presLayoutVars>
      </dgm:prSet>
      <dgm:spPr/>
    </dgm:pt>
    <dgm:pt modelId="{2BEE1A50-871C-4FD6-9A1F-36F44A7C2808}" type="pres">
      <dgm:prSet presAssocID="{EB1D9A23-8392-4189-966C-4CBA26769C59}" presName="bottomLine" presStyleLbl="alignNode1" presStyleIdx="1" presStyleCnt="10">
        <dgm:presLayoutVars/>
      </dgm:prSet>
      <dgm:spPr/>
    </dgm:pt>
    <dgm:pt modelId="{5A36FC70-A5A8-454F-A29E-CC15B0C2122B}" type="pres">
      <dgm:prSet presAssocID="{EB1D9A23-8392-4189-966C-4CBA26769C59}" presName="nodeText" presStyleLbl="bgAccFollowNode1" presStyleIdx="0" presStyleCnt="5">
        <dgm:presLayoutVars>
          <dgm:bulletEnabled val="1"/>
        </dgm:presLayoutVars>
      </dgm:prSet>
      <dgm:spPr/>
    </dgm:pt>
    <dgm:pt modelId="{FC1439D0-EDE9-48EA-8AE1-C45849FB8936}" type="pres">
      <dgm:prSet presAssocID="{0F748C86-92EA-4015-B300-B929D0649B0D}" presName="sibTrans" presStyleCnt="0"/>
      <dgm:spPr/>
    </dgm:pt>
    <dgm:pt modelId="{DAD5CF22-FB04-43E1-9BC1-8E15C251D1DE}" type="pres">
      <dgm:prSet presAssocID="{016F09DF-5EBD-4BA3-9390-B01717ED8F3C}" presName="compositeNode" presStyleCnt="0">
        <dgm:presLayoutVars>
          <dgm:bulletEnabled val="1"/>
        </dgm:presLayoutVars>
      </dgm:prSet>
      <dgm:spPr/>
    </dgm:pt>
    <dgm:pt modelId="{19C117AB-61D3-4D6B-A6B4-818A201B966B}" type="pres">
      <dgm:prSet presAssocID="{016F09DF-5EBD-4BA3-9390-B01717ED8F3C}" presName="bgRect" presStyleLbl="bgAccFollowNode1" presStyleIdx="1" presStyleCnt="5"/>
      <dgm:spPr/>
    </dgm:pt>
    <dgm:pt modelId="{0AD0C268-8F21-459B-B06E-A8D471C8757C}" type="pres">
      <dgm:prSet presAssocID="{3B86530C-C6D2-4AAD-B1B8-17507DE1F422}" presName="sibTransNodeCircle" presStyleLbl="alignNode1" presStyleIdx="2" presStyleCnt="10">
        <dgm:presLayoutVars>
          <dgm:chMax val="0"/>
          <dgm:bulletEnabled/>
        </dgm:presLayoutVars>
      </dgm:prSet>
      <dgm:spPr/>
    </dgm:pt>
    <dgm:pt modelId="{16A923C3-DA97-4DEB-B531-0EB03D80E8F2}" type="pres">
      <dgm:prSet presAssocID="{016F09DF-5EBD-4BA3-9390-B01717ED8F3C}" presName="bottomLine" presStyleLbl="alignNode1" presStyleIdx="3" presStyleCnt="10">
        <dgm:presLayoutVars/>
      </dgm:prSet>
      <dgm:spPr/>
    </dgm:pt>
    <dgm:pt modelId="{8EA2CBD3-A06E-456A-8747-D0F1620B2ACC}" type="pres">
      <dgm:prSet presAssocID="{016F09DF-5EBD-4BA3-9390-B01717ED8F3C}" presName="nodeText" presStyleLbl="bgAccFollowNode1" presStyleIdx="1" presStyleCnt="5">
        <dgm:presLayoutVars>
          <dgm:bulletEnabled val="1"/>
        </dgm:presLayoutVars>
      </dgm:prSet>
      <dgm:spPr/>
    </dgm:pt>
    <dgm:pt modelId="{163EE8BB-0CF0-48CE-AA9E-4EEBC65253ED}" type="pres">
      <dgm:prSet presAssocID="{3B86530C-C6D2-4AAD-B1B8-17507DE1F422}" presName="sibTrans" presStyleCnt="0"/>
      <dgm:spPr/>
    </dgm:pt>
    <dgm:pt modelId="{1151A434-734A-4291-A29D-AB9C2AF33881}" type="pres">
      <dgm:prSet presAssocID="{784430D3-E88E-44DC-9826-9A8DC8679BA9}" presName="compositeNode" presStyleCnt="0">
        <dgm:presLayoutVars>
          <dgm:bulletEnabled val="1"/>
        </dgm:presLayoutVars>
      </dgm:prSet>
      <dgm:spPr/>
    </dgm:pt>
    <dgm:pt modelId="{17625012-8C70-4FCB-B0CA-451A842A131E}" type="pres">
      <dgm:prSet presAssocID="{784430D3-E88E-44DC-9826-9A8DC8679BA9}" presName="bgRect" presStyleLbl="bgAccFollowNode1" presStyleIdx="2" presStyleCnt="5"/>
      <dgm:spPr/>
    </dgm:pt>
    <dgm:pt modelId="{346A5E8A-BA96-4C35-A9E4-7CA371B5C769}" type="pres">
      <dgm:prSet presAssocID="{131B16EA-C097-4D0D-98DD-85DD1C0DF97C}" presName="sibTransNodeCircle" presStyleLbl="alignNode1" presStyleIdx="4" presStyleCnt="10">
        <dgm:presLayoutVars>
          <dgm:chMax val="0"/>
          <dgm:bulletEnabled/>
        </dgm:presLayoutVars>
      </dgm:prSet>
      <dgm:spPr/>
    </dgm:pt>
    <dgm:pt modelId="{F109DA67-9F09-444D-9F41-E76F93B6DF74}" type="pres">
      <dgm:prSet presAssocID="{784430D3-E88E-44DC-9826-9A8DC8679BA9}" presName="bottomLine" presStyleLbl="alignNode1" presStyleIdx="5" presStyleCnt="10">
        <dgm:presLayoutVars/>
      </dgm:prSet>
      <dgm:spPr/>
    </dgm:pt>
    <dgm:pt modelId="{F3A6C29E-9B9B-428B-9D75-9D82768A41B4}" type="pres">
      <dgm:prSet presAssocID="{784430D3-E88E-44DC-9826-9A8DC8679BA9}" presName="nodeText" presStyleLbl="bgAccFollowNode1" presStyleIdx="2" presStyleCnt="5">
        <dgm:presLayoutVars>
          <dgm:bulletEnabled val="1"/>
        </dgm:presLayoutVars>
      </dgm:prSet>
      <dgm:spPr/>
    </dgm:pt>
    <dgm:pt modelId="{4C3BBA52-D9B6-47E5-B58F-BF2703E59F0B}" type="pres">
      <dgm:prSet presAssocID="{131B16EA-C097-4D0D-98DD-85DD1C0DF97C}" presName="sibTrans" presStyleCnt="0"/>
      <dgm:spPr/>
    </dgm:pt>
    <dgm:pt modelId="{379F87B7-1E7E-49F7-AD99-9E0D2CA0136A}" type="pres">
      <dgm:prSet presAssocID="{3C9725D7-3B94-4A9C-BE6A-EF61567EA95F}" presName="compositeNode" presStyleCnt="0">
        <dgm:presLayoutVars>
          <dgm:bulletEnabled val="1"/>
        </dgm:presLayoutVars>
      </dgm:prSet>
      <dgm:spPr/>
    </dgm:pt>
    <dgm:pt modelId="{69F1AE50-774C-4C0E-8444-BAFBF3E7EF74}" type="pres">
      <dgm:prSet presAssocID="{3C9725D7-3B94-4A9C-BE6A-EF61567EA95F}" presName="bgRect" presStyleLbl="bgAccFollowNode1" presStyleIdx="3" presStyleCnt="5"/>
      <dgm:spPr/>
    </dgm:pt>
    <dgm:pt modelId="{A9CCA5BE-BEBB-4AE8-A4B1-CEB32F923146}" type="pres">
      <dgm:prSet presAssocID="{9E53B15F-1C70-4575-8539-7EAC5EE09BCD}" presName="sibTransNodeCircle" presStyleLbl="alignNode1" presStyleIdx="6" presStyleCnt="10">
        <dgm:presLayoutVars>
          <dgm:chMax val="0"/>
          <dgm:bulletEnabled/>
        </dgm:presLayoutVars>
      </dgm:prSet>
      <dgm:spPr/>
    </dgm:pt>
    <dgm:pt modelId="{BF0FF86A-06D5-4C2B-A299-566035445A9C}" type="pres">
      <dgm:prSet presAssocID="{3C9725D7-3B94-4A9C-BE6A-EF61567EA95F}" presName="bottomLine" presStyleLbl="alignNode1" presStyleIdx="7" presStyleCnt="10">
        <dgm:presLayoutVars/>
      </dgm:prSet>
      <dgm:spPr/>
    </dgm:pt>
    <dgm:pt modelId="{9F918214-8F46-4D84-B457-20F6A43CAD6F}" type="pres">
      <dgm:prSet presAssocID="{3C9725D7-3B94-4A9C-BE6A-EF61567EA95F}" presName="nodeText" presStyleLbl="bgAccFollowNode1" presStyleIdx="3" presStyleCnt="5">
        <dgm:presLayoutVars>
          <dgm:bulletEnabled val="1"/>
        </dgm:presLayoutVars>
      </dgm:prSet>
      <dgm:spPr/>
    </dgm:pt>
    <dgm:pt modelId="{311C09C1-C492-4759-90AE-27CEB58112D8}" type="pres">
      <dgm:prSet presAssocID="{9E53B15F-1C70-4575-8539-7EAC5EE09BCD}" presName="sibTrans" presStyleCnt="0"/>
      <dgm:spPr/>
    </dgm:pt>
    <dgm:pt modelId="{E51F67CE-6AB2-4210-B0A5-9ADFE54E7321}" type="pres">
      <dgm:prSet presAssocID="{D6D7C9E4-DDAC-47A7-9DF4-CBCDC5151286}" presName="compositeNode" presStyleCnt="0">
        <dgm:presLayoutVars>
          <dgm:bulletEnabled val="1"/>
        </dgm:presLayoutVars>
      </dgm:prSet>
      <dgm:spPr/>
    </dgm:pt>
    <dgm:pt modelId="{24F34C3C-EF49-4C1A-BD96-9041B1C14935}" type="pres">
      <dgm:prSet presAssocID="{D6D7C9E4-DDAC-47A7-9DF4-CBCDC5151286}" presName="bgRect" presStyleLbl="bgAccFollowNode1" presStyleIdx="4" presStyleCnt="5"/>
      <dgm:spPr/>
    </dgm:pt>
    <dgm:pt modelId="{BC80372F-60A1-456B-A847-29EAFCED1F1A}" type="pres">
      <dgm:prSet presAssocID="{D74ED9EF-2564-49FE-B197-4F098BDC360F}" presName="sibTransNodeCircle" presStyleLbl="alignNode1" presStyleIdx="8" presStyleCnt="10">
        <dgm:presLayoutVars>
          <dgm:chMax val="0"/>
          <dgm:bulletEnabled/>
        </dgm:presLayoutVars>
      </dgm:prSet>
      <dgm:spPr/>
    </dgm:pt>
    <dgm:pt modelId="{FB869A00-D413-4D93-8FDD-4884D305C0DD}" type="pres">
      <dgm:prSet presAssocID="{D6D7C9E4-DDAC-47A7-9DF4-CBCDC5151286}" presName="bottomLine" presStyleLbl="alignNode1" presStyleIdx="9" presStyleCnt="10">
        <dgm:presLayoutVars/>
      </dgm:prSet>
      <dgm:spPr/>
    </dgm:pt>
    <dgm:pt modelId="{4A941A7A-237A-4CEC-9287-F10E72438772}" type="pres">
      <dgm:prSet presAssocID="{D6D7C9E4-DDAC-47A7-9DF4-CBCDC5151286}" presName="nodeText" presStyleLbl="bgAccFollowNode1" presStyleIdx="4" presStyleCnt="5">
        <dgm:presLayoutVars>
          <dgm:bulletEnabled val="1"/>
        </dgm:presLayoutVars>
      </dgm:prSet>
      <dgm:spPr/>
    </dgm:pt>
  </dgm:ptLst>
  <dgm:cxnLst>
    <dgm:cxn modelId="{31BC6902-964D-4485-B0B8-1067276A6C2A}" type="presOf" srcId="{EB1D9A23-8392-4189-966C-4CBA26769C59}" destId="{5A36FC70-A5A8-454F-A29E-CC15B0C2122B}" srcOrd="1" destOrd="0" presId="urn:microsoft.com/office/officeart/2016/7/layout/BasicLinearProcessNumbered"/>
    <dgm:cxn modelId="{EF08B915-6029-4ABB-BCFD-3FE6053A4788}" srcId="{EAFA77B7-36CD-4623-AC1A-B59483F6EB0D}" destId="{3C9725D7-3B94-4A9C-BE6A-EF61567EA95F}" srcOrd="3" destOrd="0" parTransId="{95FD0F4A-3CB0-4CA2-B916-D8EAC155CEB8}" sibTransId="{9E53B15F-1C70-4575-8539-7EAC5EE09BCD}"/>
    <dgm:cxn modelId="{CF85F616-B9C1-43EE-8277-4DC12C9DC097}" type="presOf" srcId="{D6D7C9E4-DDAC-47A7-9DF4-CBCDC5151286}" destId="{4A941A7A-237A-4CEC-9287-F10E72438772}" srcOrd="1" destOrd="0" presId="urn:microsoft.com/office/officeart/2016/7/layout/BasicLinearProcessNumbered"/>
    <dgm:cxn modelId="{67D58F20-81B3-49B0-B15A-21326D0340E8}" type="presOf" srcId="{784430D3-E88E-44DC-9826-9A8DC8679BA9}" destId="{17625012-8C70-4FCB-B0CA-451A842A131E}" srcOrd="0" destOrd="0" presId="urn:microsoft.com/office/officeart/2016/7/layout/BasicLinearProcessNumbered"/>
    <dgm:cxn modelId="{CC730F5F-A9F6-4A95-8883-B59F93B7ECEF}" type="presOf" srcId="{D6D7C9E4-DDAC-47A7-9DF4-CBCDC5151286}" destId="{24F34C3C-EF49-4C1A-BD96-9041B1C14935}" srcOrd="0" destOrd="0" presId="urn:microsoft.com/office/officeart/2016/7/layout/BasicLinearProcessNumbered"/>
    <dgm:cxn modelId="{B46F9979-6F70-4F32-9599-DC670617C1A3}" srcId="{EAFA77B7-36CD-4623-AC1A-B59483F6EB0D}" destId="{784430D3-E88E-44DC-9826-9A8DC8679BA9}" srcOrd="2" destOrd="0" parTransId="{9C8A2C1D-E6DF-41B7-9490-5262168A7052}" sibTransId="{131B16EA-C097-4D0D-98DD-85DD1C0DF97C}"/>
    <dgm:cxn modelId="{15E86D7B-E8B0-499A-9579-D9CE88629DCE}" type="presOf" srcId="{016F09DF-5EBD-4BA3-9390-B01717ED8F3C}" destId="{8EA2CBD3-A06E-456A-8747-D0F1620B2ACC}" srcOrd="1" destOrd="0" presId="urn:microsoft.com/office/officeart/2016/7/layout/BasicLinearProcessNumbered"/>
    <dgm:cxn modelId="{6D630B8A-511C-4193-B404-B0CCA00F6BC3}" type="presOf" srcId="{0F748C86-92EA-4015-B300-B929D0649B0D}" destId="{AA8F2C7E-9768-49D0-8CD5-2E224DA55A26}" srcOrd="0" destOrd="0" presId="urn:microsoft.com/office/officeart/2016/7/layout/BasicLinearProcessNumbered"/>
    <dgm:cxn modelId="{26159C93-5038-444F-A132-DB85E2956F49}" type="presOf" srcId="{784430D3-E88E-44DC-9826-9A8DC8679BA9}" destId="{F3A6C29E-9B9B-428B-9D75-9D82768A41B4}" srcOrd="1" destOrd="0" presId="urn:microsoft.com/office/officeart/2016/7/layout/BasicLinearProcessNumbered"/>
    <dgm:cxn modelId="{8996E796-3E75-491A-8E13-71B6B578982A}" type="presOf" srcId="{016F09DF-5EBD-4BA3-9390-B01717ED8F3C}" destId="{19C117AB-61D3-4D6B-A6B4-818A201B966B}" srcOrd="0" destOrd="0" presId="urn:microsoft.com/office/officeart/2016/7/layout/BasicLinearProcessNumbered"/>
    <dgm:cxn modelId="{7004C19C-DA3A-43FA-B5C7-17544BB76094}" srcId="{EAFA77B7-36CD-4623-AC1A-B59483F6EB0D}" destId="{EB1D9A23-8392-4189-966C-4CBA26769C59}" srcOrd="0" destOrd="0" parTransId="{7D0D75CA-238D-4EB5-AF6C-54262B4A7E4D}" sibTransId="{0F748C86-92EA-4015-B300-B929D0649B0D}"/>
    <dgm:cxn modelId="{7217079F-B792-4814-9EC4-94AB8FF7E3C5}" type="presOf" srcId="{3B86530C-C6D2-4AAD-B1B8-17507DE1F422}" destId="{0AD0C268-8F21-459B-B06E-A8D471C8757C}" srcOrd="0" destOrd="0" presId="urn:microsoft.com/office/officeart/2016/7/layout/BasicLinearProcessNumbered"/>
    <dgm:cxn modelId="{017582A6-E658-475C-B172-CA9CECD9F2E3}" type="presOf" srcId="{EB1D9A23-8392-4189-966C-4CBA26769C59}" destId="{ACDEC63D-AE92-46E9-B63B-F69605287C47}" srcOrd="0" destOrd="0" presId="urn:microsoft.com/office/officeart/2016/7/layout/BasicLinearProcessNumbered"/>
    <dgm:cxn modelId="{836B8BA8-43B4-4D9C-8D0C-899EAFDA11B6}" type="presOf" srcId="{131B16EA-C097-4D0D-98DD-85DD1C0DF97C}" destId="{346A5E8A-BA96-4C35-A9E4-7CA371B5C769}" srcOrd="0" destOrd="0" presId="urn:microsoft.com/office/officeart/2016/7/layout/BasicLinearProcessNumbered"/>
    <dgm:cxn modelId="{5DE149A9-E0EB-49A7-B674-B251419F8B27}" srcId="{EAFA77B7-36CD-4623-AC1A-B59483F6EB0D}" destId="{D6D7C9E4-DDAC-47A7-9DF4-CBCDC5151286}" srcOrd="4" destOrd="0" parTransId="{B1DD6A36-20F1-4CAA-93C9-97FB612E246B}" sibTransId="{D74ED9EF-2564-49FE-B197-4F098BDC360F}"/>
    <dgm:cxn modelId="{F0877EAB-869F-4A42-A7F8-C8D493702C40}" type="presOf" srcId="{D74ED9EF-2564-49FE-B197-4F098BDC360F}" destId="{BC80372F-60A1-456B-A847-29EAFCED1F1A}" srcOrd="0" destOrd="0" presId="urn:microsoft.com/office/officeart/2016/7/layout/BasicLinearProcessNumbered"/>
    <dgm:cxn modelId="{0F1CB2B5-1173-408E-B7B0-22B15D86B75E}" type="presOf" srcId="{EAFA77B7-36CD-4623-AC1A-B59483F6EB0D}" destId="{7A37C123-5DB6-4E36-836A-2590E30C0C6D}" srcOrd="0" destOrd="0" presId="urn:microsoft.com/office/officeart/2016/7/layout/BasicLinearProcessNumbered"/>
    <dgm:cxn modelId="{B6100FBD-F5D7-49C3-B62A-D7E4201F08EE}" type="presOf" srcId="{3C9725D7-3B94-4A9C-BE6A-EF61567EA95F}" destId="{9F918214-8F46-4D84-B457-20F6A43CAD6F}" srcOrd="1" destOrd="0" presId="urn:microsoft.com/office/officeart/2016/7/layout/BasicLinearProcessNumbered"/>
    <dgm:cxn modelId="{17DB3AE2-60A9-4EA5-BE25-EDB7DE14C47D}" type="presOf" srcId="{3C9725D7-3B94-4A9C-BE6A-EF61567EA95F}" destId="{69F1AE50-774C-4C0E-8444-BAFBF3E7EF74}" srcOrd="0" destOrd="0" presId="urn:microsoft.com/office/officeart/2016/7/layout/BasicLinearProcessNumbered"/>
    <dgm:cxn modelId="{A30466E3-6876-419F-83CC-05A239AA1DFE}" srcId="{EAFA77B7-36CD-4623-AC1A-B59483F6EB0D}" destId="{016F09DF-5EBD-4BA3-9390-B01717ED8F3C}" srcOrd="1" destOrd="0" parTransId="{7F9A8961-33A7-4DF4-803E-9F7DFB127CC1}" sibTransId="{3B86530C-C6D2-4AAD-B1B8-17507DE1F422}"/>
    <dgm:cxn modelId="{8A70A1EA-59D6-4582-AB43-359DB0D2A0E7}" type="presOf" srcId="{9E53B15F-1C70-4575-8539-7EAC5EE09BCD}" destId="{A9CCA5BE-BEBB-4AE8-A4B1-CEB32F923146}" srcOrd="0" destOrd="0" presId="urn:microsoft.com/office/officeart/2016/7/layout/BasicLinearProcessNumbered"/>
    <dgm:cxn modelId="{360FE452-DA02-44B0-B18B-AAC4E756FBFA}" type="presParOf" srcId="{7A37C123-5DB6-4E36-836A-2590E30C0C6D}" destId="{EF86451B-9681-4F42-99AF-1D9BBFEEA1F9}" srcOrd="0" destOrd="0" presId="urn:microsoft.com/office/officeart/2016/7/layout/BasicLinearProcessNumbered"/>
    <dgm:cxn modelId="{501D812C-C3C3-4C25-B8E2-8E038858DEAF}" type="presParOf" srcId="{EF86451B-9681-4F42-99AF-1D9BBFEEA1F9}" destId="{ACDEC63D-AE92-46E9-B63B-F69605287C47}" srcOrd="0" destOrd="0" presId="urn:microsoft.com/office/officeart/2016/7/layout/BasicLinearProcessNumbered"/>
    <dgm:cxn modelId="{4B6AC520-F109-4CB0-B006-90B849CD9A0B}" type="presParOf" srcId="{EF86451B-9681-4F42-99AF-1D9BBFEEA1F9}" destId="{AA8F2C7E-9768-49D0-8CD5-2E224DA55A26}" srcOrd="1" destOrd="0" presId="urn:microsoft.com/office/officeart/2016/7/layout/BasicLinearProcessNumbered"/>
    <dgm:cxn modelId="{93851604-9744-41DE-BF33-67CE04DB3544}" type="presParOf" srcId="{EF86451B-9681-4F42-99AF-1D9BBFEEA1F9}" destId="{2BEE1A50-871C-4FD6-9A1F-36F44A7C2808}" srcOrd="2" destOrd="0" presId="urn:microsoft.com/office/officeart/2016/7/layout/BasicLinearProcessNumbered"/>
    <dgm:cxn modelId="{38E2036C-CE08-4E53-8477-8C2E2CED5451}" type="presParOf" srcId="{EF86451B-9681-4F42-99AF-1D9BBFEEA1F9}" destId="{5A36FC70-A5A8-454F-A29E-CC15B0C2122B}" srcOrd="3" destOrd="0" presId="urn:microsoft.com/office/officeart/2016/7/layout/BasicLinearProcessNumbered"/>
    <dgm:cxn modelId="{24E31968-EF76-471E-BF67-F5187792DDB4}" type="presParOf" srcId="{7A37C123-5DB6-4E36-836A-2590E30C0C6D}" destId="{FC1439D0-EDE9-48EA-8AE1-C45849FB8936}" srcOrd="1" destOrd="0" presId="urn:microsoft.com/office/officeart/2016/7/layout/BasicLinearProcessNumbered"/>
    <dgm:cxn modelId="{B8D50643-3A87-460D-81CE-06BCAE941CE6}" type="presParOf" srcId="{7A37C123-5DB6-4E36-836A-2590E30C0C6D}" destId="{DAD5CF22-FB04-43E1-9BC1-8E15C251D1DE}" srcOrd="2" destOrd="0" presId="urn:microsoft.com/office/officeart/2016/7/layout/BasicLinearProcessNumbered"/>
    <dgm:cxn modelId="{C4CC573B-89D0-443D-B289-F4214A019DBF}" type="presParOf" srcId="{DAD5CF22-FB04-43E1-9BC1-8E15C251D1DE}" destId="{19C117AB-61D3-4D6B-A6B4-818A201B966B}" srcOrd="0" destOrd="0" presId="urn:microsoft.com/office/officeart/2016/7/layout/BasicLinearProcessNumbered"/>
    <dgm:cxn modelId="{A9CBA2D7-7E4A-4F81-94C2-6480A6C09713}" type="presParOf" srcId="{DAD5CF22-FB04-43E1-9BC1-8E15C251D1DE}" destId="{0AD0C268-8F21-459B-B06E-A8D471C8757C}" srcOrd="1" destOrd="0" presId="urn:microsoft.com/office/officeart/2016/7/layout/BasicLinearProcessNumbered"/>
    <dgm:cxn modelId="{861CB765-389C-4D56-99F5-023FC973E6A2}" type="presParOf" srcId="{DAD5CF22-FB04-43E1-9BC1-8E15C251D1DE}" destId="{16A923C3-DA97-4DEB-B531-0EB03D80E8F2}" srcOrd="2" destOrd="0" presId="urn:microsoft.com/office/officeart/2016/7/layout/BasicLinearProcessNumbered"/>
    <dgm:cxn modelId="{6658354F-93E2-4526-9163-11F8B68CA9E6}" type="presParOf" srcId="{DAD5CF22-FB04-43E1-9BC1-8E15C251D1DE}" destId="{8EA2CBD3-A06E-456A-8747-D0F1620B2ACC}" srcOrd="3" destOrd="0" presId="urn:microsoft.com/office/officeart/2016/7/layout/BasicLinearProcessNumbered"/>
    <dgm:cxn modelId="{D7F0DC9A-8211-442B-B636-123F175885E8}" type="presParOf" srcId="{7A37C123-5DB6-4E36-836A-2590E30C0C6D}" destId="{163EE8BB-0CF0-48CE-AA9E-4EEBC65253ED}" srcOrd="3" destOrd="0" presId="urn:microsoft.com/office/officeart/2016/7/layout/BasicLinearProcessNumbered"/>
    <dgm:cxn modelId="{B8F18E96-954E-49B9-84AB-0AF8E55CD7F9}" type="presParOf" srcId="{7A37C123-5DB6-4E36-836A-2590E30C0C6D}" destId="{1151A434-734A-4291-A29D-AB9C2AF33881}" srcOrd="4" destOrd="0" presId="urn:microsoft.com/office/officeart/2016/7/layout/BasicLinearProcessNumbered"/>
    <dgm:cxn modelId="{DDA0C732-BCA7-4B7A-81CC-04059588FEAD}" type="presParOf" srcId="{1151A434-734A-4291-A29D-AB9C2AF33881}" destId="{17625012-8C70-4FCB-B0CA-451A842A131E}" srcOrd="0" destOrd="0" presId="urn:microsoft.com/office/officeart/2016/7/layout/BasicLinearProcessNumbered"/>
    <dgm:cxn modelId="{2D4353AB-84F9-4582-9E8F-8727F66570AF}" type="presParOf" srcId="{1151A434-734A-4291-A29D-AB9C2AF33881}" destId="{346A5E8A-BA96-4C35-A9E4-7CA371B5C769}" srcOrd="1" destOrd="0" presId="urn:microsoft.com/office/officeart/2016/7/layout/BasicLinearProcessNumbered"/>
    <dgm:cxn modelId="{7FB9DE8C-0F18-4CD0-B6F7-CF65675F81D4}" type="presParOf" srcId="{1151A434-734A-4291-A29D-AB9C2AF33881}" destId="{F109DA67-9F09-444D-9F41-E76F93B6DF74}" srcOrd="2" destOrd="0" presId="urn:microsoft.com/office/officeart/2016/7/layout/BasicLinearProcessNumbered"/>
    <dgm:cxn modelId="{2D9ABE12-EBBA-4176-82A5-7B70B0B3E3A7}" type="presParOf" srcId="{1151A434-734A-4291-A29D-AB9C2AF33881}" destId="{F3A6C29E-9B9B-428B-9D75-9D82768A41B4}" srcOrd="3" destOrd="0" presId="urn:microsoft.com/office/officeart/2016/7/layout/BasicLinearProcessNumbered"/>
    <dgm:cxn modelId="{63151483-2828-4014-AD13-1C9A0951EBE1}" type="presParOf" srcId="{7A37C123-5DB6-4E36-836A-2590E30C0C6D}" destId="{4C3BBA52-D9B6-47E5-B58F-BF2703E59F0B}" srcOrd="5" destOrd="0" presId="urn:microsoft.com/office/officeart/2016/7/layout/BasicLinearProcessNumbered"/>
    <dgm:cxn modelId="{CCC28CA5-7A7E-459E-B9E6-5F1DF248A5EC}" type="presParOf" srcId="{7A37C123-5DB6-4E36-836A-2590E30C0C6D}" destId="{379F87B7-1E7E-49F7-AD99-9E0D2CA0136A}" srcOrd="6" destOrd="0" presId="urn:microsoft.com/office/officeart/2016/7/layout/BasicLinearProcessNumbered"/>
    <dgm:cxn modelId="{5ABE0F89-6E4E-46D8-8D14-897EF5D19C32}" type="presParOf" srcId="{379F87B7-1E7E-49F7-AD99-9E0D2CA0136A}" destId="{69F1AE50-774C-4C0E-8444-BAFBF3E7EF74}" srcOrd="0" destOrd="0" presId="urn:microsoft.com/office/officeart/2016/7/layout/BasicLinearProcessNumbered"/>
    <dgm:cxn modelId="{AFE77AA5-BCB8-4728-8989-CBDE35D43283}" type="presParOf" srcId="{379F87B7-1E7E-49F7-AD99-9E0D2CA0136A}" destId="{A9CCA5BE-BEBB-4AE8-A4B1-CEB32F923146}" srcOrd="1" destOrd="0" presId="urn:microsoft.com/office/officeart/2016/7/layout/BasicLinearProcessNumbered"/>
    <dgm:cxn modelId="{4A1E338B-3343-46E4-856E-4C01AFF35B18}" type="presParOf" srcId="{379F87B7-1E7E-49F7-AD99-9E0D2CA0136A}" destId="{BF0FF86A-06D5-4C2B-A299-566035445A9C}" srcOrd="2" destOrd="0" presId="urn:microsoft.com/office/officeart/2016/7/layout/BasicLinearProcessNumbered"/>
    <dgm:cxn modelId="{2CB49705-5385-43B2-A626-8C622E294A43}" type="presParOf" srcId="{379F87B7-1E7E-49F7-AD99-9E0D2CA0136A}" destId="{9F918214-8F46-4D84-B457-20F6A43CAD6F}" srcOrd="3" destOrd="0" presId="urn:microsoft.com/office/officeart/2016/7/layout/BasicLinearProcessNumbered"/>
    <dgm:cxn modelId="{56DA6417-44BF-4D0F-9AA8-0EE704DF9F3D}" type="presParOf" srcId="{7A37C123-5DB6-4E36-836A-2590E30C0C6D}" destId="{311C09C1-C492-4759-90AE-27CEB58112D8}" srcOrd="7" destOrd="0" presId="urn:microsoft.com/office/officeart/2016/7/layout/BasicLinearProcessNumbered"/>
    <dgm:cxn modelId="{322EF7DE-0B54-4608-A986-95D9249F7565}" type="presParOf" srcId="{7A37C123-5DB6-4E36-836A-2590E30C0C6D}" destId="{E51F67CE-6AB2-4210-B0A5-9ADFE54E7321}" srcOrd="8" destOrd="0" presId="urn:microsoft.com/office/officeart/2016/7/layout/BasicLinearProcessNumbered"/>
    <dgm:cxn modelId="{1FD9B2AC-A46D-41B7-ABFA-667CEC80E8BF}" type="presParOf" srcId="{E51F67CE-6AB2-4210-B0A5-9ADFE54E7321}" destId="{24F34C3C-EF49-4C1A-BD96-9041B1C14935}" srcOrd="0" destOrd="0" presId="urn:microsoft.com/office/officeart/2016/7/layout/BasicLinearProcessNumbered"/>
    <dgm:cxn modelId="{D5BC3866-C88D-4890-B7CA-E0866EEE323C}" type="presParOf" srcId="{E51F67CE-6AB2-4210-B0A5-9ADFE54E7321}" destId="{BC80372F-60A1-456B-A847-29EAFCED1F1A}" srcOrd="1" destOrd="0" presId="urn:microsoft.com/office/officeart/2016/7/layout/BasicLinearProcessNumbered"/>
    <dgm:cxn modelId="{55EC6372-FCDF-4EE5-BDB7-6944C9946867}" type="presParOf" srcId="{E51F67CE-6AB2-4210-B0A5-9ADFE54E7321}" destId="{FB869A00-D413-4D93-8FDD-4884D305C0DD}" srcOrd="2" destOrd="0" presId="urn:microsoft.com/office/officeart/2016/7/layout/BasicLinearProcessNumbered"/>
    <dgm:cxn modelId="{DF7FBBC4-B74A-4A45-B024-6C82E6391777}" type="presParOf" srcId="{E51F67CE-6AB2-4210-B0A5-9ADFE54E7321}" destId="{4A941A7A-237A-4CEC-9287-F10E72438772}" srcOrd="3" destOrd="0" presId="urn:microsoft.com/office/officeart/2016/7/layout/BasicLinearProcessNumbered"/>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CDEC63D-AE92-46E9-B63B-F69605287C47}">
      <dsp:nvSpPr>
        <dsp:cNvPr id="0" name=""/>
        <dsp:cNvSpPr/>
      </dsp:nvSpPr>
      <dsp:spPr>
        <a:xfrm>
          <a:off x="3797" y="296900"/>
          <a:ext cx="2055940" cy="2878316"/>
        </a:xfrm>
        <a:prstGeom prst="rect">
          <a:avLst/>
        </a:prstGeom>
        <a:solidFill>
          <a:schemeClr val="accent2">
            <a:tint val="40000"/>
            <a:alpha val="90000"/>
            <a:hueOff val="0"/>
            <a:satOff val="0"/>
            <a:lumOff val="0"/>
            <a:alphaOff val="0"/>
          </a:schemeClr>
        </a:solidFill>
        <a:ln w="9525" cap="flat" cmpd="sng" algn="ctr">
          <a:solidFill>
            <a:schemeClr val="accent2">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60289" tIns="330200" rIns="160289" bIns="330200" numCol="1" spcCol="1270" anchor="t" anchorCtr="0">
          <a:noAutofit/>
        </a:bodyPr>
        <a:lstStyle/>
        <a:p>
          <a:pPr marL="0" lvl="0" indent="0" algn="l" defTabSz="844550" rtl="0">
            <a:lnSpc>
              <a:spcPct val="90000"/>
            </a:lnSpc>
            <a:spcBef>
              <a:spcPct val="0"/>
            </a:spcBef>
            <a:spcAft>
              <a:spcPct val="35000"/>
            </a:spcAft>
            <a:buNone/>
          </a:pPr>
          <a:r>
            <a:rPr lang="en-US" sz="1900" kern="1200"/>
            <a:t>What Technical Debt Is And How It's Measured ? </a:t>
          </a:r>
        </a:p>
      </dsp:txBody>
      <dsp:txXfrm>
        <a:off x="3797" y="1390660"/>
        <a:ext cx="2055940" cy="1726990"/>
      </dsp:txXfrm>
    </dsp:sp>
    <dsp:sp modelId="{AA8F2C7E-9768-49D0-8CD5-2E224DA55A26}">
      <dsp:nvSpPr>
        <dsp:cNvPr id="0" name=""/>
        <dsp:cNvSpPr/>
      </dsp:nvSpPr>
      <dsp:spPr>
        <a:xfrm>
          <a:off x="600020" y="584732"/>
          <a:ext cx="863495" cy="863495"/>
        </a:xfrm>
        <a:prstGeom prst="ellipse">
          <a:avLst/>
        </a:prstGeom>
        <a:solidFill>
          <a:schemeClr val="accent2">
            <a:hueOff val="0"/>
            <a:satOff val="0"/>
            <a:lumOff val="0"/>
            <a:alphaOff val="0"/>
          </a:schemeClr>
        </a:solidFill>
        <a:ln w="9525" cap="flat" cmpd="sng" algn="ctr">
          <a:solidFill>
            <a:schemeClr val="accent2">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67321" tIns="12700" rIns="67321" bIns="12700" numCol="1" spcCol="1270" anchor="ctr" anchorCtr="0">
          <a:noAutofit/>
        </a:bodyPr>
        <a:lstStyle/>
        <a:p>
          <a:pPr marL="0" lvl="0" indent="0" algn="ctr" defTabSz="755650">
            <a:lnSpc>
              <a:spcPct val="90000"/>
            </a:lnSpc>
            <a:spcBef>
              <a:spcPct val="0"/>
            </a:spcBef>
            <a:spcAft>
              <a:spcPct val="35000"/>
            </a:spcAft>
            <a:buNone/>
          </a:pPr>
          <a:r>
            <a:rPr lang="en-US" sz="1700" kern="1200"/>
            <a:t>1</a:t>
          </a:r>
        </a:p>
        <a:p>
          <a:pPr marL="0" lvl="0" indent="0" algn="ctr" defTabSz="755650">
            <a:lnSpc>
              <a:spcPct val="90000"/>
            </a:lnSpc>
            <a:spcBef>
              <a:spcPct val="0"/>
            </a:spcBef>
            <a:spcAft>
              <a:spcPct val="35000"/>
            </a:spcAft>
            <a:buNone/>
          </a:pPr>
          <a:endParaRPr lang="en-GB" sz="1700" kern="1200"/>
        </a:p>
      </dsp:txBody>
      <dsp:txXfrm>
        <a:off x="726476" y="711188"/>
        <a:ext cx="610583" cy="610583"/>
      </dsp:txXfrm>
    </dsp:sp>
    <dsp:sp modelId="{2BEE1A50-871C-4FD6-9A1F-36F44A7C2808}">
      <dsp:nvSpPr>
        <dsp:cNvPr id="0" name=""/>
        <dsp:cNvSpPr/>
      </dsp:nvSpPr>
      <dsp:spPr>
        <a:xfrm>
          <a:off x="3797" y="3175145"/>
          <a:ext cx="2055940" cy="72"/>
        </a:xfrm>
        <a:prstGeom prst="rect">
          <a:avLst/>
        </a:prstGeom>
        <a:solidFill>
          <a:schemeClr val="accent3">
            <a:hueOff val="0"/>
            <a:satOff val="0"/>
            <a:lumOff val="0"/>
            <a:alphaOff val="0"/>
          </a:schemeClr>
        </a:solidFill>
        <a:ln w="9525" cap="flat" cmpd="sng" algn="ctr">
          <a:solidFill>
            <a:schemeClr val="accent3">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19C117AB-61D3-4D6B-A6B4-818A201B966B}">
      <dsp:nvSpPr>
        <dsp:cNvPr id="0" name=""/>
        <dsp:cNvSpPr/>
      </dsp:nvSpPr>
      <dsp:spPr>
        <a:xfrm>
          <a:off x="2265331" y="296900"/>
          <a:ext cx="2055940" cy="2878316"/>
        </a:xfrm>
        <a:prstGeom prst="rect">
          <a:avLst/>
        </a:prstGeom>
        <a:solidFill>
          <a:schemeClr val="accent3">
            <a:tint val="40000"/>
            <a:alpha val="90000"/>
            <a:hueOff val="0"/>
            <a:satOff val="0"/>
            <a:lumOff val="0"/>
            <a:alphaOff val="0"/>
          </a:schemeClr>
        </a:solidFill>
        <a:ln w="9525" cap="flat" cmpd="sng" algn="ctr">
          <a:solidFill>
            <a:schemeClr val="accent3">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60289" tIns="330200" rIns="160289" bIns="330200" numCol="1" spcCol="1270" anchor="t" anchorCtr="0">
          <a:noAutofit/>
        </a:bodyPr>
        <a:lstStyle/>
        <a:p>
          <a:pPr marL="0" lvl="0" indent="0" algn="l" defTabSz="844550">
            <a:lnSpc>
              <a:spcPct val="90000"/>
            </a:lnSpc>
            <a:spcBef>
              <a:spcPct val="0"/>
            </a:spcBef>
            <a:spcAft>
              <a:spcPct val="35000"/>
            </a:spcAft>
            <a:buNone/>
          </a:pPr>
          <a:r>
            <a:rPr lang="en-US" sz="1900" kern="1200"/>
            <a:t>How to Automate Business Processes ? </a:t>
          </a:r>
        </a:p>
      </dsp:txBody>
      <dsp:txXfrm>
        <a:off x="2265331" y="1390660"/>
        <a:ext cx="2055940" cy="1726990"/>
      </dsp:txXfrm>
    </dsp:sp>
    <dsp:sp modelId="{0AD0C268-8F21-459B-B06E-A8D471C8757C}">
      <dsp:nvSpPr>
        <dsp:cNvPr id="0" name=""/>
        <dsp:cNvSpPr/>
      </dsp:nvSpPr>
      <dsp:spPr>
        <a:xfrm>
          <a:off x="2861554" y="584732"/>
          <a:ext cx="863495" cy="863495"/>
        </a:xfrm>
        <a:prstGeom prst="ellipse">
          <a:avLst/>
        </a:prstGeom>
        <a:solidFill>
          <a:schemeClr val="accent4">
            <a:hueOff val="0"/>
            <a:satOff val="0"/>
            <a:lumOff val="0"/>
            <a:alphaOff val="0"/>
          </a:schemeClr>
        </a:solidFill>
        <a:ln w="9525" cap="flat" cmpd="sng" algn="ctr">
          <a:solidFill>
            <a:schemeClr val="accent4">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67321" tIns="12700" rIns="67321" bIns="12700" numCol="1" spcCol="1270" anchor="ctr" anchorCtr="0">
          <a:noAutofit/>
        </a:bodyPr>
        <a:lstStyle/>
        <a:p>
          <a:pPr marL="0" lvl="0" indent="0" algn="ctr" defTabSz="755650">
            <a:lnSpc>
              <a:spcPct val="90000"/>
            </a:lnSpc>
            <a:spcBef>
              <a:spcPct val="0"/>
            </a:spcBef>
            <a:spcAft>
              <a:spcPct val="35000"/>
            </a:spcAft>
            <a:buNone/>
          </a:pPr>
          <a:r>
            <a:rPr lang="en-US" sz="1700" kern="1200"/>
            <a:t>2</a:t>
          </a:r>
        </a:p>
        <a:p>
          <a:pPr marL="0" lvl="0" indent="0" algn="ctr" defTabSz="755650">
            <a:lnSpc>
              <a:spcPct val="90000"/>
            </a:lnSpc>
            <a:spcBef>
              <a:spcPct val="0"/>
            </a:spcBef>
            <a:spcAft>
              <a:spcPct val="35000"/>
            </a:spcAft>
            <a:buNone/>
          </a:pPr>
          <a:endParaRPr lang="en-GB" sz="1700" kern="1200"/>
        </a:p>
      </dsp:txBody>
      <dsp:txXfrm>
        <a:off x="2988010" y="711188"/>
        <a:ext cx="610583" cy="610583"/>
      </dsp:txXfrm>
    </dsp:sp>
    <dsp:sp modelId="{16A923C3-DA97-4DEB-B531-0EB03D80E8F2}">
      <dsp:nvSpPr>
        <dsp:cNvPr id="0" name=""/>
        <dsp:cNvSpPr/>
      </dsp:nvSpPr>
      <dsp:spPr>
        <a:xfrm>
          <a:off x="2265331" y="3175145"/>
          <a:ext cx="2055940" cy="72"/>
        </a:xfrm>
        <a:prstGeom prst="rect">
          <a:avLst/>
        </a:prstGeom>
        <a:solidFill>
          <a:schemeClr val="accent5">
            <a:hueOff val="0"/>
            <a:satOff val="0"/>
            <a:lumOff val="0"/>
            <a:alphaOff val="0"/>
          </a:schemeClr>
        </a:solidFill>
        <a:ln w="9525" cap="flat" cmpd="sng" algn="ctr">
          <a:solidFill>
            <a:schemeClr val="accent5">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17625012-8C70-4FCB-B0CA-451A842A131E}">
      <dsp:nvSpPr>
        <dsp:cNvPr id="0" name=""/>
        <dsp:cNvSpPr/>
      </dsp:nvSpPr>
      <dsp:spPr>
        <a:xfrm>
          <a:off x="4526866" y="296900"/>
          <a:ext cx="2055940" cy="2878316"/>
        </a:xfrm>
        <a:prstGeom prst="rect">
          <a:avLst/>
        </a:prstGeom>
        <a:solidFill>
          <a:schemeClr val="accent4">
            <a:tint val="40000"/>
            <a:alpha val="90000"/>
            <a:hueOff val="0"/>
            <a:satOff val="0"/>
            <a:lumOff val="0"/>
            <a:alphaOff val="0"/>
          </a:schemeClr>
        </a:solidFill>
        <a:ln w="9525" cap="flat" cmpd="sng" algn="ctr">
          <a:solidFill>
            <a:schemeClr val="accent4">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60289" tIns="330200" rIns="160289" bIns="330200" numCol="1" spcCol="1270" anchor="t" anchorCtr="0">
          <a:noAutofit/>
        </a:bodyPr>
        <a:lstStyle/>
        <a:p>
          <a:pPr marL="0" lvl="0" indent="0" algn="l" defTabSz="844550">
            <a:lnSpc>
              <a:spcPct val="90000"/>
            </a:lnSpc>
            <a:spcBef>
              <a:spcPct val="0"/>
            </a:spcBef>
            <a:spcAft>
              <a:spcPct val="35000"/>
            </a:spcAft>
            <a:buNone/>
          </a:pPr>
          <a:r>
            <a:rPr lang="en-US" sz="1900" kern="1200"/>
            <a:t>Graph Basics </a:t>
          </a:r>
        </a:p>
      </dsp:txBody>
      <dsp:txXfrm>
        <a:off x="4526866" y="1390660"/>
        <a:ext cx="2055940" cy="1726990"/>
      </dsp:txXfrm>
    </dsp:sp>
    <dsp:sp modelId="{346A5E8A-BA96-4C35-A9E4-7CA371B5C769}">
      <dsp:nvSpPr>
        <dsp:cNvPr id="0" name=""/>
        <dsp:cNvSpPr/>
      </dsp:nvSpPr>
      <dsp:spPr>
        <a:xfrm>
          <a:off x="5123089" y="584732"/>
          <a:ext cx="863495" cy="863495"/>
        </a:xfrm>
        <a:prstGeom prst="ellipse">
          <a:avLst/>
        </a:prstGeom>
        <a:solidFill>
          <a:schemeClr val="accent6">
            <a:hueOff val="0"/>
            <a:satOff val="0"/>
            <a:lumOff val="0"/>
            <a:alphaOff val="0"/>
          </a:schemeClr>
        </a:solidFill>
        <a:ln w="9525" cap="flat" cmpd="sng" algn="ctr">
          <a:solidFill>
            <a:schemeClr val="accent6">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67321" tIns="12700" rIns="67321" bIns="12700" numCol="1" spcCol="1270" anchor="ctr" anchorCtr="0">
          <a:noAutofit/>
        </a:bodyPr>
        <a:lstStyle/>
        <a:p>
          <a:pPr marL="0" lvl="0" indent="0" algn="ctr" defTabSz="755650">
            <a:lnSpc>
              <a:spcPct val="90000"/>
            </a:lnSpc>
            <a:spcBef>
              <a:spcPct val="0"/>
            </a:spcBef>
            <a:spcAft>
              <a:spcPct val="35000"/>
            </a:spcAft>
            <a:buNone/>
          </a:pPr>
          <a:r>
            <a:rPr lang="en-US" sz="1700" kern="1200"/>
            <a:t>3</a:t>
          </a:r>
        </a:p>
        <a:p>
          <a:pPr marL="0" lvl="0" indent="0" algn="ctr" defTabSz="755650">
            <a:lnSpc>
              <a:spcPct val="90000"/>
            </a:lnSpc>
            <a:spcBef>
              <a:spcPct val="0"/>
            </a:spcBef>
            <a:spcAft>
              <a:spcPct val="35000"/>
            </a:spcAft>
            <a:buNone/>
          </a:pPr>
          <a:endParaRPr lang="en-GB" sz="1700" kern="1200"/>
        </a:p>
      </dsp:txBody>
      <dsp:txXfrm>
        <a:off x="5249545" y="711188"/>
        <a:ext cx="610583" cy="610583"/>
      </dsp:txXfrm>
    </dsp:sp>
    <dsp:sp modelId="{F109DA67-9F09-444D-9F41-E76F93B6DF74}">
      <dsp:nvSpPr>
        <dsp:cNvPr id="0" name=""/>
        <dsp:cNvSpPr/>
      </dsp:nvSpPr>
      <dsp:spPr>
        <a:xfrm>
          <a:off x="4526866" y="3175145"/>
          <a:ext cx="2055940" cy="72"/>
        </a:xfrm>
        <a:prstGeom prst="rect">
          <a:avLst/>
        </a:prstGeom>
        <a:solidFill>
          <a:schemeClr val="accent2">
            <a:hueOff val="0"/>
            <a:satOff val="0"/>
            <a:lumOff val="0"/>
            <a:alphaOff val="0"/>
          </a:schemeClr>
        </a:solidFill>
        <a:ln w="9525" cap="flat" cmpd="sng" algn="ctr">
          <a:solidFill>
            <a:schemeClr val="accent2">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69F1AE50-774C-4C0E-8444-BAFBF3E7EF74}">
      <dsp:nvSpPr>
        <dsp:cNvPr id="0" name=""/>
        <dsp:cNvSpPr/>
      </dsp:nvSpPr>
      <dsp:spPr>
        <a:xfrm>
          <a:off x="6788401" y="296900"/>
          <a:ext cx="2055940" cy="2878316"/>
        </a:xfrm>
        <a:prstGeom prst="rect">
          <a:avLst/>
        </a:prstGeom>
        <a:solidFill>
          <a:schemeClr val="accent5">
            <a:tint val="40000"/>
            <a:alpha val="90000"/>
            <a:hueOff val="0"/>
            <a:satOff val="0"/>
            <a:lumOff val="0"/>
            <a:alphaOff val="0"/>
          </a:schemeClr>
        </a:solidFill>
        <a:ln w="9525" cap="flat" cmpd="sng" algn="ctr">
          <a:solidFill>
            <a:schemeClr val="accent5">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60289" tIns="330200" rIns="160289" bIns="330200" numCol="1" spcCol="1270" anchor="t" anchorCtr="0">
          <a:noAutofit/>
        </a:bodyPr>
        <a:lstStyle/>
        <a:p>
          <a:pPr marL="0" lvl="0" indent="0" algn="l" defTabSz="844550">
            <a:lnSpc>
              <a:spcPct val="90000"/>
            </a:lnSpc>
            <a:spcBef>
              <a:spcPct val="0"/>
            </a:spcBef>
            <a:spcAft>
              <a:spcPct val="35000"/>
            </a:spcAft>
            <a:buNone/>
          </a:pPr>
          <a:r>
            <a:rPr lang="en-US" sz="1900" kern="1200"/>
            <a:t>Task1: Water-Jug Problem </a:t>
          </a:r>
        </a:p>
      </dsp:txBody>
      <dsp:txXfrm>
        <a:off x="6788401" y="1390660"/>
        <a:ext cx="2055940" cy="1726990"/>
      </dsp:txXfrm>
    </dsp:sp>
    <dsp:sp modelId="{A9CCA5BE-BEBB-4AE8-A4B1-CEB32F923146}">
      <dsp:nvSpPr>
        <dsp:cNvPr id="0" name=""/>
        <dsp:cNvSpPr/>
      </dsp:nvSpPr>
      <dsp:spPr>
        <a:xfrm>
          <a:off x="7384624" y="584732"/>
          <a:ext cx="863495" cy="863495"/>
        </a:xfrm>
        <a:prstGeom prst="ellipse">
          <a:avLst/>
        </a:prstGeom>
        <a:solidFill>
          <a:schemeClr val="accent3">
            <a:hueOff val="0"/>
            <a:satOff val="0"/>
            <a:lumOff val="0"/>
            <a:alphaOff val="0"/>
          </a:schemeClr>
        </a:solidFill>
        <a:ln w="9525" cap="flat" cmpd="sng" algn="ctr">
          <a:solidFill>
            <a:schemeClr val="accent3">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67321" tIns="12700" rIns="67321" bIns="12700" numCol="1" spcCol="1270" anchor="ctr" anchorCtr="0">
          <a:noAutofit/>
        </a:bodyPr>
        <a:lstStyle/>
        <a:p>
          <a:pPr marL="0" lvl="0" indent="0" algn="ctr" defTabSz="755650">
            <a:lnSpc>
              <a:spcPct val="90000"/>
            </a:lnSpc>
            <a:spcBef>
              <a:spcPct val="0"/>
            </a:spcBef>
            <a:spcAft>
              <a:spcPct val="35000"/>
            </a:spcAft>
            <a:buNone/>
          </a:pPr>
          <a:r>
            <a:rPr lang="en-US" sz="1700" kern="1200"/>
            <a:t>4</a:t>
          </a:r>
        </a:p>
        <a:p>
          <a:pPr marL="0" lvl="0" indent="0" algn="ctr" defTabSz="755650">
            <a:lnSpc>
              <a:spcPct val="90000"/>
            </a:lnSpc>
            <a:spcBef>
              <a:spcPct val="0"/>
            </a:spcBef>
            <a:spcAft>
              <a:spcPct val="35000"/>
            </a:spcAft>
            <a:buNone/>
          </a:pPr>
          <a:endParaRPr lang="en-GB" sz="1700" kern="1200"/>
        </a:p>
      </dsp:txBody>
      <dsp:txXfrm>
        <a:off x="7511080" y="711188"/>
        <a:ext cx="610583" cy="610583"/>
      </dsp:txXfrm>
    </dsp:sp>
    <dsp:sp modelId="{BF0FF86A-06D5-4C2B-A299-566035445A9C}">
      <dsp:nvSpPr>
        <dsp:cNvPr id="0" name=""/>
        <dsp:cNvSpPr/>
      </dsp:nvSpPr>
      <dsp:spPr>
        <a:xfrm>
          <a:off x="6788401" y="3175145"/>
          <a:ext cx="2055940" cy="72"/>
        </a:xfrm>
        <a:prstGeom prst="rect">
          <a:avLst/>
        </a:prstGeom>
        <a:solidFill>
          <a:schemeClr val="accent4">
            <a:hueOff val="0"/>
            <a:satOff val="0"/>
            <a:lumOff val="0"/>
            <a:alphaOff val="0"/>
          </a:schemeClr>
        </a:solidFill>
        <a:ln w="9525" cap="flat" cmpd="sng" algn="ctr">
          <a:solidFill>
            <a:schemeClr val="accent4">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24F34C3C-EF49-4C1A-BD96-9041B1C14935}">
      <dsp:nvSpPr>
        <dsp:cNvPr id="0" name=""/>
        <dsp:cNvSpPr/>
      </dsp:nvSpPr>
      <dsp:spPr>
        <a:xfrm>
          <a:off x="9049936" y="296900"/>
          <a:ext cx="2055940" cy="2878316"/>
        </a:xfrm>
        <a:prstGeom prst="rect">
          <a:avLst/>
        </a:prstGeom>
        <a:solidFill>
          <a:schemeClr val="accent6">
            <a:tint val="40000"/>
            <a:alpha val="90000"/>
            <a:hueOff val="0"/>
            <a:satOff val="0"/>
            <a:lumOff val="0"/>
            <a:alphaOff val="0"/>
          </a:schemeClr>
        </a:solidFill>
        <a:ln w="9525" cap="flat" cmpd="sng" algn="ctr">
          <a:solidFill>
            <a:schemeClr val="accent6">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60289" tIns="330200" rIns="160289" bIns="330200" numCol="1" spcCol="1270" anchor="t" anchorCtr="0">
          <a:noAutofit/>
        </a:bodyPr>
        <a:lstStyle/>
        <a:p>
          <a:pPr marL="0" lvl="0" indent="0" algn="l" defTabSz="844550">
            <a:lnSpc>
              <a:spcPct val="90000"/>
            </a:lnSpc>
            <a:spcBef>
              <a:spcPct val="0"/>
            </a:spcBef>
            <a:spcAft>
              <a:spcPct val="35000"/>
            </a:spcAft>
            <a:buNone/>
          </a:pPr>
          <a:r>
            <a:rPr lang="en-US" sz="1900" kern="1200"/>
            <a:t>Task2: Missionary-Cannibal Problem</a:t>
          </a:r>
        </a:p>
      </dsp:txBody>
      <dsp:txXfrm>
        <a:off x="9049936" y="1390660"/>
        <a:ext cx="2055940" cy="1726990"/>
      </dsp:txXfrm>
    </dsp:sp>
    <dsp:sp modelId="{BC80372F-60A1-456B-A847-29EAFCED1F1A}">
      <dsp:nvSpPr>
        <dsp:cNvPr id="0" name=""/>
        <dsp:cNvSpPr/>
      </dsp:nvSpPr>
      <dsp:spPr>
        <a:xfrm>
          <a:off x="9646158" y="584732"/>
          <a:ext cx="863495" cy="863495"/>
        </a:xfrm>
        <a:prstGeom prst="ellipse">
          <a:avLst/>
        </a:prstGeom>
        <a:solidFill>
          <a:schemeClr val="accent5">
            <a:hueOff val="0"/>
            <a:satOff val="0"/>
            <a:lumOff val="0"/>
            <a:alphaOff val="0"/>
          </a:schemeClr>
        </a:solidFill>
        <a:ln w="9525" cap="flat" cmpd="sng" algn="ctr">
          <a:solidFill>
            <a:schemeClr val="accent5">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67321" tIns="12700" rIns="67321" bIns="12700" numCol="1" spcCol="1270" anchor="ctr" anchorCtr="0">
          <a:noAutofit/>
        </a:bodyPr>
        <a:lstStyle/>
        <a:p>
          <a:pPr marL="0" lvl="0" indent="0" algn="ctr" defTabSz="755650">
            <a:lnSpc>
              <a:spcPct val="90000"/>
            </a:lnSpc>
            <a:spcBef>
              <a:spcPct val="0"/>
            </a:spcBef>
            <a:spcAft>
              <a:spcPct val="35000"/>
            </a:spcAft>
            <a:buNone/>
          </a:pPr>
          <a:r>
            <a:rPr lang="en-US" sz="1700" kern="1200"/>
            <a:t>5</a:t>
          </a:r>
        </a:p>
      </dsp:txBody>
      <dsp:txXfrm>
        <a:off x="9772614" y="711188"/>
        <a:ext cx="610583" cy="610583"/>
      </dsp:txXfrm>
    </dsp:sp>
    <dsp:sp modelId="{FB869A00-D413-4D93-8FDD-4884D305C0DD}">
      <dsp:nvSpPr>
        <dsp:cNvPr id="0" name=""/>
        <dsp:cNvSpPr/>
      </dsp:nvSpPr>
      <dsp:spPr>
        <a:xfrm>
          <a:off x="9049936" y="3175145"/>
          <a:ext cx="2055940" cy="72"/>
        </a:xfrm>
        <a:prstGeom prst="rect">
          <a:avLst/>
        </a:prstGeom>
        <a:solidFill>
          <a:schemeClr val="accent6">
            <a:hueOff val="0"/>
            <a:satOff val="0"/>
            <a:lumOff val="0"/>
            <a:alphaOff val="0"/>
          </a:schemeClr>
        </a:solidFill>
        <a:ln w="9525" cap="flat" cmpd="sng" algn="ctr">
          <a:solidFill>
            <a:schemeClr val="accent6">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B022A2D-42FA-4553-8772-8DAE87B7695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a:p>
        </p:txBody>
      </p:sp>
      <p:sp>
        <p:nvSpPr>
          <p:cNvPr id="3" name="Date Placeholder 2">
            <a:extLst>
              <a:ext uri="{FF2B5EF4-FFF2-40B4-BE49-F238E27FC236}">
                <a16:creationId xmlns:a16="http://schemas.microsoft.com/office/drawing/2014/main" id="{2FDD895D-FAE0-4BCC-A867-FF4B70D9BF7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49AA6C34-AF40-4182-AFC8-D15522A85B6C}" type="datetime1">
              <a:rPr lang="en-GB" smtClean="0"/>
              <a:t>24/02/2025</a:t>
            </a:fld>
            <a:endParaRPr lang="en-GB"/>
          </a:p>
        </p:txBody>
      </p:sp>
      <p:sp>
        <p:nvSpPr>
          <p:cNvPr id="4" name="Footer Placeholder 3">
            <a:extLst>
              <a:ext uri="{FF2B5EF4-FFF2-40B4-BE49-F238E27FC236}">
                <a16:creationId xmlns:a16="http://schemas.microsoft.com/office/drawing/2014/main" id="{4C4706EC-595E-4FD0-9EC4-968864CC931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a:p>
        </p:txBody>
      </p:sp>
      <p:sp>
        <p:nvSpPr>
          <p:cNvPr id="5" name="Slide Number Placeholder 4">
            <a:extLst>
              <a:ext uri="{FF2B5EF4-FFF2-40B4-BE49-F238E27FC236}">
                <a16:creationId xmlns:a16="http://schemas.microsoft.com/office/drawing/2014/main" id="{CF699D8E-A980-43D3-BFB9-0812FFA36AB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5C4EE72E-E5A5-44ED-A736-DB8D8EE9B4C6}" type="slidenum">
              <a:rPr lang="en-GB" smtClean="0"/>
              <a:t>‹#›</a:t>
            </a:fld>
            <a:endParaRPr lang="en-GB"/>
          </a:p>
        </p:txBody>
      </p:sp>
    </p:spTree>
    <p:extLst>
      <p:ext uri="{BB962C8B-B14F-4D97-AF65-F5344CB8AC3E}">
        <p14:creationId xmlns:p14="http://schemas.microsoft.com/office/powerpoint/2010/main" val="394617412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noProof="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D1F07F-2F80-4BE6-9FC8-19E2D0785694}" type="datetime1">
              <a:rPr lang="en-GB" smtClean="0"/>
              <a:pPr/>
              <a:t>24/02/2025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GB"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n-GB" noProof="0"/>
              <a:t>Click to edit Master text styles</a:t>
            </a:r>
          </a:p>
          <a:p>
            <a:pPr lvl="1" rtl="0"/>
            <a:r>
              <a:rPr lang="en-GB" noProof="0"/>
              <a:t>Second level</a:t>
            </a:r>
          </a:p>
          <a:p>
            <a:pPr lvl="2" rtl="0"/>
            <a:r>
              <a:rPr lang="en-GB" noProof="0"/>
              <a:t>Third level</a:t>
            </a:r>
          </a:p>
          <a:p>
            <a:pPr lvl="3" rtl="0"/>
            <a:r>
              <a:rPr lang="en-GB" noProof="0"/>
              <a:t>Quarter level</a:t>
            </a:r>
          </a:p>
          <a:p>
            <a:pPr lvl="4" rtl="0"/>
            <a:r>
              <a:rPr lang="en-GB"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noProof="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8D942FC2-A162-47B3-989B-571A62414964}" type="slidenum">
              <a:rPr lang="en-GB" noProof="0" smtClean="0"/>
              <a:t>‹#›</a:t>
            </a:fld>
            <a:endParaRPr lang="en-GB" noProof="0"/>
          </a:p>
        </p:txBody>
      </p:sp>
    </p:spTree>
    <p:extLst>
      <p:ext uri="{BB962C8B-B14F-4D97-AF65-F5344CB8AC3E}">
        <p14:creationId xmlns:p14="http://schemas.microsoft.com/office/powerpoint/2010/main" val="389132772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a:p>
        </p:txBody>
      </p:sp>
      <p:sp>
        <p:nvSpPr>
          <p:cNvPr id="4" name="Slide Number Placeholder 3"/>
          <p:cNvSpPr>
            <a:spLocks noGrp="1"/>
          </p:cNvSpPr>
          <p:nvPr>
            <p:ph type="sldNum" sz="quarter" idx="5"/>
          </p:nvPr>
        </p:nvSpPr>
        <p:spPr/>
        <p:txBody>
          <a:bodyPr rtlCol="0"/>
          <a:lstStyle/>
          <a:p>
            <a:pPr rtl="0"/>
            <a:fld id="{8D942FC2-A162-47B3-989B-571A62414964}" type="slidenum">
              <a:rPr lang="en-GB" smtClean="0"/>
              <a:t>1</a:t>
            </a:fld>
            <a:endParaRPr lang="en-GB"/>
          </a:p>
        </p:txBody>
      </p:sp>
    </p:spTree>
    <p:extLst>
      <p:ext uri="{BB962C8B-B14F-4D97-AF65-F5344CB8AC3E}">
        <p14:creationId xmlns:p14="http://schemas.microsoft.com/office/powerpoint/2010/main" val="40441138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D942FC2-A162-47B3-989B-571A62414964}" type="slidenum">
              <a:rPr lang="en-US" smtClean="0"/>
              <a:t>2</a:t>
            </a:fld>
            <a:endParaRPr lang="en-US"/>
          </a:p>
        </p:txBody>
      </p:sp>
    </p:spTree>
    <p:extLst>
      <p:ext uri="{BB962C8B-B14F-4D97-AF65-F5344CB8AC3E}">
        <p14:creationId xmlns:p14="http://schemas.microsoft.com/office/powerpoint/2010/main" val="41888000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8D942FC2-A162-47B3-989B-571A62414964}" type="slidenum">
              <a:rPr lang="en-GB" smtClean="0"/>
              <a:t>13</a:t>
            </a:fld>
            <a:endParaRPr lang="en-GB"/>
          </a:p>
        </p:txBody>
      </p:sp>
    </p:spTree>
    <p:extLst>
      <p:ext uri="{BB962C8B-B14F-4D97-AF65-F5344CB8AC3E}">
        <p14:creationId xmlns:p14="http://schemas.microsoft.com/office/powerpoint/2010/main" val="2839904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B7AF7B-DF75-36AE-565B-24F4FBBE4B9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D3AD0D1-CB44-CCF4-7103-19FAF1FBEF0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0E6B159-6AD2-5974-BA79-2A40A89641C7}"/>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B9428BBE-E748-1804-9636-FE3036A35E63}"/>
              </a:ext>
            </a:extLst>
          </p:cNvPr>
          <p:cNvSpPr>
            <a:spLocks noGrp="1"/>
          </p:cNvSpPr>
          <p:nvPr>
            <p:ph type="sldNum" sz="quarter" idx="5"/>
          </p:nvPr>
        </p:nvSpPr>
        <p:spPr/>
        <p:txBody>
          <a:bodyPr/>
          <a:lstStyle/>
          <a:p>
            <a:pPr rtl="0"/>
            <a:fld id="{8D942FC2-A162-47B3-989B-571A62414964}" type="slidenum">
              <a:rPr lang="en-GB" smtClean="0"/>
              <a:t>14</a:t>
            </a:fld>
            <a:endParaRPr lang="en-GB"/>
          </a:p>
        </p:txBody>
      </p:sp>
    </p:spTree>
    <p:extLst>
      <p:ext uri="{BB962C8B-B14F-4D97-AF65-F5344CB8AC3E}">
        <p14:creationId xmlns:p14="http://schemas.microsoft.com/office/powerpoint/2010/main" val="6568921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D942FC2-A162-47B3-989B-571A62414964}" type="slidenum">
              <a:rPr lang="en-US" smtClean="0"/>
              <a:t>15</a:t>
            </a:fld>
            <a:endParaRPr lang="en-US"/>
          </a:p>
        </p:txBody>
      </p:sp>
    </p:spTree>
    <p:extLst>
      <p:ext uri="{BB962C8B-B14F-4D97-AF65-F5344CB8AC3E}">
        <p14:creationId xmlns:p14="http://schemas.microsoft.com/office/powerpoint/2010/main" val="5240911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0C47B699-08C0-4851-8BAE-384C14E4E049}"/>
              </a:ext>
            </a:extLst>
          </p:cNvPr>
          <p:cNvSpPr>
            <a:spLocks noGrp="1"/>
          </p:cNvSpPr>
          <p:nvPr>
            <p:ph type="ctrTitle"/>
          </p:nvPr>
        </p:nvSpPr>
        <p:spPr>
          <a:xfrm>
            <a:off x="7766050" y="1079500"/>
            <a:ext cx="3884962" cy="2138400"/>
          </a:xfrm>
        </p:spPr>
        <p:txBody>
          <a:bodyPr rtlCol="0" anchor="b"/>
          <a:lstStyle>
            <a:lvl1pPr algn="ctr">
              <a:defRPr/>
            </a:lvl1pPr>
          </a:lstStyle>
          <a:p>
            <a:pPr rtl="0"/>
            <a:endParaRPr lang="en-GB" noProof="0"/>
          </a:p>
        </p:txBody>
      </p:sp>
      <p:sp>
        <p:nvSpPr>
          <p:cNvPr id="15" name="Subtitle 2">
            <a:extLst>
              <a:ext uri="{FF2B5EF4-FFF2-40B4-BE49-F238E27FC236}">
                <a16:creationId xmlns:a16="http://schemas.microsoft.com/office/drawing/2014/main" id="{B84917A2-B37A-4655-9D10-50C6FD698FA2}"/>
              </a:ext>
            </a:extLst>
          </p:cNvPr>
          <p:cNvSpPr>
            <a:spLocks noGrp="1"/>
          </p:cNvSpPr>
          <p:nvPr>
            <p:ph type="subTitle" idx="1"/>
          </p:nvPr>
        </p:nvSpPr>
        <p:spPr>
          <a:xfrm>
            <a:off x="7766051" y="4113213"/>
            <a:ext cx="3884961" cy="1655762"/>
          </a:xfrm>
        </p:spPr>
        <p:txBody>
          <a:bodyPr rtlCol="0">
            <a:normAutofit/>
          </a:bodyPr>
          <a:lstStyle>
            <a:lvl1pPr marL="0" indent="0" algn="ctr">
              <a:buNone/>
              <a:defRPr sz="2400" i="1"/>
            </a:lvl1pPr>
          </a:lstStyle>
          <a:p>
            <a:pPr rtl="0"/>
            <a:endParaRPr lang="en-GB" noProof="0"/>
          </a:p>
        </p:txBody>
      </p:sp>
      <p:cxnSp>
        <p:nvCxnSpPr>
          <p:cNvPr id="23" name="Straight Connector 22">
            <a:extLst>
              <a:ext uri="{FF2B5EF4-FFF2-40B4-BE49-F238E27FC236}">
                <a16:creationId xmlns:a16="http://schemas.microsoft.com/office/drawing/2014/main" id="{88EE5317-4FED-4CB5-85EE-6DAD46C28417}"/>
              </a:ext>
              <a:ext uri="{C183D7F6-B498-43B3-948B-1728B52AA6E4}">
                <adec:decorative xmlns:adec="http://schemas.microsoft.com/office/drawing/2017/decorative" val="1"/>
              </a:ext>
            </a:extLst>
          </p:cNvPr>
          <p:cNvCxnSpPr>
            <a:cxnSpLocks/>
          </p:cNvCxnSpPr>
          <p:nvPr userDrawn="1"/>
        </p:nvCxnSpPr>
        <p:spPr>
          <a:xfrm>
            <a:off x="9438531" y="3690871"/>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Picture Placeholder 8">
            <a:extLst>
              <a:ext uri="{FF2B5EF4-FFF2-40B4-BE49-F238E27FC236}">
                <a16:creationId xmlns:a16="http://schemas.microsoft.com/office/drawing/2014/main" id="{22C5EA6D-CE5E-44F2-95E5-1E87F504AD30}"/>
              </a:ext>
            </a:extLst>
          </p:cNvPr>
          <p:cNvSpPr>
            <a:spLocks noGrp="1"/>
          </p:cNvSpPr>
          <p:nvPr>
            <p:ph type="pic" sz="quarter" idx="13" hasCustomPrompt="1"/>
          </p:nvPr>
        </p:nvSpPr>
        <p:spPr>
          <a:xfrm>
            <a:off x="541338" y="539750"/>
            <a:ext cx="6670675" cy="5759450"/>
          </a:xfrm>
        </p:spPr>
        <p:txBody>
          <a:bodyPr rtlCol="0"/>
          <a:lstStyle>
            <a:lvl1pPr marL="0" indent="0" algn="ctr">
              <a:buNone/>
              <a:defRPr/>
            </a:lvl1pPr>
          </a:lstStyle>
          <a:p>
            <a:pPr rtl="0"/>
            <a:r>
              <a:rPr lang="en-GB" noProof="0"/>
              <a:t>Click to add photo</a:t>
            </a:r>
          </a:p>
        </p:txBody>
      </p:sp>
    </p:spTree>
    <p:extLst>
      <p:ext uri="{BB962C8B-B14F-4D97-AF65-F5344CB8AC3E}">
        <p14:creationId xmlns:p14="http://schemas.microsoft.com/office/powerpoint/2010/main" val="31247140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9F0A929-3212-4520-8030-2AD44A0AAA11}"/>
              </a:ext>
            </a:extLst>
          </p:cNvPr>
          <p:cNvSpPr>
            <a:spLocks noGrp="1"/>
          </p:cNvSpPr>
          <p:nvPr>
            <p:ph sz="quarter" idx="13" hasCustomPrompt="1"/>
          </p:nvPr>
        </p:nvSpPr>
        <p:spPr>
          <a:xfrm>
            <a:off x="665163" y="2438400"/>
            <a:ext cx="10852150" cy="3963988"/>
          </a:xfrm>
        </p:spPr>
        <p:txBody>
          <a:bodyPr rtlCol="0"/>
          <a:lstStyle>
            <a:lvl1pPr>
              <a:defRPr/>
            </a:lvl1pPr>
          </a:lstStyle>
          <a:p>
            <a:pPr lvl="0" rtl="0"/>
            <a:r>
              <a:rPr lang="en-GB" noProof="0"/>
              <a:t>Click to add content</a:t>
            </a:r>
          </a:p>
        </p:txBody>
      </p:sp>
      <p:sp>
        <p:nvSpPr>
          <p:cNvPr id="8" name="Title 1">
            <a:extLst>
              <a:ext uri="{FF2B5EF4-FFF2-40B4-BE49-F238E27FC236}">
                <a16:creationId xmlns:a16="http://schemas.microsoft.com/office/drawing/2014/main" id="{CF73B8BD-0598-4710-9900-CFD8682693F2}"/>
              </a:ext>
            </a:extLst>
          </p:cNvPr>
          <p:cNvSpPr>
            <a:spLocks noGrp="1"/>
          </p:cNvSpPr>
          <p:nvPr>
            <p:ph type="title"/>
          </p:nvPr>
        </p:nvSpPr>
        <p:spPr>
          <a:xfrm>
            <a:off x="1078100" y="542671"/>
            <a:ext cx="10026650" cy="1124202"/>
          </a:xfrm>
        </p:spPr>
        <p:txBody>
          <a:bodyPr wrap="square" rtlCol="0" anchor="ctr" anchorCtr="0">
            <a:normAutofit/>
          </a:bodyPr>
          <a:lstStyle>
            <a:lvl1pPr algn="ctr">
              <a:defRPr/>
            </a:lvl1pPr>
          </a:lstStyle>
          <a:p>
            <a:pPr algn="ctr" rtl="0"/>
            <a:endParaRPr lang="en-GB" noProof="0"/>
          </a:p>
        </p:txBody>
      </p:sp>
      <p:sp useBgFill="1">
        <p:nvSpPr>
          <p:cNvPr id="9" name="Rectangle 8">
            <a:extLst>
              <a:ext uri="{FF2B5EF4-FFF2-40B4-BE49-F238E27FC236}">
                <a16:creationId xmlns:a16="http://schemas.microsoft.com/office/drawing/2014/main" id="{0480E68B-56A3-4BC6-8CCD-6708C87D082D}"/>
              </a:ext>
              <a:ext uri="{C183D7F6-B498-43B3-948B-1728B52AA6E4}">
                <adec:decorative xmlns:adec="http://schemas.microsoft.com/office/drawing/2017/decorative" val="1"/>
              </a:ext>
            </a:extLst>
          </p:cNvPr>
          <p:cNvSpPr/>
          <p:nvPr userDrawn="1"/>
        </p:nvSpPr>
        <p:spPr>
          <a:xfrm>
            <a:off x="0" y="2252664"/>
            <a:ext cx="12192000" cy="4605336"/>
          </a:xfrm>
          <a:prstGeom prst="rect">
            <a:avLst/>
          </a:prstGeom>
          <a:solidFill>
            <a:schemeClr val="bg1">
              <a:alpha val="2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alpha val="20000"/>
                </a:prstClr>
              </a:solidFill>
              <a:effectLst/>
              <a:uLnTx/>
              <a:uFillTx/>
              <a:latin typeface="Avenir Next LT Pro Light"/>
              <a:ea typeface="+mn-ea"/>
              <a:cs typeface="+mn-cs"/>
            </a:endParaRPr>
          </a:p>
        </p:txBody>
      </p:sp>
      <p:sp>
        <p:nvSpPr>
          <p:cNvPr id="10" name="Date Placeholder 3">
            <a:extLst>
              <a:ext uri="{FF2B5EF4-FFF2-40B4-BE49-F238E27FC236}">
                <a16:creationId xmlns:a16="http://schemas.microsoft.com/office/drawing/2014/main" id="{22DF9CC0-EB78-4426-B0D6-62268D2FB243}"/>
              </a:ext>
            </a:extLst>
          </p:cNvPr>
          <p:cNvSpPr>
            <a:spLocks noGrp="1"/>
          </p:cNvSpPr>
          <p:nvPr>
            <p:ph type="dt" sz="half" idx="10"/>
          </p:nvPr>
        </p:nvSpPr>
        <p:spPr>
          <a:xfrm>
            <a:off x="541338" y="6401999"/>
            <a:ext cx="2206625" cy="369332"/>
          </a:xfrm>
        </p:spPr>
        <p:txBody>
          <a:bodyPr rtlCol="0"/>
          <a:lstStyle>
            <a:lvl1pPr>
              <a:defRPr/>
            </a:lvl1pPr>
          </a:lstStyle>
          <a:p>
            <a:pPr rtl="0">
              <a:defRPr/>
            </a:pPr>
            <a:r>
              <a:rPr lang="en-GB" noProof="0">
                <a:solidFill>
                  <a:prstClr val="white">
                    <a:alpha val="70000"/>
                  </a:prstClr>
                </a:solidFill>
              </a:rPr>
              <a:t>20XX</a:t>
            </a:r>
          </a:p>
        </p:txBody>
      </p:sp>
      <p:sp>
        <p:nvSpPr>
          <p:cNvPr id="11" name="Footer Placeholder 4">
            <a:extLst>
              <a:ext uri="{FF2B5EF4-FFF2-40B4-BE49-F238E27FC236}">
                <a16:creationId xmlns:a16="http://schemas.microsoft.com/office/drawing/2014/main" id="{010167B9-B6A1-4C18-A11C-5E41BDB0EEB9}"/>
              </a:ext>
            </a:extLst>
          </p:cNvPr>
          <p:cNvSpPr>
            <a:spLocks noGrp="1"/>
          </p:cNvSpPr>
          <p:nvPr>
            <p:ph type="ftr" sz="quarter" idx="11"/>
          </p:nvPr>
        </p:nvSpPr>
        <p:spPr>
          <a:xfrm>
            <a:off x="3308350" y="6401999"/>
            <a:ext cx="5575300" cy="369332"/>
          </a:xfrm>
        </p:spPr>
        <p:txBody>
          <a:bodyPr rtlCol="0"/>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000" b="0" i="0" u="none" strike="noStrike" kern="1200" cap="all" spc="300" normalizeH="0" noProof="0">
                <a:ln>
                  <a:noFill/>
                </a:ln>
                <a:solidFill>
                  <a:prstClr val="white">
                    <a:alpha val="70000"/>
                  </a:prstClr>
                </a:solidFill>
                <a:effectLst/>
                <a:uLnTx/>
                <a:uFillTx/>
                <a:latin typeface="Avenir Next LT Pro Light"/>
                <a:ea typeface="+mn-ea"/>
                <a:cs typeface="+mn-cs"/>
              </a:rPr>
              <a:t>Presentation Title</a:t>
            </a:r>
          </a:p>
        </p:txBody>
      </p:sp>
      <p:sp>
        <p:nvSpPr>
          <p:cNvPr id="12" name="Slide Number Placeholder 5">
            <a:extLst>
              <a:ext uri="{FF2B5EF4-FFF2-40B4-BE49-F238E27FC236}">
                <a16:creationId xmlns:a16="http://schemas.microsoft.com/office/drawing/2014/main" id="{6C8D2EB3-722B-4A95-8F0C-E4BBA5E59D3D}"/>
              </a:ext>
            </a:extLst>
          </p:cNvPr>
          <p:cNvSpPr>
            <a:spLocks noGrp="1"/>
          </p:cNvSpPr>
          <p:nvPr>
            <p:ph type="sldNum" sz="quarter" idx="12"/>
          </p:nvPr>
        </p:nvSpPr>
        <p:spPr>
          <a:xfrm>
            <a:off x="9442800" y="6401999"/>
            <a:ext cx="2208212" cy="369332"/>
          </a:xfrm>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D39607A7-8386-47DB-8578-DDEDD194E5D4}" type="slidenum">
              <a:rPr kumimoji="0" lang="en-GB" sz="1000" b="0" i="0" u="none" strike="noStrike" kern="1200" cap="all" spc="300" normalizeH="0" baseline="0" noProof="0" smtClean="0">
                <a:ln>
                  <a:noFill/>
                </a:ln>
                <a:solidFill>
                  <a:prstClr val="white">
                    <a:alpha val="70000"/>
                  </a:prstClr>
                </a:solidFill>
                <a:effectLst/>
                <a:uLnTx/>
                <a:uFillTx/>
                <a:latin typeface="Avenir Next LT Pro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1000" b="0" i="0" u="none" strike="noStrike" kern="1200" cap="all" spc="300" normalizeH="0" baseline="0" noProof="0">
              <a:ln>
                <a:noFill/>
              </a:ln>
              <a:solidFill>
                <a:prstClr val="white">
                  <a:alpha val="70000"/>
                </a:prstClr>
              </a:solidFill>
              <a:effectLst/>
              <a:uLnTx/>
              <a:uFillTx/>
              <a:latin typeface="Avenir Next LT Pro Light"/>
              <a:ea typeface="+mn-ea"/>
              <a:cs typeface="+mn-cs"/>
            </a:endParaRPr>
          </a:p>
        </p:txBody>
      </p:sp>
    </p:spTree>
    <p:extLst>
      <p:ext uri="{BB962C8B-B14F-4D97-AF65-F5344CB8AC3E}">
        <p14:creationId xmlns:p14="http://schemas.microsoft.com/office/powerpoint/2010/main" val="7135002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2 Columns">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55FC5AD6-5EA9-4D31-BA29-EE3AABE22325}"/>
              </a:ext>
            </a:extLst>
          </p:cNvPr>
          <p:cNvSpPr>
            <a:spLocks noGrp="1"/>
          </p:cNvSpPr>
          <p:nvPr>
            <p:ph type="title"/>
          </p:nvPr>
        </p:nvSpPr>
        <p:spPr>
          <a:xfrm>
            <a:off x="1082675" y="531815"/>
            <a:ext cx="10026650" cy="696910"/>
          </a:xfrm>
        </p:spPr>
        <p:txBody>
          <a:bodyPr wrap="square" rtlCol="0" anchor="b" anchorCtr="0">
            <a:normAutofit/>
          </a:bodyPr>
          <a:lstStyle>
            <a:lvl1pPr algn="ctr">
              <a:defRPr/>
            </a:lvl1pPr>
          </a:lstStyle>
          <a:p>
            <a:pPr algn="ctr" rtl="0"/>
            <a:endParaRPr lang="en-GB" noProof="0"/>
          </a:p>
        </p:txBody>
      </p:sp>
      <p:cxnSp>
        <p:nvCxnSpPr>
          <p:cNvPr id="8" name="Straight Connector 7">
            <a:extLst>
              <a:ext uri="{FF2B5EF4-FFF2-40B4-BE49-F238E27FC236}">
                <a16:creationId xmlns:a16="http://schemas.microsoft.com/office/drawing/2014/main" id="{51664AFF-309D-433B-B3F0-84A98A207C67}"/>
              </a:ext>
              <a:ext uri="{C183D7F6-B498-43B3-948B-1728B52AA6E4}">
                <adec:decorative xmlns:adec="http://schemas.microsoft.com/office/drawing/2017/decorative" val="1"/>
              </a:ext>
            </a:extLst>
          </p:cNvPr>
          <p:cNvCxnSpPr>
            <a:cxnSpLocks/>
          </p:cNvCxnSpPr>
          <p:nvPr userDrawn="1"/>
        </p:nvCxnSpPr>
        <p:spPr>
          <a:xfrm>
            <a:off x="5819649" y="1680433"/>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 Placeholder 23">
            <a:extLst>
              <a:ext uri="{FF2B5EF4-FFF2-40B4-BE49-F238E27FC236}">
                <a16:creationId xmlns:a16="http://schemas.microsoft.com/office/drawing/2014/main" id="{11FC24B6-E967-42A6-8F96-DBB1BFE196E5}"/>
              </a:ext>
            </a:extLst>
          </p:cNvPr>
          <p:cNvSpPr>
            <a:spLocks noGrp="1"/>
          </p:cNvSpPr>
          <p:nvPr>
            <p:ph type="body" sz="quarter" idx="13" hasCustomPrompt="1"/>
          </p:nvPr>
        </p:nvSpPr>
        <p:spPr>
          <a:xfrm>
            <a:off x="1664793" y="2119211"/>
            <a:ext cx="4360512" cy="552450"/>
          </a:xfrm>
        </p:spPr>
        <p:txBody>
          <a:bodyPr rtlCol="0">
            <a:normAutofit/>
          </a:bodyPr>
          <a:lstStyle>
            <a:lvl1pPr marL="0" indent="0">
              <a:buNone/>
              <a:defRPr sz="2400" b="1">
                <a:solidFill>
                  <a:schemeClr val="accent5">
                    <a:lumMod val="60000"/>
                    <a:lumOff val="40000"/>
                  </a:schemeClr>
                </a:solidFill>
                <a:effectLst/>
                <a:latin typeface="+mn-lt"/>
              </a:defRPr>
            </a:lvl1pPr>
          </a:lstStyle>
          <a:p>
            <a:pPr lvl="0" rtl="0"/>
            <a:r>
              <a:rPr lang="en-GB" noProof="0"/>
              <a:t>Click to add subtitle</a:t>
            </a:r>
          </a:p>
        </p:txBody>
      </p:sp>
      <p:sp>
        <p:nvSpPr>
          <p:cNvPr id="22" name="Text Placeholder 25">
            <a:extLst>
              <a:ext uri="{FF2B5EF4-FFF2-40B4-BE49-F238E27FC236}">
                <a16:creationId xmlns:a16="http://schemas.microsoft.com/office/drawing/2014/main" id="{227584E0-1796-45AE-A691-1918676D9CD4}"/>
              </a:ext>
            </a:extLst>
          </p:cNvPr>
          <p:cNvSpPr>
            <a:spLocks noGrp="1"/>
          </p:cNvSpPr>
          <p:nvPr>
            <p:ph type="body" sz="quarter" idx="14" hasCustomPrompt="1"/>
          </p:nvPr>
        </p:nvSpPr>
        <p:spPr>
          <a:xfrm>
            <a:off x="1664443" y="2671626"/>
            <a:ext cx="4360862" cy="3215781"/>
          </a:xfrm>
        </p:spPr>
        <p:txBody>
          <a:bodyPr rtlCol="0">
            <a:normAutofit/>
          </a:bodyPr>
          <a:lstStyle>
            <a:lvl1pPr marL="285750" indent="-285750">
              <a:buClr>
                <a:schemeClr val="accent5"/>
              </a:buClr>
              <a:buFont typeface="Arial" panose="020B0604020202020204" pitchFamily="34" charset="0"/>
              <a:buChar char="•"/>
              <a:defRPr sz="1800">
                <a:solidFill>
                  <a:schemeClr val="tx1"/>
                </a:solidFill>
              </a:defRPr>
            </a:lvl1pPr>
          </a:lstStyle>
          <a:p>
            <a:pPr lvl="0" rtl="0"/>
            <a:r>
              <a:rPr lang="en-GB" noProof="0"/>
              <a:t>Click to insert text</a:t>
            </a:r>
          </a:p>
        </p:txBody>
      </p:sp>
      <p:sp>
        <p:nvSpPr>
          <p:cNvPr id="23" name="Text Placeholder 23">
            <a:extLst>
              <a:ext uri="{FF2B5EF4-FFF2-40B4-BE49-F238E27FC236}">
                <a16:creationId xmlns:a16="http://schemas.microsoft.com/office/drawing/2014/main" id="{C7E3698B-A426-409C-94D0-F06ECD410B0A}"/>
              </a:ext>
            </a:extLst>
          </p:cNvPr>
          <p:cNvSpPr>
            <a:spLocks noGrp="1"/>
          </p:cNvSpPr>
          <p:nvPr>
            <p:ph type="body" sz="quarter" idx="15" hasCustomPrompt="1"/>
          </p:nvPr>
        </p:nvSpPr>
        <p:spPr>
          <a:xfrm>
            <a:off x="6359649" y="2119211"/>
            <a:ext cx="4360512" cy="552450"/>
          </a:xfrm>
        </p:spPr>
        <p:txBody>
          <a:bodyPr rtlCol="0">
            <a:normAutofit/>
          </a:bodyPr>
          <a:lstStyle>
            <a:lvl1pPr marL="0" indent="0">
              <a:buNone/>
              <a:defRPr sz="2400" b="1">
                <a:solidFill>
                  <a:schemeClr val="accent5">
                    <a:lumMod val="60000"/>
                    <a:lumOff val="40000"/>
                  </a:schemeClr>
                </a:solidFill>
                <a:effectLst/>
                <a:latin typeface="+mn-lt"/>
              </a:defRPr>
            </a:lvl1pPr>
          </a:lstStyle>
          <a:p>
            <a:pPr lvl="0" rtl="0"/>
            <a:r>
              <a:rPr lang="en-GB" noProof="0"/>
              <a:t>Click to add subtitle</a:t>
            </a:r>
          </a:p>
        </p:txBody>
      </p:sp>
      <p:sp>
        <p:nvSpPr>
          <p:cNvPr id="24" name="Text Placeholder 25">
            <a:extLst>
              <a:ext uri="{FF2B5EF4-FFF2-40B4-BE49-F238E27FC236}">
                <a16:creationId xmlns:a16="http://schemas.microsoft.com/office/drawing/2014/main" id="{D2F2C5F3-51E6-4531-9805-221591315C3D}"/>
              </a:ext>
            </a:extLst>
          </p:cNvPr>
          <p:cNvSpPr>
            <a:spLocks noGrp="1"/>
          </p:cNvSpPr>
          <p:nvPr>
            <p:ph type="body" sz="quarter" idx="16" hasCustomPrompt="1"/>
          </p:nvPr>
        </p:nvSpPr>
        <p:spPr>
          <a:xfrm>
            <a:off x="6359299" y="2671626"/>
            <a:ext cx="4360862" cy="3215781"/>
          </a:xfrm>
        </p:spPr>
        <p:txBody>
          <a:bodyPr rtlCol="0">
            <a:normAutofit/>
          </a:bodyPr>
          <a:lstStyle>
            <a:lvl1pPr marL="285750" indent="-285750">
              <a:buClr>
                <a:schemeClr val="accent5"/>
              </a:buClr>
              <a:buFont typeface="Arial" panose="020B0604020202020204" pitchFamily="34" charset="0"/>
              <a:buChar char="•"/>
              <a:defRPr sz="1800">
                <a:solidFill>
                  <a:schemeClr val="tx1"/>
                </a:solidFill>
              </a:defRPr>
            </a:lvl1pPr>
          </a:lstStyle>
          <a:p>
            <a:pPr lvl="0" rtl="0"/>
            <a:r>
              <a:rPr lang="en-GB" noProof="0"/>
              <a:t>Click to insert text</a:t>
            </a:r>
          </a:p>
        </p:txBody>
      </p:sp>
      <p:sp>
        <p:nvSpPr>
          <p:cNvPr id="9" name="Date Placeholder 3">
            <a:extLst>
              <a:ext uri="{FF2B5EF4-FFF2-40B4-BE49-F238E27FC236}">
                <a16:creationId xmlns:a16="http://schemas.microsoft.com/office/drawing/2014/main" id="{85D87A86-18DB-4F48-991B-B96728C9E2B2}"/>
              </a:ext>
            </a:extLst>
          </p:cNvPr>
          <p:cNvSpPr>
            <a:spLocks noGrp="1"/>
          </p:cNvSpPr>
          <p:nvPr>
            <p:ph type="dt" sz="half" idx="10"/>
          </p:nvPr>
        </p:nvSpPr>
        <p:spPr>
          <a:xfrm>
            <a:off x="541338" y="6401999"/>
            <a:ext cx="2206625" cy="369332"/>
          </a:xfrm>
        </p:spPr>
        <p:txBody>
          <a:bodyPr rtlCol="0"/>
          <a:lstStyle>
            <a:lvl1pPr>
              <a:defRPr/>
            </a:lvl1pPr>
          </a:lstStyle>
          <a:p>
            <a:pPr rtl="0">
              <a:defRPr/>
            </a:pPr>
            <a:r>
              <a:rPr lang="en-GB" noProof="0">
                <a:solidFill>
                  <a:prstClr val="white">
                    <a:alpha val="70000"/>
                  </a:prstClr>
                </a:solidFill>
              </a:rPr>
              <a:t>20XX</a:t>
            </a:r>
          </a:p>
        </p:txBody>
      </p:sp>
      <p:sp>
        <p:nvSpPr>
          <p:cNvPr id="10" name="Footer Placeholder 4">
            <a:extLst>
              <a:ext uri="{FF2B5EF4-FFF2-40B4-BE49-F238E27FC236}">
                <a16:creationId xmlns:a16="http://schemas.microsoft.com/office/drawing/2014/main" id="{E9F77D95-7E8B-48BA-B550-76A5C297FE04}"/>
              </a:ext>
            </a:extLst>
          </p:cNvPr>
          <p:cNvSpPr>
            <a:spLocks noGrp="1"/>
          </p:cNvSpPr>
          <p:nvPr>
            <p:ph type="ftr" sz="quarter" idx="11"/>
          </p:nvPr>
        </p:nvSpPr>
        <p:spPr>
          <a:xfrm>
            <a:off x="3308350" y="6401999"/>
            <a:ext cx="5575300" cy="369332"/>
          </a:xfrm>
        </p:spPr>
        <p:txBody>
          <a:bodyPr rtlCol="0"/>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000" b="0" i="0" u="none" strike="noStrike" kern="1200" cap="all" spc="300" normalizeH="0" noProof="0">
                <a:ln>
                  <a:noFill/>
                </a:ln>
                <a:solidFill>
                  <a:prstClr val="white">
                    <a:alpha val="70000"/>
                  </a:prstClr>
                </a:solidFill>
                <a:effectLst/>
                <a:uLnTx/>
                <a:uFillTx/>
                <a:latin typeface="Avenir Next LT Pro Light"/>
                <a:ea typeface="+mn-ea"/>
                <a:cs typeface="+mn-cs"/>
              </a:rPr>
              <a:t>Presentation Title</a:t>
            </a:r>
          </a:p>
        </p:txBody>
      </p:sp>
      <p:sp>
        <p:nvSpPr>
          <p:cNvPr id="11" name="Slide Number Placeholder 5">
            <a:extLst>
              <a:ext uri="{FF2B5EF4-FFF2-40B4-BE49-F238E27FC236}">
                <a16:creationId xmlns:a16="http://schemas.microsoft.com/office/drawing/2014/main" id="{5510D382-212F-47D7-A76F-181F22622C97}"/>
              </a:ext>
            </a:extLst>
          </p:cNvPr>
          <p:cNvSpPr>
            <a:spLocks noGrp="1"/>
          </p:cNvSpPr>
          <p:nvPr>
            <p:ph type="sldNum" sz="quarter" idx="12"/>
          </p:nvPr>
        </p:nvSpPr>
        <p:spPr>
          <a:xfrm>
            <a:off x="9442800" y="6401999"/>
            <a:ext cx="2208212" cy="369332"/>
          </a:xfrm>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D39607A7-8386-47DB-8578-DDEDD194E5D4}" type="slidenum">
              <a:rPr kumimoji="0" lang="en-GB" sz="1000" b="0" i="0" u="none" strike="noStrike" kern="1200" cap="all" spc="300" normalizeH="0" baseline="0" noProof="0" smtClean="0">
                <a:ln>
                  <a:noFill/>
                </a:ln>
                <a:solidFill>
                  <a:prstClr val="white">
                    <a:alpha val="70000"/>
                  </a:prstClr>
                </a:solidFill>
                <a:effectLst/>
                <a:uLnTx/>
                <a:uFillTx/>
                <a:latin typeface="Avenir Next LT Pro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1000" b="0" i="0" u="none" strike="noStrike" kern="1200" cap="all" spc="300" normalizeH="0" baseline="0" noProof="0">
              <a:ln>
                <a:noFill/>
              </a:ln>
              <a:solidFill>
                <a:prstClr val="white">
                  <a:alpha val="70000"/>
                </a:prstClr>
              </a:solidFill>
              <a:effectLst/>
              <a:uLnTx/>
              <a:uFillTx/>
              <a:latin typeface="Avenir Next LT Pro Light"/>
              <a:ea typeface="+mn-ea"/>
              <a:cs typeface="+mn-cs"/>
            </a:endParaRPr>
          </a:p>
        </p:txBody>
      </p:sp>
      <p:grpSp>
        <p:nvGrpSpPr>
          <p:cNvPr id="18" name="Group 17">
            <a:extLst>
              <a:ext uri="{FF2B5EF4-FFF2-40B4-BE49-F238E27FC236}">
                <a16:creationId xmlns:a16="http://schemas.microsoft.com/office/drawing/2014/main" id="{6E9465D8-1640-4D12-B086-59416AFCBBEE}"/>
              </a:ext>
              <a:ext uri="{C183D7F6-B498-43B3-948B-1728B52AA6E4}">
                <adec:decorative xmlns:adec="http://schemas.microsoft.com/office/drawing/2017/decorative" val="1"/>
              </a:ext>
            </a:extLst>
          </p:cNvPr>
          <p:cNvGrpSpPr/>
          <p:nvPr userDrawn="1"/>
        </p:nvGrpSpPr>
        <p:grpSpPr>
          <a:xfrm rot="5400000">
            <a:off x="3072531" y="-2496283"/>
            <a:ext cx="6034235" cy="11610702"/>
            <a:chOff x="443748" y="446254"/>
            <a:chExt cx="3330000" cy="5760000"/>
          </a:xfrm>
        </p:grpSpPr>
        <p:sp>
          <p:nvSpPr>
            <p:cNvPr id="13" name="Rectangle 5">
              <a:extLst>
                <a:ext uri="{FF2B5EF4-FFF2-40B4-BE49-F238E27FC236}">
                  <a16:creationId xmlns:a16="http://schemas.microsoft.com/office/drawing/2014/main" id="{E7BE05B2-64AC-4F56-A098-D3A324E9DE8B}"/>
                </a:ext>
                <a:ext uri="{C183D7F6-B498-43B3-948B-1728B52AA6E4}">
                  <adec:decorative xmlns:adec="http://schemas.microsoft.com/office/drawing/2017/decorative" val="1"/>
                </a:ext>
              </a:extLst>
            </p:cNvPr>
            <p:cNvSpPr/>
            <p:nvPr userDrawn="1"/>
          </p:nvSpPr>
          <p:spPr>
            <a:xfrm flipV="1">
              <a:off x="443748" y="446254"/>
              <a:ext cx="3330000" cy="5760000"/>
            </a:xfrm>
            <a:custGeom>
              <a:avLst/>
              <a:gdLst>
                <a:gd name="connsiteX0" fmla="*/ 0 w 6660000"/>
                <a:gd name="connsiteY0" fmla="*/ 0 h 5760000"/>
                <a:gd name="connsiteX1" fmla="*/ 6660000 w 6660000"/>
                <a:gd name="connsiteY1" fmla="*/ 0 h 5760000"/>
                <a:gd name="connsiteX2" fmla="*/ 6660000 w 6660000"/>
                <a:gd name="connsiteY2" fmla="*/ 5760000 h 5760000"/>
                <a:gd name="connsiteX3" fmla="*/ 0 w 6660000"/>
                <a:gd name="connsiteY3" fmla="*/ 5760000 h 5760000"/>
                <a:gd name="connsiteX4" fmla="*/ 0 w 6660000"/>
                <a:gd name="connsiteY4" fmla="*/ 0 h 5760000"/>
                <a:gd name="connsiteX0" fmla="*/ 6660000 w 6751440"/>
                <a:gd name="connsiteY0" fmla="*/ 0 h 5760000"/>
                <a:gd name="connsiteX1" fmla="*/ 6660000 w 6751440"/>
                <a:gd name="connsiteY1" fmla="*/ 5760000 h 5760000"/>
                <a:gd name="connsiteX2" fmla="*/ 0 w 6751440"/>
                <a:gd name="connsiteY2" fmla="*/ 5760000 h 5760000"/>
                <a:gd name="connsiteX3" fmla="*/ 0 w 6751440"/>
                <a:gd name="connsiteY3" fmla="*/ 0 h 5760000"/>
                <a:gd name="connsiteX4" fmla="*/ 6751440 w 6751440"/>
                <a:gd name="connsiteY4" fmla="*/ 91440 h 5760000"/>
                <a:gd name="connsiteX0" fmla="*/ 6660000 w 6660000"/>
                <a:gd name="connsiteY0" fmla="*/ 0 h 5760000"/>
                <a:gd name="connsiteX1" fmla="*/ 6660000 w 6660000"/>
                <a:gd name="connsiteY1" fmla="*/ 5760000 h 5760000"/>
                <a:gd name="connsiteX2" fmla="*/ 0 w 6660000"/>
                <a:gd name="connsiteY2" fmla="*/ 5760000 h 5760000"/>
                <a:gd name="connsiteX3" fmla="*/ 0 w 6660000"/>
                <a:gd name="connsiteY3" fmla="*/ 0 h 5760000"/>
                <a:gd name="connsiteX4" fmla="*/ 5068690 w 6660000"/>
                <a:gd name="connsiteY4" fmla="*/ 224790 h 5760000"/>
                <a:gd name="connsiteX0" fmla="*/ 6660000 w 6660000"/>
                <a:gd name="connsiteY0" fmla="*/ 0 h 5760000"/>
                <a:gd name="connsiteX1" fmla="*/ 6660000 w 6660000"/>
                <a:gd name="connsiteY1" fmla="*/ 5760000 h 5760000"/>
                <a:gd name="connsiteX2" fmla="*/ 0 w 6660000"/>
                <a:gd name="connsiteY2" fmla="*/ 5760000 h 5760000"/>
                <a:gd name="connsiteX3" fmla="*/ 0 w 6660000"/>
                <a:gd name="connsiteY3" fmla="*/ 0 h 5760000"/>
                <a:gd name="connsiteX0" fmla="*/ 6660000 w 6660000"/>
                <a:gd name="connsiteY0" fmla="*/ 5760000 h 5760000"/>
                <a:gd name="connsiteX1" fmla="*/ 0 w 6660000"/>
                <a:gd name="connsiteY1" fmla="*/ 5760000 h 5760000"/>
                <a:gd name="connsiteX2" fmla="*/ 0 w 6660000"/>
                <a:gd name="connsiteY2" fmla="*/ 0 h 5760000"/>
              </a:gdLst>
              <a:ahLst/>
              <a:cxnLst>
                <a:cxn ang="0">
                  <a:pos x="connsiteX0" y="connsiteY0"/>
                </a:cxn>
                <a:cxn ang="0">
                  <a:pos x="connsiteX1" y="connsiteY1"/>
                </a:cxn>
                <a:cxn ang="0">
                  <a:pos x="connsiteX2" y="connsiteY2"/>
                </a:cxn>
              </a:cxnLst>
              <a:rect l="l" t="t" r="r" b="b"/>
              <a:pathLst>
                <a:path w="6660000" h="5760000">
                  <a:moveTo>
                    <a:pt x="6660000" y="5760000"/>
                  </a:moveTo>
                  <a:lnTo>
                    <a:pt x="0" y="5760000"/>
                  </a:lnTo>
                  <a:lnTo>
                    <a:pt x="0" y="0"/>
                  </a:lnTo>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15" name="Rectangle 5">
              <a:extLst>
                <a:ext uri="{FF2B5EF4-FFF2-40B4-BE49-F238E27FC236}">
                  <a16:creationId xmlns:a16="http://schemas.microsoft.com/office/drawing/2014/main" id="{CFB6CFD5-710B-4FF7-B75B-0174B9B72177}"/>
                </a:ext>
                <a:ext uri="{C183D7F6-B498-43B3-948B-1728B52AA6E4}">
                  <adec:decorative xmlns:adec="http://schemas.microsoft.com/office/drawing/2017/decorative" val="1"/>
                </a:ext>
              </a:extLst>
            </p:cNvPr>
            <p:cNvSpPr/>
            <p:nvPr userDrawn="1"/>
          </p:nvSpPr>
          <p:spPr>
            <a:xfrm rot="10800000" flipV="1">
              <a:off x="443748" y="6206254"/>
              <a:ext cx="3330000" cy="0"/>
            </a:xfrm>
            <a:custGeom>
              <a:avLst/>
              <a:gdLst>
                <a:gd name="connsiteX0" fmla="*/ 0 w 6660000"/>
                <a:gd name="connsiteY0" fmla="*/ 0 h 5760000"/>
                <a:gd name="connsiteX1" fmla="*/ 6660000 w 6660000"/>
                <a:gd name="connsiteY1" fmla="*/ 0 h 5760000"/>
                <a:gd name="connsiteX2" fmla="*/ 6660000 w 6660000"/>
                <a:gd name="connsiteY2" fmla="*/ 5760000 h 5760000"/>
                <a:gd name="connsiteX3" fmla="*/ 0 w 6660000"/>
                <a:gd name="connsiteY3" fmla="*/ 5760000 h 5760000"/>
                <a:gd name="connsiteX4" fmla="*/ 0 w 6660000"/>
                <a:gd name="connsiteY4" fmla="*/ 0 h 5760000"/>
                <a:gd name="connsiteX0" fmla="*/ 6660000 w 6751440"/>
                <a:gd name="connsiteY0" fmla="*/ 0 h 5760000"/>
                <a:gd name="connsiteX1" fmla="*/ 6660000 w 6751440"/>
                <a:gd name="connsiteY1" fmla="*/ 5760000 h 5760000"/>
                <a:gd name="connsiteX2" fmla="*/ 0 w 6751440"/>
                <a:gd name="connsiteY2" fmla="*/ 5760000 h 5760000"/>
                <a:gd name="connsiteX3" fmla="*/ 0 w 6751440"/>
                <a:gd name="connsiteY3" fmla="*/ 0 h 5760000"/>
                <a:gd name="connsiteX4" fmla="*/ 6751440 w 6751440"/>
                <a:gd name="connsiteY4" fmla="*/ 91440 h 5760000"/>
                <a:gd name="connsiteX0" fmla="*/ 6660000 w 6660000"/>
                <a:gd name="connsiteY0" fmla="*/ 0 h 5760000"/>
                <a:gd name="connsiteX1" fmla="*/ 6660000 w 6660000"/>
                <a:gd name="connsiteY1" fmla="*/ 5760000 h 5760000"/>
                <a:gd name="connsiteX2" fmla="*/ 0 w 6660000"/>
                <a:gd name="connsiteY2" fmla="*/ 5760000 h 5760000"/>
                <a:gd name="connsiteX3" fmla="*/ 0 w 6660000"/>
                <a:gd name="connsiteY3" fmla="*/ 0 h 5760000"/>
                <a:gd name="connsiteX4" fmla="*/ 5068690 w 6660000"/>
                <a:gd name="connsiteY4" fmla="*/ 224790 h 5760000"/>
                <a:gd name="connsiteX0" fmla="*/ 6660000 w 6660000"/>
                <a:gd name="connsiteY0" fmla="*/ 0 h 5760000"/>
                <a:gd name="connsiteX1" fmla="*/ 6660000 w 6660000"/>
                <a:gd name="connsiteY1" fmla="*/ 5760000 h 5760000"/>
                <a:gd name="connsiteX2" fmla="*/ 0 w 6660000"/>
                <a:gd name="connsiteY2" fmla="*/ 5760000 h 5760000"/>
                <a:gd name="connsiteX3" fmla="*/ 0 w 6660000"/>
                <a:gd name="connsiteY3" fmla="*/ 0 h 5760000"/>
                <a:gd name="connsiteX0" fmla="*/ 6660000 w 6660000"/>
                <a:gd name="connsiteY0" fmla="*/ 5760000 h 5760000"/>
                <a:gd name="connsiteX1" fmla="*/ 0 w 6660000"/>
                <a:gd name="connsiteY1" fmla="*/ 5760000 h 5760000"/>
                <a:gd name="connsiteX2" fmla="*/ 0 w 6660000"/>
                <a:gd name="connsiteY2" fmla="*/ 0 h 5760000"/>
                <a:gd name="connsiteX0" fmla="*/ 6660000 w 6660000"/>
                <a:gd name="connsiteY0" fmla="*/ 0 h 0"/>
                <a:gd name="connsiteX1" fmla="*/ 0 w 6660000"/>
                <a:gd name="connsiteY1" fmla="*/ 0 h 0"/>
              </a:gdLst>
              <a:ahLst/>
              <a:cxnLst>
                <a:cxn ang="0">
                  <a:pos x="connsiteX0" y="connsiteY0"/>
                </a:cxn>
                <a:cxn ang="0">
                  <a:pos x="connsiteX1" y="connsiteY1"/>
                </a:cxn>
              </a:cxnLst>
              <a:rect l="l" t="t" r="r" b="b"/>
              <a:pathLst>
                <a:path w="6660000">
                  <a:moveTo>
                    <a:pt x="6660000" y="0"/>
                  </a:moveTo>
                  <a:lnTo>
                    <a:pt x="0" y="0"/>
                  </a:lnTo>
                </a:path>
              </a:pathLst>
            </a:custGeom>
            <a:solidFill>
              <a:schemeClr val="tx2">
                <a:alpha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solidFill>
                  <a:schemeClr val="tx1">
                    <a:alpha val="70000"/>
                  </a:schemeClr>
                </a:solidFill>
              </a:endParaRPr>
            </a:p>
          </p:txBody>
        </p:sp>
        <p:sp>
          <p:nvSpPr>
            <p:cNvPr id="17" name="Rectangle 5">
              <a:extLst>
                <a:ext uri="{FF2B5EF4-FFF2-40B4-BE49-F238E27FC236}">
                  <a16:creationId xmlns:a16="http://schemas.microsoft.com/office/drawing/2014/main" id="{66A28EB2-7446-4114-8BD6-4CB90B849571}"/>
                </a:ext>
                <a:ext uri="{C183D7F6-B498-43B3-948B-1728B52AA6E4}">
                  <adec:decorative xmlns:adec="http://schemas.microsoft.com/office/drawing/2017/decorative" val="1"/>
                </a:ext>
              </a:extLst>
            </p:cNvPr>
            <p:cNvSpPr/>
            <p:nvPr userDrawn="1"/>
          </p:nvSpPr>
          <p:spPr>
            <a:xfrm rot="10800000" flipV="1">
              <a:off x="3773748" y="446254"/>
              <a:ext cx="0" cy="5760000"/>
            </a:xfrm>
            <a:custGeom>
              <a:avLst/>
              <a:gdLst>
                <a:gd name="connsiteX0" fmla="*/ 0 w 6660000"/>
                <a:gd name="connsiteY0" fmla="*/ 0 h 5760000"/>
                <a:gd name="connsiteX1" fmla="*/ 6660000 w 6660000"/>
                <a:gd name="connsiteY1" fmla="*/ 0 h 5760000"/>
                <a:gd name="connsiteX2" fmla="*/ 6660000 w 6660000"/>
                <a:gd name="connsiteY2" fmla="*/ 5760000 h 5760000"/>
                <a:gd name="connsiteX3" fmla="*/ 0 w 6660000"/>
                <a:gd name="connsiteY3" fmla="*/ 5760000 h 5760000"/>
                <a:gd name="connsiteX4" fmla="*/ 0 w 6660000"/>
                <a:gd name="connsiteY4" fmla="*/ 0 h 5760000"/>
                <a:gd name="connsiteX0" fmla="*/ 6660000 w 6751440"/>
                <a:gd name="connsiteY0" fmla="*/ 0 h 5760000"/>
                <a:gd name="connsiteX1" fmla="*/ 6660000 w 6751440"/>
                <a:gd name="connsiteY1" fmla="*/ 5760000 h 5760000"/>
                <a:gd name="connsiteX2" fmla="*/ 0 w 6751440"/>
                <a:gd name="connsiteY2" fmla="*/ 5760000 h 5760000"/>
                <a:gd name="connsiteX3" fmla="*/ 0 w 6751440"/>
                <a:gd name="connsiteY3" fmla="*/ 0 h 5760000"/>
                <a:gd name="connsiteX4" fmla="*/ 6751440 w 6751440"/>
                <a:gd name="connsiteY4" fmla="*/ 91440 h 5760000"/>
                <a:gd name="connsiteX0" fmla="*/ 6660000 w 6660000"/>
                <a:gd name="connsiteY0" fmla="*/ 0 h 5760000"/>
                <a:gd name="connsiteX1" fmla="*/ 6660000 w 6660000"/>
                <a:gd name="connsiteY1" fmla="*/ 5760000 h 5760000"/>
                <a:gd name="connsiteX2" fmla="*/ 0 w 6660000"/>
                <a:gd name="connsiteY2" fmla="*/ 5760000 h 5760000"/>
                <a:gd name="connsiteX3" fmla="*/ 0 w 6660000"/>
                <a:gd name="connsiteY3" fmla="*/ 0 h 5760000"/>
                <a:gd name="connsiteX4" fmla="*/ 5068690 w 6660000"/>
                <a:gd name="connsiteY4" fmla="*/ 224790 h 5760000"/>
                <a:gd name="connsiteX0" fmla="*/ 6660000 w 6660000"/>
                <a:gd name="connsiteY0" fmla="*/ 0 h 5760000"/>
                <a:gd name="connsiteX1" fmla="*/ 6660000 w 6660000"/>
                <a:gd name="connsiteY1" fmla="*/ 5760000 h 5760000"/>
                <a:gd name="connsiteX2" fmla="*/ 0 w 6660000"/>
                <a:gd name="connsiteY2" fmla="*/ 5760000 h 5760000"/>
                <a:gd name="connsiteX3" fmla="*/ 0 w 6660000"/>
                <a:gd name="connsiteY3" fmla="*/ 0 h 5760000"/>
                <a:gd name="connsiteX0" fmla="*/ 6660000 w 6660000"/>
                <a:gd name="connsiteY0" fmla="*/ 5760000 h 5760000"/>
                <a:gd name="connsiteX1" fmla="*/ 0 w 6660000"/>
                <a:gd name="connsiteY1" fmla="*/ 5760000 h 5760000"/>
                <a:gd name="connsiteX2" fmla="*/ 0 w 6660000"/>
                <a:gd name="connsiteY2" fmla="*/ 0 h 5760000"/>
                <a:gd name="connsiteX0" fmla="*/ 0 w 0"/>
                <a:gd name="connsiteY0" fmla="*/ 5760000 h 5760000"/>
                <a:gd name="connsiteX1" fmla="*/ 0 w 0"/>
                <a:gd name="connsiteY1" fmla="*/ 0 h 5760000"/>
              </a:gdLst>
              <a:ahLst/>
              <a:cxnLst>
                <a:cxn ang="0">
                  <a:pos x="connsiteX0" y="connsiteY0"/>
                </a:cxn>
                <a:cxn ang="0">
                  <a:pos x="connsiteX1" y="connsiteY1"/>
                </a:cxn>
              </a:cxnLst>
              <a:rect l="l" t="t" r="r" b="b"/>
              <a:pathLst>
                <a:path h="5760000">
                  <a:moveTo>
                    <a:pt x="0" y="5760000"/>
                  </a:moveTo>
                  <a:lnTo>
                    <a:pt x="0" y="0"/>
                  </a:lnTo>
                </a:path>
              </a:pathLst>
            </a:custGeom>
            <a:solidFill>
              <a:schemeClr val="tx2">
                <a:alpha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grpSp>
    </p:spTree>
    <p:extLst>
      <p:ext uri="{BB962C8B-B14F-4D97-AF65-F5344CB8AC3E}">
        <p14:creationId xmlns:p14="http://schemas.microsoft.com/office/powerpoint/2010/main" val="18850689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2DA6CE13-49E5-47C2-B720-1F236BBB57BE}"/>
              </a:ext>
            </a:extLst>
          </p:cNvPr>
          <p:cNvSpPr>
            <a:spLocks noGrp="1"/>
          </p:cNvSpPr>
          <p:nvPr>
            <p:ph type="title"/>
          </p:nvPr>
        </p:nvSpPr>
        <p:spPr>
          <a:xfrm>
            <a:off x="1082675" y="531815"/>
            <a:ext cx="10026650" cy="696910"/>
          </a:xfrm>
        </p:spPr>
        <p:txBody>
          <a:bodyPr wrap="square" rtlCol="0" anchor="b" anchorCtr="0">
            <a:normAutofit/>
          </a:bodyPr>
          <a:lstStyle>
            <a:lvl1pPr algn="ctr">
              <a:defRPr/>
            </a:lvl1pPr>
          </a:lstStyle>
          <a:p>
            <a:pPr algn="ctr" rtl="0"/>
            <a:endParaRPr lang="en-GB" noProof="0"/>
          </a:p>
        </p:txBody>
      </p:sp>
      <p:cxnSp>
        <p:nvCxnSpPr>
          <p:cNvPr id="8" name="Straight Connector 7">
            <a:extLst>
              <a:ext uri="{FF2B5EF4-FFF2-40B4-BE49-F238E27FC236}">
                <a16:creationId xmlns:a16="http://schemas.microsoft.com/office/drawing/2014/main" id="{CBA75683-8D5A-4D7B-AA95-90826766FE43}"/>
              </a:ext>
              <a:ext uri="{C183D7F6-B498-43B3-948B-1728B52AA6E4}">
                <adec:decorative xmlns:adec="http://schemas.microsoft.com/office/drawing/2017/decorative" val="1"/>
              </a:ext>
            </a:extLst>
          </p:cNvPr>
          <p:cNvCxnSpPr>
            <a:cxnSpLocks/>
          </p:cNvCxnSpPr>
          <p:nvPr userDrawn="1"/>
        </p:nvCxnSpPr>
        <p:spPr>
          <a:xfrm>
            <a:off x="5819649" y="1680433"/>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6" name="Text Placeholder 23">
            <a:extLst>
              <a:ext uri="{FF2B5EF4-FFF2-40B4-BE49-F238E27FC236}">
                <a16:creationId xmlns:a16="http://schemas.microsoft.com/office/drawing/2014/main" id="{0014AA73-5311-4055-A626-89D8E23FFD9E}"/>
              </a:ext>
            </a:extLst>
          </p:cNvPr>
          <p:cNvSpPr>
            <a:spLocks noGrp="1"/>
          </p:cNvSpPr>
          <p:nvPr>
            <p:ph type="body" sz="quarter" idx="13" hasCustomPrompt="1"/>
          </p:nvPr>
        </p:nvSpPr>
        <p:spPr>
          <a:xfrm>
            <a:off x="1001992" y="2112353"/>
            <a:ext cx="3303394" cy="552450"/>
          </a:xfrm>
        </p:spPr>
        <p:txBody>
          <a:bodyPr rtlCol="0">
            <a:normAutofit/>
          </a:bodyPr>
          <a:lstStyle>
            <a:lvl1pPr marL="0" indent="0">
              <a:buNone/>
              <a:defRPr sz="2400" b="1">
                <a:solidFill>
                  <a:schemeClr val="accent5">
                    <a:lumMod val="60000"/>
                    <a:lumOff val="40000"/>
                  </a:schemeClr>
                </a:solidFill>
                <a:effectLst/>
              </a:defRPr>
            </a:lvl1pPr>
          </a:lstStyle>
          <a:p>
            <a:pPr lvl="0" rtl="0"/>
            <a:r>
              <a:rPr lang="en-GB" noProof="0"/>
              <a:t>Click to add subtitle</a:t>
            </a:r>
          </a:p>
        </p:txBody>
      </p:sp>
      <p:sp>
        <p:nvSpPr>
          <p:cNvPr id="29" name="Text Placeholder 25">
            <a:extLst>
              <a:ext uri="{FF2B5EF4-FFF2-40B4-BE49-F238E27FC236}">
                <a16:creationId xmlns:a16="http://schemas.microsoft.com/office/drawing/2014/main" id="{929F4BD4-95C1-49C1-8ADF-A14CD567582E}"/>
              </a:ext>
            </a:extLst>
          </p:cNvPr>
          <p:cNvSpPr>
            <a:spLocks noGrp="1"/>
          </p:cNvSpPr>
          <p:nvPr>
            <p:ph type="body" sz="quarter" idx="14" hasCustomPrompt="1"/>
          </p:nvPr>
        </p:nvSpPr>
        <p:spPr>
          <a:xfrm>
            <a:off x="1001641" y="2664768"/>
            <a:ext cx="3303659" cy="3215781"/>
          </a:xfrm>
        </p:spPr>
        <p:txBody>
          <a:bodyPr rtlCol="0">
            <a:normAutofit/>
          </a:bodyPr>
          <a:lstStyle>
            <a:lvl1pPr marL="285750" indent="-285750">
              <a:buClr>
                <a:schemeClr val="accent5"/>
              </a:buClr>
              <a:buFont typeface="Arial" panose="020B0604020202020204" pitchFamily="34" charset="0"/>
              <a:buChar char="•"/>
              <a:defRPr sz="1800">
                <a:solidFill>
                  <a:schemeClr val="tx1"/>
                </a:solidFill>
              </a:defRPr>
            </a:lvl1pPr>
          </a:lstStyle>
          <a:p>
            <a:pPr lvl="0" rtl="0"/>
            <a:r>
              <a:rPr lang="en-GB" noProof="0"/>
              <a:t>Click to insert text</a:t>
            </a:r>
          </a:p>
        </p:txBody>
      </p:sp>
      <p:sp>
        <p:nvSpPr>
          <p:cNvPr id="48" name="Text Placeholder 23">
            <a:extLst>
              <a:ext uri="{FF2B5EF4-FFF2-40B4-BE49-F238E27FC236}">
                <a16:creationId xmlns:a16="http://schemas.microsoft.com/office/drawing/2014/main" id="{92C6830C-1F44-4F12-B457-A08A9A6E53A0}"/>
              </a:ext>
            </a:extLst>
          </p:cNvPr>
          <p:cNvSpPr>
            <a:spLocks noGrp="1"/>
          </p:cNvSpPr>
          <p:nvPr>
            <p:ph type="body" sz="quarter" idx="19" hasCustomPrompt="1"/>
          </p:nvPr>
        </p:nvSpPr>
        <p:spPr>
          <a:xfrm>
            <a:off x="4453829" y="2112353"/>
            <a:ext cx="3303394" cy="552450"/>
          </a:xfrm>
        </p:spPr>
        <p:txBody>
          <a:bodyPr rtlCol="0">
            <a:normAutofit/>
          </a:bodyPr>
          <a:lstStyle>
            <a:lvl1pPr marL="0" indent="0">
              <a:buNone/>
              <a:defRPr sz="2400" b="1">
                <a:solidFill>
                  <a:schemeClr val="accent5">
                    <a:lumMod val="60000"/>
                    <a:lumOff val="40000"/>
                  </a:schemeClr>
                </a:solidFill>
                <a:effectLst/>
              </a:defRPr>
            </a:lvl1pPr>
          </a:lstStyle>
          <a:p>
            <a:pPr lvl="0" rtl="0"/>
            <a:r>
              <a:rPr lang="en-GB" noProof="0"/>
              <a:t>Click to add subtitle</a:t>
            </a:r>
          </a:p>
        </p:txBody>
      </p:sp>
      <p:sp>
        <p:nvSpPr>
          <p:cNvPr id="31" name="Text Placeholder 25">
            <a:extLst>
              <a:ext uri="{FF2B5EF4-FFF2-40B4-BE49-F238E27FC236}">
                <a16:creationId xmlns:a16="http://schemas.microsoft.com/office/drawing/2014/main" id="{631066C0-5869-41D5-A6B8-519CA72AC03D}"/>
              </a:ext>
            </a:extLst>
          </p:cNvPr>
          <p:cNvSpPr>
            <a:spLocks noGrp="1"/>
          </p:cNvSpPr>
          <p:nvPr>
            <p:ph type="body" sz="quarter" idx="16" hasCustomPrompt="1"/>
          </p:nvPr>
        </p:nvSpPr>
        <p:spPr>
          <a:xfrm>
            <a:off x="4453478" y="2664768"/>
            <a:ext cx="3303659" cy="3215781"/>
          </a:xfrm>
        </p:spPr>
        <p:txBody>
          <a:bodyPr rtlCol="0">
            <a:normAutofit/>
          </a:bodyPr>
          <a:lstStyle>
            <a:lvl1pPr marL="285750" indent="-285750">
              <a:buClr>
                <a:schemeClr val="accent5"/>
              </a:buClr>
              <a:buFont typeface="Arial" panose="020B0604020202020204" pitchFamily="34" charset="0"/>
              <a:buChar char="•"/>
              <a:defRPr sz="1800">
                <a:solidFill>
                  <a:schemeClr val="tx1"/>
                </a:solidFill>
              </a:defRPr>
            </a:lvl1pPr>
          </a:lstStyle>
          <a:p>
            <a:pPr lvl="0" rtl="0"/>
            <a:r>
              <a:rPr lang="en-GB" noProof="0"/>
              <a:t>Click to insert text</a:t>
            </a:r>
          </a:p>
        </p:txBody>
      </p:sp>
      <p:sp>
        <p:nvSpPr>
          <p:cNvPr id="49" name="Text Placeholder 23">
            <a:extLst>
              <a:ext uri="{FF2B5EF4-FFF2-40B4-BE49-F238E27FC236}">
                <a16:creationId xmlns:a16="http://schemas.microsoft.com/office/drawing/2014/main" id="{A05C520D-F031-4A59-B3AB-15CD169C1B91}"/>
              </a:ext>
            </a:extLst>
          </p:cNvPr>
          <p:cNvSpPr>
            <a:spLocks noGrp="1"/>
          </p:cNvSpPr>
          <p:nvPr>
            <p:ph type="body" sz="quarter" idx="20" hasCustomPrompt="1"/>
          </p:nvPr>
        </p:nvSpPr>
        <p:spPr>
          <a:xfrm>
            <a:off x="7905931" y="2112353"/>
            <a:ext cx="3303394" cy="552450"/>
          </a:xfrm>
        </p:spPr>
        <p:txBody>
          <a:bodyPr rtlCol="0">
            <a:normAutofit/>
          </a:bodyPr>
          <a:lstStyle>
            <a:lvl1pPr marL="0" indent="0">
              <a:buNone/>
              <a:defRPr sz="2400" b="1">
                <a:solidFill>
                  <a:schemeClr val="accent5">
                    <a:lumMod val="60000"/>
                    <a:lumOff val="40000"/>
                  </a:schemeClr>
                </a:solidFill>
                <a:effectLst/>
              </a:defRPr>
            </a:lvl1pPr>
          </a:lstStyle>
          <a:p>
            <a:pPr lvl="0" rtl="0"/>
            <a:r>
              <a:rPr lang="en-GB" noProof="0"/>
              <a:t>Click to add subtitle</a:t>
            </a:r>
          </a:p>
        </p:txBody>
      </p:sp>
      <p:sp>
        <p:nvSpPr>
          <p:cNvPr id="33" name="Text Placeholder 25">
            <a:extLst>
              <a:ext uri="{FF2B5EF4-FFF2-40B4-BE49-F238E27FC236}">
                <a16:creationId xmlns:a16="http://schemas.microsoft.com/office/drawing/2014/main" id="{918F424D-F90F-4352-B45D-8E23B4BA148F}"/>
              </a:ext>
            </a:extLst>
          </p:cNvPr>
          <p:cNvSpPr>
            <a:spLocks noGrp="1"/>
          </p:cNvSpPr>
          <p:nvPr>
            <p:ph type="body" sz="quarter" idx="18" hasCustomPrompt="1"/>
          </p:nvPr>
        </p:nvSpPr>
        <p:spPr>
          <a:xfrm>
            <a:off x="7905666" y="2651053"/>
            <a:ext cx="3303659" cy="3215781"/>
          </a:xfrm>
        </p:spPr>
        <p:txBody>
          <a:bodyPr rtlCol="0">
            <a:normAutofit/>
          </a:bodyPr>
          <a:lstStyle>
            <a:lvl1pPr marL="285750" indent="-285750">
              <a:buClr>
                <a:schemeClr val="accent5"/>
              </a:buClr>
              <a:buFont typeface="Arial" panose="020B0604020202020204" pitchFamily="34" charset="0"/>
              <a:buChar char="•"/>
              <a:defRPr sz="1800">
                <a:solidFill>
                  <a:schemeClr val="tx1"/>
                </a:solidFill>
              </a:defRPr>
            </a:lvl1pPr>
          </a:lstStyle>
          <a:p>
            <a:pPr lvl="0" rtl="0"/>
            <a:r>
              <a:rPr lang="en-GB" noProof="0"/>
              <a:t>Click to insert text</a:t>
            </a:r>
          </a:p>
        </p:txBody>
      </p:sp>
      <p:sp>
        <p:nvSpPr>
          <p:cNvPr id="9" name="Date Placeholder 3">
            <a:extLst>
              <a:ext uri="{FF2B5EF4-FFF2-40B4-BE49-F238E27FC236}">
                <a16:creationId xmlns:a16="http://schemas.microsoft.com/office/drawing/2014/main" id="{6CF1492E-55F0-4EDA-9C49-A4A834F401C5}"/>
              </a:ext>
            </a:extLst>
          </p:cNvPr>
          <p:cNvSpPr>
            <a:spLocks noGrp="1"/>
          </p:cNvSpPr>
          <p:nvPr>
            <p:ph type="dt" sz="half" idx="10"/>
          </p:nvPr>
        </p:nvSpPr>
        <p:spPr>
          <a:xfrm>
            <a:off x="541338" y="6401999"/>
            <a:ext cx="2206625" cy="369332"/>
          </a:xfrm>
        </p:spPr>
        <p:txBody>
          <a:bodyPr rtlCol="0"/>
          <a:lstStyle>
            <a:lvl1pPr>
              <a:defRPr/>
            </a:lvl1pPr>
          </a:lstStyle>
          <a:p>
            <a:pPr rtl="0">
              <a:defRPr/>
            </a:pPr>
            <a:r>
              <a:rPr lang="en-GB" noProof="0">
                <a:solidFill>
                  <a:prstClr val="white">
                    <a:alpha val="70000"/>
                  </a:prstClr>
                </a:solidFill>
              </a:rPr>
              <a:t>20XX</a:t>
            </a:r>
          </a:p>
        </p:txBody>
      </p:sp>
      <p:sp>
        <p:nvSpPr>
          <p:cNvPr id="10" name="Footer Placeholder 4">
            <a:extLst>
              <a:ext uri="{FF2B5EF4-FFF2-40B4-BE49-F238E27FC236}">
                <a16:creationId xmlns:a16="http://schemas.microsoft.com/office/drawing/2014/main" id="{928D135F-F70E-4CF5-8CAB-4B58BA029B56}"/>
              </a:ext>
            </a:extLst>
          </p:cNvPr>
          <p:cNvSpPr>
            <a:spLocks noGrp="1"/>
          </p:cNvSpPr>
          <p:nvPr>
            <p:ph type="ftr" sz="quarter" idx="11"/>
          </p:nvPr>
        </p:nvSpPr>
        <p:spPr>
          <a:xfrm>
            <a:off x="3308350" y="6401999"/>
            <a:ext cx="5575300" cy="369332"/>
          </a:xfrm>
        </p:spPr>
        <p:txBody>
          <a:bodyPr rtlCol="0"/>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000" b="0" i="0" u="none" strike="noStrike" kern="1200" cap="all" spc="300" normalizeH="0" noProof="0">
                <a:ln>
                  <a:noFill/>
                </a:ln>
                <a:solidFill>
                  <a:prstClr val="white">
                    <a:alpha val="70000"/>
                  </a:prstClr>
                </a:solidFill>
                <a:effectLst/>
                <a:uLnTx/>
                <a:uFillTx/>
                <a:latin typeface="Avenir Next LT Pro Light"/>
                <a:ea typeface="+mn-ea"/>
                <a:cs typeface="+mn-cs"/>
              </a:rPr>
              <a:t>Presentation Title</a:t>
            </a:r>
          </a:p>
        </p:txBody>
      </p:sp>
      <p:sp>
        <p:nvSpPr>
          <p:cNvPr id="11" name="Slide Number Placeholder 5">
            <a:extLst>
              <a:ext uri="{FF2B5EF4-FFF2-40B4-BE49-F238E27FC236}">
                <a16:creationId xmlns:a16="http://schemas.microsoft.com/office/drawing/2014/main" id="{B0B1F2E7-88D6-4A13-81A3-A31E4E8D3FFE}"/>
              </a:ext>
            </a:extLst>
          </p:cNvPr>
          <p:cNvSpPr>
            <a:spLocks noGrp="1"/>
          </p:cNvSpPr>
          <p:nvPr>
            <p:ph type="sldNum" sz="quarter" idx="12"/>
          </p:nvPr>
        </p:nvSpPr>
        <p:spPr>
          <a:xfrm>
            <a:off x="9442800" y="6401999"/>
            <a:ext cx="2208212" cy="369332"/>
          </a:xfrm>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D39607A7-8386-47DB-8578-DDEDD194E5D4}" type="slidenum">
              <a:rPr kumimoji="0" lang="en-GB" sz="1000" b="0" i="0" u="none" strike="noStrike" kern="1200" cap="all" spc="300" normalizeH="0" baseline="0" noProof="0" smtClean="0">
                <a:ln>
                  <a:noFill/>
                </a:ln>
                <a:solidFill>
                  <a:prstClr val="white">
                    <a:alpha val="70000"/>
                  </a:prstClr>
                </a:solidFill>
                <a:effectLst/>
                <a:uLnTx/>
                <a:uFillTx/>
                <a:latin typeface="Avenir Next LT Pro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1000" b="0" i="0" u="none" strike="noStrike" kern="1200" cap="all" spc="300" normalizeH="0" baseline="0" noProof="0">
              <a:ln>
                <a:noFill/>
              </a:ln>
              <a:solidFill>
                <a:prstClr val="white">
                  <a:alpha val="70000"/>
                </a:prstClr>
              </a:solidFill>
              <a:effectLst/>
              <a:uLnTx/>
              <a:uFillTx/>
              <a:latin typeface="Avenir Next LT Pro Light"/>
              <a:ea typeface="+mn-ea"/>
              <a:cs typeface="+mn-cs"/>
            </a:endParaRPr>
          </a:p>
        </p:txBody>
      </p:sp>
      <p:grpSp>
        <p:nvGrpSpPr>
          <p:cNvPr id="50" name="Group 49">
            <a:extLst>
              <a:ext uri="{FF2B5EF4-FFF2-40B4-BE49-F238E27FC236}">
                <a16:creationId xmlns:a16="http://schemas.microsoft.com/office/drawing/2014/main" id="{4A548AA1-D42E-4FED-9B69-F476E26489F3}"/>
              </a:ext>
              <a:ext uri="{C183D7F6-B498-43B3-948B-1728B52AA6E4}">
                <adec:decorative xmlns:adec="http://schemas.microsoft.com/office/drawing/2017/decorative" val="1"/>
              </a:ext>
            </a:extLst>
          </p:cNvPr>
          <p:cNvGrpSpPr/>
          <p:nvPr userDrawn="1"/>
        </p:nvGrpSpPr>
        <p:grpSpPr>
          <a:xfrm rot="5400000">
            <a:off x="3072531" y="-2496283"/>
            <a:ext cx="6034235" cy="11610702"/>
            <a:chOff x="443748" y="446254"/>
            <a:chExt cx="3330000" cy="5760000"/>
          </a:xfrm>
        </p:grpSpPr>
        <p:sp>
          <p:nvSpPr>
            <p:cNvPr id="51" name="Rectangle 5">
              <a:extLst>
                <a:ext uri="{FF2B5EF4-FFF2-40B4-BE49-F238E27FC236}">
                  <a16:creationId xmlns:a16="http://schemas.microsoft.com/office/drawing/2014/main" id="{8C03BD57-8867-4998-B3F3-82125EA3708C}"/>
                </a:ext>
                <a:ext uri="{C183D7F6-B498-43B3-948B-1728B52AA6E4}">
                  <adec:decorative xmlns:adec="http://schemas.microsoft.com/office/drawing/2017/decorative" val="1"/>
                </a:ext>
              </a:extLst>
            </p:cNvPr>
            <p:cNvSpPr/>
            <p:nvPr userDrawn="1"/>
          </p:nvSpPr>
          <p:spPr>
            <a:xfrm flipV="1">
              <a:off x="443748" y="446254"/>
              <a:ext cx="3330000" cy="5760000"/>
            </a:xfrm>
            <a:custGeom>
              <a:avLst/>
              <a:gdLst>
                <a:gd name="connsiteX0" fmla="*/ 0 w 6660000"/>
                <a:gd name="connsiteY0" fmla="*/ 0 h 5760000"/>
                <a:gd name="connsiteX1" fmla="*/ 6660000 w 6660000"/>
                <a:gd name="connsiteY1" fmla="*/ 0 h 5760000"/>
                <a:gd name="connsiteX2" fmla="*/ 6660000 w 6660000"/>
                <a:gd name="connsiteY2" fmla="*/ 5760000 h 5760000"/>
                <a:gd name="connsiteX3" fmla="*/ 0 w 6660000"/>
                <a:gd name="connsiteY3" fmla="*/ 5760000 h 5760000"/>
                <a:gd name="connsiteX4" fmla="*/ 0 w 6660000"/>
                <a:gd name="connsiteY4" fmla="*/ 0 h 5760000"/>
                <a:gd name="connsiteX0" fmla="*/ 6660000 w 6751440"/>
                <a:gd name="connsiteY0" fmla="*/ 0 h 5760000"/>
                <a:gd name="connsiteX1" fmla="*/ 6660000 w 6751440"/>
                <a:gd name="connsiteY1" fmla="*/ 5760000 h 5760000"/>
                <a:gd name="connsiteX2" fmla="*/ 0 w 6751440"/>
                <a:gd name="connsiteY2" fmla="*/ 5760000 h 5760000"/>
                <a:gd name="connsiteX3" fmla="*/ 0 w 6751440"/>
                <a:gd name="connsiteY3" fmla="*/ 0 h 5760000"/>
                <a:gd name="connsiteX4" fmla="*/ 6751440 w 6751440"/>
                <a:gd name="connsiteY4" fmla="*/ 91440 h 5760000"/>
                <a:gd name="connsiteX0" fmla="*/ 6660000 w 6660000"/>
                <a:gd name="connsiteY0" fmla="*/ 0 h 5760000"/>
                <a:gd name="connsiteX1" fmla="*/ 6660000 w 6660000"/>
                <a:gd name="connsiteY1" fmla="*/ 5760000 h 5760000"/>
                <a:gd name="connsiteX2" fmla="*/ 0 w 6660000"/>
                <a:gd name="connsiteY2" fmla="*/ 5760000 h 5760000"/>
                <a:gd name="connsiteX3" fmla="*/ 0 w 6660000"/>
                <a:gd name="connsiteY3" fmla="*/ 0 h 5760000"/>
                <a:gd name="connsiteX4" fmla="*/ 5068690 w 6660000"/>
                <a:gd name="connsiteY4" fmla="*/ 224790 h 5760000"/>
                <a:gd name="connsiteX0" fmla="*/ 6660000 w 6660000"/>
                <a:gd name="connsiteY0" fmla="*/ 0 h 5760000"/>
                <a:gd name="connsiteX1" fmla="*/ 6660000 w 6660000"/>
                <a:gd name="connsiteY1" fmla="*/ 5760000 h 5760000"/>
                <a:gd name="connsiteX2" fmla="*/ 0 w 6660000"/>
                <a:gd name="connsiteY2" fmla="*/ 5760000 h 5760000"/>
                <a:gd name="connsiteX3" fmla="*/ 0 w 6660000"/>
                <a:gd name="connsiteY3" fmla="*/ 0 h 5760000"/>
                <a:gd name="connsiteX0" fmla="*/ 6660000 w 6660000"/>
                <a:gd name="connsiteY0" fmla="*/ 5760000 h 5760000"/>
                <a:gd name="connsiteX1" fmla="*/ 0 w 6660000"/>
                <a:gd name="connsiteY1" fmla="*/ 5760000 h 5760000"/>
                <a:gd name="connsiteX2" fmla="*/ 0 w 6660000"/>
                <a:gd name="connsiteY2" fmla="*/ 0 h 5760000"/>
              </a:gdLst>
              <a:ahLst/>
              <a:cxnLst>
                <a:cxn ang="0">
                  <a:pos x="connsiteX0" y="connsiteY0"/>
                </a:cxn>
                <a:cxn ang="0">
                  <a:pos x="connsiteX1" y="connsiteY1"/>
                </a:cxn>
                <a:cxn ang="0">
                  <a:pos x="connsiteX2" y="connsiteY2"/>
                </a:cxn>
              </a:cxnLst>
              <a:rect l="l" t="t" r="r" b="b"/>
              <a:pathLst>
                <a:path w="6660000" h="5760000">
                  <a:moveTo>
                    <a:pt x="6660000" y="5760000"/>
                  </a:moveTo>
                  <a:lnTo>
                    <a:pt x="0" y="5760000"/>
                  </a:lnTo>
                  <a:lnTo>
                    <a:pt x="0" y="0"/>
                  </a:lnTo>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52" name="Rectangle 5">
              <a:extLst>
                <a:ext uri="{FF2B5EF4-FFF2-40B4-BE49-F238E27FC236}">
                  <a16:creationId xmlns:a16="http://schemas.microsoft.com/office/drawing/2014/main" id="{AF4847DD-9F53-4840-86F2-4ADCD66C167B}"/>
                </a:ext>
                <a:ext uri="{C183D7F6-B498-43B3-948B-1728B52AA6E4}">
                  <adec:decorative xmlns:adec="http://schemas.microsoft.com/office/drawing/2017/decorative" val="1"/>
                </a:ext>
              </a:extLst>
            </p:cNvPr>
            <p:cNvSpPr/>
            <p:nvPr userDrawn="1"/>
          </p:nvSpPr>
          <p:spPr>
            <a:xfrm rot="10800000" flipV="1">
              <a:off x="443748" y="6206254"/>
              <a:ext cx="3330000" cy="0"/>
            </a:xfrm>
            <a:custGeom>
              <a:avLst/>
              <a:gdLst>
                <a:gd name="connsiteX0" fmla="*/ 0 w 6660000"/>
                <a:gd name="connsiteY0" fmla="*/ 0 h 5760000"/>
                <a:gd name="connsiteX1" fmla="*/ 6660000 w 6660000"/>
                <a:gd name="connsiteY1" fmla="*/ 0 h 5760000"/>
                <a:gd name="connsiteX2" fmla="*/ 6660000 w 6660000"/>
                <a:gd name="connsiteY2" fmla="*/ 5760000 h 5760000"/>
                <a:gd name="connsiteX3" fmla="*/ 0 w 6660000"/>
                <a:gd name="connsiteY3" fmla="*/ 5760000 h 5760000"/>
                <a:gd name="connsiteX4" fmla="*/ 0 w 6660000"/>
                <a:gd name="connsiteY4" fmla="*/ 0 h 5760000"/>
                <a:gd name="connsiteX0" fmla="*/ 6660000 w 6751440"/>
                <a:gd name="connsiteY0" fmla="*/ 0 h 5760000"/>
                <a:gd name="connsiteX1" fmla="*/ 6660000 w 6751440"/>
                <a:gd name="connsiteY1" fmla="*/ 5760000 h 5760000"/>
                <a:gd name="connsiteX2" fmla="*/ 0 w 6751440"/>
                <a:gd name="connsiteY2" fmla="*/ 5760000 h 5760000"/>
                <a:gd name="connsiteX3" fmla="*/ 0 w 6751440"/>
                <a:gd name="connsiteY3" fmla="*/ 0 h 5760000"/>
                <a:gd name="connsiteX4" fmla="*/ 6751440 w 6751440"/>
                <a:gd name="connsiteY4" fmla="*/ 91440 h 5760000"/>
                <a:gd name="connsiteX0" fmla="*/ 6660000 w 6660000"/>
                <a:gd name="connsiteY0" fmla="*/ 0 h 5760000"/>
                <a:gd name="connsiteX1" fmla="*/ 6660000 w 6660000"/>
                <a:gd name="connsiteY1" fmla="*/ 5760000 h 5760000"/>
                <a:gd name="connsiteX2" fmla="*/ 0 w 6660000"/>
                <a:gd name="connsiteY2" fmla="*/ 5760000 h 5760000"/>
                <a:gd name="connsiteX3" fmla="*/ 0 w 6660000"/>
                <a:gd name="connsiteY3" fmla="*/ 0 h 5760000"/>
                <a:gd name="connsiteX4" fmla="*/ 5068690 w 6660000"/>
                <a:gd name="connsiteY4" fmla="*/ 224790 h 5760000"/>
                <a:gd name="connsiteX0" fmla="*/ 6660000 w 6660000"/>
                <a:gd name="connsiteY0" fmla="*/ 0 h 5760000"/>
                <a:gd name="connsiteX1" fmla="*/ 6660000 w 6660000"/>
                <a:gd name="connsiteY1" fmla="*/ 5760000 h 5760000"/>
                <a:gd name="connsiteX2" fmla="*/ 0 w 6660000"/>
                <a:gd name="connsiteY2" fmla="*/ 5760000 h 5760000"/>
                <a:gd name="connsiteX3" fmla="*/ 0 w 6660000"/>
                <a:gd name="connsiteY3" fmla="*/ 0 h 5760000"/>
                <a:gd name="connsiteX0" fmla="*/ 6660000 w 6660000"/>
                <a:gd name="connsiteY0" fmla="*/ 5760000 h 5760000"/>
                <a:gd name="connsiteX1" fmla="*/ 0 w 6660000"/>
                <a:gd name="connsiteY1" fmla="*/ 5760000 h 5760000"/>
                <a:gd name="connsiteX2" fmla="*/ 0 w 6660000"/>
                <a:gd name="connsiteY2" fmla="*/ 0 h 5760000"/>
                <a:gd name="connsiteX0" fmla="*/ 6660000 w 6660000"/>
                <a:gd name="connsiteY0" fmla="*/ 0 h 0"/>
                <a:gd name="connsiteX1" fmla="*/ 0 w 6660000"/>
                <a:gd name="connsiteY1" fmla="*/ 0 h 0"/>
              </a:gdLst>
              <a:ahLst/>
              <a:cxnLst>
                <a:cxn ang="0">
                  <a:pos x="connsiteX0" y="connsiteY0"/>
                </a:cxn>
                <a:cxn ang="0">
                  <a:pos x="connsiteX1" y="connsiteY1"/>
                </a:cxn>
              </a:cxnLst>
              <a:rect l="l" t="t" r="r" b="b"/>
              <a:pathLst>
                <a:path w="6660000">
                  <a:moveTo>
                    <a:pt x="6660000" y="0"/>
                  </a:moveTo>
                  <a:lnTo>
                    <a:pt x="0" y="0"/>
                  </a:lnTo>
                </a:path>
              </a:pathLst>
            </a:custGeom>
            <a:solidFill>
              <a:schemeClr val="tx2">
                <a:alpha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solidFill>
                  <a:schemeClr val="tx1">
                    <a:alpha val="70000"/>
                  </a:schemeClr>
                </a:solidFill>
              </a:endParaRPr>
            </a:p>
          </p:txBody>
        </p:sp>
        <p:sp>
          <p:nvSpPr>
            <p:cNvPr id="53" name="Rectangle 5">
              <a:extLst>
                <a:ext uri="{FF2B5EF4-FFF2-40B4-BE49-F238E27FC236}">
                  <a16:creationId xmlns:a16="http://schemas.microsoft.com/office/drawing/2014/main" id="{881FA255-D3EB-4D06-BDCA-3627242D6D52}"/>
                </a:ext>
                <a:ext uri="{C183D7F6-B498-43B3-948B-1728B52AA6E4}">
                  <adec:decorative xmlns:adec="http://schemas.microsoft.com/office/drawing/2017/decorative" val="1"/>
                </a:ext>
              </a:extLst>
            </p:cNvPr>
            <p:cNvSpPr/>
            <p:nvPr userDrawn="1"/>
          </p:nvSpPr>
          <p:spPr>
            <a:xfrm rot="10800000" flipV="1">
              <a:off x="3773748" y="446254"/>
              <a:ext cx="0" cy="5760000"/>
            </a:xfrm>
            <a:custGeom>
              <a:avLst/>
              <a:gdLst>
                <a:gd name="connsiteX0" fmla="*/ 0 w 6660000"/>
                <a:gd name="connsiteY0" fmla="*/ 0 h 5760000"/>
                <a:gd name="connsiteX1" fmla="*/ 6660000 w 6660000"/>
                <a:gd name="connsiteY1" fmla="*/ 0 h 5760000"/>
                <a:gd name="connsiteX2" fmla="*/ 6660000 w 6660000"/>
                <a:gd name="connsiteY2" fmla="*/ 5760000 h 5760000"/>
                <a:gd name="connsiteX3" fmla="*/ 0 w 6660000"/>
                <a:gd name="connsiteY3" fmla="*/ 5760000 h 5760000"/>
                <a:gd name="connsiteX4" fmla="*/ 0 w 6660000"/>
                <a:gd name="connsiteY4" fmla="*/ 0 h 5760000"/>
                <a:gd name="connsiteX0" fmla="*/ 6660000 w 6751440"/>
                <a:gd name="connsiteY0" fmla="*/ 0 h 5760000"/>
                <a:gd name="connsiteX1" fmla="*/ 6660000 w 6751440"/>
                <a:gd name="connsiteY1" fmla="*/ 5760000 h 5760000"/>
                <a:gd name="connsiteX2" fmla="*/ 0 w 6751440"/>
                <a:gd name="connsiteY2" fmla="*/ 5760000 h 5760000"/>
                <a:gd name="connsiteX3" fmla="*/ 0 w 6751440"/>
                <a:gd name="connsiteY3" fmla="*/ 0 h 5760000"/>
                <a:gd name="connsiteX4" fmla="*/ 6751440 w 6751440"/>
                <a:gd name="connsiteY4" fmla="*/ 91440 h 5760000"/>
                <a:gd name="connsiteX0" fmla="*/ 6660000 w 6660000"/>
                <a:gd name="connsiteY0" fmla="*/ 0 h 5760000"/>
                <a:gd name="connsiteX1" fmla="*/ 6660000 w 6660000"/>
                <a:gd name="connsiteY1" fmla="*/ 5760000 h 5760000"/>
                <a:gd name="connsiteX2" fmla="*/ 0 w 6660000"/>
                <a:gd name="connsiteY2" fmla="*/ 5760000 h 5760000"/>
                <a:gd name="connsiteX3" fmla="*/ 0 w 6660000"/>
                <a:gd name="connsiteY3" fmla="*/ 0 h 5760000"/>
                <a:gd name="connsiteX4" fmla="*/ 5068690 w 6660000"/>
                <a:gd name="connsiteY4" fmla="*/ 224790 h 5760000"/>
                <a:gd name="connsiteX0" fmla="*/ 6660000 w 6660000"/>
                <a:gd name="connsiteY0" fmla="*/ 0 h 5760000"/>
                <a:gd name="connsiteX1" fmla="*/ 6660000 w 6660000"/>
                <a:gd name="connsiteY1" fmla="*/ 5760000 h 5760000"/>
                <a:gd name="connsiteX2" fmla="*/ 0 w 6660000"/>
                <a:gd name="connsiteY2" fmla="*/ 5760000 h 5760000"/>
                <a:gd name="connsiteX3" fmla="*/ 0 w 6660000"/>
                <a:gd name="connsiteY3" fmla="*/ 0 h 5760000"/>
                <a:gd name="connsiteX0" fmla="*/ 6660000 w 6660000"/>
                <a:gd name="connsiteY0" fmla="*/ 5760000 h 5760000"/>
                <a:gd name="connsiteX1" fmla="*/ 0 w 6660000"/>
                <a:gd name="connsiteY1" fmla="*/ 5760000 h 5760000"/>
                <a:gd name="connsiteX2" fmla="*/ 0 w 6660000"/>
                <a:gd name="connsiteY2" fmla="*/ 0 h 5760000"/>
                <a:gd name="connsiteX0" fmla="*/ 0 w 0"/>
                <a:gd name="connsiteY0" fmla="*/ 5760000 h 5760000"/>
                <a:gd name="connsiteX1" fmla="*/ 0 w 0"/>
                <a:gd name="connsiteY1" fmla="*/ 0 h 5760000"/>
              </a:gdLst>
              <a:ahLst/>
              <a:cxnLst>
                <a:cxn ang="0">
                  <a:pos x="connsiteX0" y="connsiteY0"/>
                </a:cxn>
                <a:cxn ang="0">
                  <a:pos x="connsiteX1" y="connsiteY1"/>
                </a:cxn>
              </a:cxnLst>
              <a:rect l="l" t="t" r="r" b="b"/>
              <a:pathLst>
                <a:path h="5760000">
                  <a:moveTo>
                    <a:pt x="0" y="5760000"/>
                  </a:moveTo>
                  <a:lnTo>
                    <a:pt x="0" y="0"/>
                  </a:lnTo>
                </a:path>
              </a:pathLst>
            </a:custGeom>
            <a:solidFill>
              <a:schemeClr val="tx2">
                <a:alpha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grpSp>
    </p:spTree>
    <p:extLst>
      <p:ext uri="{BB962C8B-B14F-4D97-AF65-F5344CB8AC3E}">
        <p14:creationId xmlns:p14="http://schemas.microsoft.com/office/powerpoint/2010/main" val="18676049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3036F7FC-6006-4472-BC70-30C283ABC126}"/>
              </a:ext>
            </a:extLst>
          </p:cNvPr>
          <p:cNvSpPr>
            <a:spLocks noGrp="1"/>
          </p:cNvSpPr>
          <p:nvPr>
            <p:ph type="title"/>
          </p:nvPr>
        </p:nvSpPr>
        <p:spPr>
          <a:xfrm>
            <a:off x="1080000" y="540000"/>
            <a:ext cx="3345950" cy="2303213"/>
          </a:xfrm>
        </p:spPr>
        <p:txBody>
          <a:bodyPr rtlCol="0" anchor="ctr" anchorCtr="0"/>
          <a:lstStyle>
            <a:lvl1pPr algn="ctr">
              <a:defRPr/>
            </a:lvl1pPr>
          </a:lstStyle>
          <a:p>
            <a:pPr algn="ctr" rtl="0"/>
            <a:endParaRPr lang="en-GB" noProof="0"/>
          </a:p>
        </p:txBody>
      </p:sp>
      <p:cxnSp>
        <p:nvCxnSpPr>
          <p:cNvPr id="8" name="Straight Connector 7">
            <a:extLst>
              <a:ext uri="{FF2B5EF4-FFF2-40B4-BE49-F238E27FC236}">
                <a16:creationId xmlns:a16="http://schemas.microsoft.com/office/drawing/2014/main" id="{3265A73B-104E-43C7-BBEC-C2B3D52E1C21}"/>
              </a:ext>
              <a:ext uri="{C183D7F6-B498-43B3-948B-1728B52AA6E4}">
                <adec:decorative xmlns:adec="http://schemas.microsoft.com/office/drawing/2017/decorative" val="1"/>
              </a:ext>
            </a:extLst>
          </p:cNvPr>
          <p:cNvCxnSpPr>
            <a:cxnSpLocks/>
          </p:cNvCxnSpPr>
          <p:nvPr userDrawn="1"/>
        </p:nvCxnSpPr>
        <p:spPr>
          <a:xfrm rot="5400000">
            <a:off x="4714750" y="1691606"/>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Content Placeholder 2">
            <a:extLst>
              <a:ext uri="{FF2B5EF4-FFF2-40B4-BE49-F238E27FC236}">
                <a16:creationId xmlns:a16="http://schemas.microsoft.com/office/drawing/2014/main" id="{8FE0F1ED-567A-464B-A7AB-53B58F510B08}"/>
              </a:ext>
            </a:extLst>
          </p:cNvPr>
          <p:cNvSpPr>
            <a:spLocks noGrp="1"/>
          </p:cNvSpPr>
          <p:nvPr>
            <p:ph idx="1"/>
          </p:nvPr>
        </p:nvSpPr>
        <p:spPr>
          <a:xfrm>
            <a:off x="5543552" y="540000"/>
            <a:ext cx="6107460" cy="2303213"/>
          </a:xfrm>
        </p:spPr>
        <p:txBody>
          <a:bodyPr rtlCol="0" anchor="ctr">
            <a:normAutofit/>
          </a:bodyPr>
          <a:lstStyle>
            <a:lvl1pPr marL="0" indent="0" algn="l">
              <a:buNone/>
              <a:defRPr/>
            </a:lvl1pPr>
          </a:lstStyle>
          <a:p>
            <a:pPr rtl="0"/>
            <a:endParaRPr lang="en-GB" noProof="0"/>
          </a:p>
        </p:txBody>
      </p:sp>
      <p:sp>
        <p:nvSpPr>
          <p:cNvPr id="10" name="Rectangle 9">
            <a:extLst>
              <a:ext uri="{FF2B5EF4-FFF2-40B4-BE49-F238E27FC236}">
                <a16:creationId xmlns:a16="http://schemas.microsoft.com/office/drawing/2014/main" id="{96745F42-F11E-4295-BA16-71120E66B951}"/>
              </a:ext>
              <a:ext uri="{C183D7F6-B498-43B3-948B-1728B52AA6E4}">
                <adec:decorative xmlns:adec="http://schemas.microsoft.com/office/drawing/2017/decorative" val="1"/>
              </a:ext>
            </a:extLst>
          </p:cNvPr>
          <p:cNvSpPr/>
          <p:nvPr userDrawn="1"/>
        </p:nvSpPr>
        <p:spPr>
          <a:xfrm>
            <a:off x="0" y="3429000"/>
            <a:ext cx="12192000" cy="3428999"/>
          </a:xfrm>
          <a:prstGeom prst="rect">
            <a:avLst/>
          </a:prstGeom>
          <a:solidFill>
            <a:schemeClr val="bg1">
              <a:alpha val="2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alpha val="30000"/>
                </a:prstClr>
              </a:solidFill>
              <a:effectLst/>
              <a:uLnTx/>
              <a:uFillTx/>
              <a:latin typeface="Avenir Next LT Pro Light"/>
              <a:ea typeface="+mn-ea"/>
              <a:cs typeface="+mn-cs"/>
            </a:endParaRPr>
          </a:p>
        </p:txBody>
      </p:sp>
      <p:sp>
        <p:nvSpPr>
          <p:cNvPr id="23" name="Picture Placeholder 18">
            <a:extLst>
              <a:ext uri="{FF2B5EF4-FFF2-40B4-BE49-F238E27FC236}">
                <a16:creationId xmlns:a16="http://schemas.microsoft.com/office/drawing/2014/main" id="{49B51FEE-9706-46CF-8CEF-5E1F009FFF02}"/>
              </a:ext>
            </a:extLst>
          </p:cNvPr>
          <p:cNvSpPr>
            <a:spLocks noGrp="1"/>
          </p:cNvSpPr>
          <p:nvPr>
            <p:ph type="pic" sz="quarter" idx="13" hasCustomPrompt="1"/>
          </p:nvPr>
        </p:nvSpPr>
        <p:spPr>
          <a:xfrm>
            <a:off x="541338" y="4011613"/>
            <a:ext cx="2578100" cy="2303462"/>
          </a:xfrm>
        </p:spPr>
        <p:txBody>
          <a:bodyPr rtlCol="0"/>
          <a:lstStyle>
            <a:lvl1pPr marL="0" indent="0" algn="ctr">
              <a:buNone/>
              <a:defRPr/>
            </a:lvl1pPr>
          </a:lstStyle>
          <a:p>
            <a:pPr rtl="0"/>
            <a:r>
              <a:rPr lang="en-GB" noProof="0"/>
              <a:t>Click to add photo</a:t>
            </a:r>
          </a:p>
        </p:txBody>
      </p:sp>
      <p:sp>
        <p:nvSpPr>
          <p:cNvPr id="24" name="Picture Placeholder 18">
            <a:extLst>
              <a:ext uri="{FF2B5EF4-FFF2-40B4-BE49-F238E27FC236}">
                <a16:creationId xmlns:a16="http://schemas.microsoft.com/office/drawing/2014/main" id="{C2EE5695-74F8-4071-8805-A537486F2217}"/>
              </a:ext>
            </a:extLst>
          </p:cNvPr>
          <p:cNvSpPr>
            <a:spLocks noGrp="1"/>
          </p:cNvSpPr>
          <p:nvPr>
            <p:ph type="pic" sz="quarter" idx="14" hasCustomPrompt="1"/>
          </p:nvPr>
        </p:nvSpPr>
        <p:spPr>
          <a:xfrm>
            <a:off x="3384863" y="4011331"/>
            <a:ext cx="2578100" cy="2303462"/>
          </a:xfrm>
        </p:spPr>
        <p:txBody>
          <a:bodyPr rtlCol="0"/>
          <a:lstStyle>
            <a:lvl1pPr marL="0" indent="0" algn="ctr">
              <a:buNone/>
              <a:defRPr/>
            </a:lvl1pPr>
          </a:lstStyle>
          <a:p>
            <a:pPr rtl="0"/>
            <a:r>
              <a:rPr lang="en-GB" noProof="0"/>
              <a:t>Click to add photo</a:t>
            </a:r>
          </a:p>
        </p:txBody>
      </p:sp>
      <p:sp>
        <p:nvSpPr>
          <p:cNvPr id="25" name="Picture Placeholder 18">
            <a:extLst>
              <a:ext uri="{FF2B5EF4-FFF2-40B4-BE49-F238E27FC236}">
                <a16:creationId xmlns:a16="http://schemas.microsoft.com/office/drawing/2014/main" id="{426DBDB7-E494-4BDA-BD74-10D41918C0AB}"/>
              </a:ext>
            </a:extLst>
          </p:cNvPr>
          <p:cNvSpPr>
            <a:spLocks noGrp="1"/>
          </p:cNvSpPr>
          <p:nvPr>
            <p:ph type="pic" sz="quarter" idx="15" hasCustomPrompt="1"/>
          </p:nvPr>
        </p:nvSpPr>
        <p:spPr>
          <a:xfrm>
            <a:off x="6228887" y="4011331"/>
            <a:ext cx="2578100" cy="2303462"/>
          </a:xfrm>
        </p:spPr>
        <p:txBody>
          <a:bodyPr rtlCol="0"/>
          <a:lstStyle>
            <a:lvl1pPr marL="0" indent="0" algn="ctr">
              <a:buNone/>
              <a:defRPr/>
            </a:lvl1pPr>
          </a:lstStyle>
          <a:p>
            <a:pPr rtl="0"/>
            <a:r>
              <a:rPr lang="en-GB" noProof="0"/>
              <a:t>Click to add photo</a:t>
            </a:r>
          </a:p>
        </p:txBody>
      </p:sp>
      <p:sp>
        <p:nvSpPr>
          <p:cNvPr id="26" name="Picture Placeholder 18">
            <a:extLst>
              <a:ext uri="{FF2B5EF4-FFF2-40B4-BE49-F238E27FC236}">
                <a16:creationId xmlns:a16="http://schemas.microsoft.com/office/drawing/2014/main" id="{110C3059-EF0D-4175-A421-E59E738E9AAD}"/>
              </a:ext>
            </a:extLst>
          </p:cNvPr>
          <p:cNvSpPr>
            <a:spLocks noGrp="1"/>
          </p:cNvSpPr>
          <p:nvPr>
            <p:ph type="pic" sz="quarter" idx="16" hasCustomPrompt="1"/>
          </p:nvPr>
        </p:nvSpPr>
        <p:spPr>
          <a:xfrm>
            <a:off x="9072912" y="4011331"/>
            <a:ext cx="2578100" cy="2303462"/>
          </a:xfrm>
        </p:spPr>
        <p:txBody>
          <a:bodyPr rtlCol="0"/>
          <a:lstStyle>
            <a:lvl1pPr marL="0" indent="0" algn="ctr">
              <a:buNone/>
              <a:defRPr/>
            </a:lvl1pPr>
          </a:lstStyle>
          <a:p>
            <a:pPr rtl="0"/>
            <a:r>
              <a:rPr lang="en-GB" noProof="0"/>
              <a:t>Click to add photo</a:t>
            </a:r>
          </a:p>
        </p:txBody>
      </p:sp>
      <p:sp>
        <p:nvSpPr>
          <p:cNvPr id="15" name="Date Placeholder 3">
            <a:extLst>
              <a:ext uri="{FF2B5EF4-FFF2-40B4-BE49-F238E27FC236}">
                <a16:creationId xmlns:a16="http://schemas.microsoft.com/office/drawing/2014/main" id="{F23808ED-A697-419E-B2B9-925BC80462D9}"/>
              </a:ext>
            </a:extLst>
          </p:cNvPr>
          <p:cNvSpPr>
            <a:spLocks noGrp="1"/>
          </p:cNvSpPr>
          <p:nvPr>
            <p:ph type="dt" sz="half" idx="10"/>
          </p:nvPr>
        </p:nvSpPr>
        <p:spPr>
          <a:xfrm>
            <a:off x="541338" y="6401999"/>
            <a:ext cx="2206625" cy="369332"/>
          </a:xfrm>
        </p:spPr>
        <p:txBody>
          <a:bodyPr rtlCol="0"/>
          <a:lstStyle>
            <a:lvl1pPr>
              <a:defRPr/>
            </a:lvl1pPr>
          </a:lstStyle>
          <a:p>
            <a:pPr rtl="0">
              <a:defRPr/>
            </a:pPr>
            <a:r>
              <a:rPr lang="en-GB" noProof="0">
                <a:solidFill>
                  <a:prstClr val="white">
                    <a:alpha val="70000"/>
                  </a:prstClr>
                </a:solidFill>
              </a:rPr>
              <a:t>20XX</a:t>
            </a:r>
          </a:p>
        </p:txBody>
      </p:sp>
      <p:sp>
        <p:nvSpPr>
          <p:cNvPr id="16" name="Footer Placeholder 4">
            <a:extLst>
              <a:ext uri="{FF2B5EF4-FFF2-40B4-BE49-F238E27FC236}">
                <a16:creationId xmlns:a16="http://schemas.microsoft.com/office/drawing/2014/main" id="{82CBC00E-8DBE-41F7-B5EC-A273F7184936}"/>
              </a:ext>
            </a:extLst>
          </p:cNvPr>
          <p:cNvSpPr>
            <a:spLocks noGrp="1"/>
          </p:cNvSpPr>
          <p:nvPr>
            <p:ph type="ftr" sz="quarter" idx="11"/>
          </p:nvPr>
        </p:nvSpPr>
        <p:spPr>
          <a:xfrm>
            <a:off x="3308350" y="6401999"/>
            <a:ext cx="5575300" cy="369332"/>
          </a:xfrm>
        </p:spPr>
        <p:txBody>
          <a:bodyPr rtlCol="0"/>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000" b="0" i="0" u="none" strike="noStrike" kern="1200" cap="all" spc="300" normalizeH="0" noProof="0">
                <a:ln>
                  <a:noFill/>
                </a:ln>
                <a:solidFill>
                  <a:prstClr val="white">
                    <a:alpha val="70000"/>
                  </a:prstClr>
                </a:solidFill>
                <a:effectLst/>
                <a:uLnTx/>
                <a:uFillTx/>
                <a:latin typeface="Avenir Next LT Pro Light"/>
                <a:ea typeface="+mn-ea"/>
                <a:cs typeface="+mn-cs"/>
              </a:rPr>
              <a:t>Presentation Title</a:t>
            </a:r>
          </a:p>
        </p:txBody>
      </p:sp>
      <p:sp>
        <p:nvSpPr>
          <p:cNvPr id="17" name="Slide Number Placeholder 5">
            <a:extLst>
              <a:ext uri="{FF2B5EF4-FFF2-40B4-BE49-F238E27FC236}">
                <a16:creationId xmlns:a16="http://schemas.microsoft.com/office/drawing/2014/main" id="{EC8BA04E-DB40-4D07-9B73-37122A902296}"/>
              </a:ext>
            </a:extLst>
          </p:cNvPr>
          <p:cNvSpPr>
            <a:spLocks noGrp="1"/>
          </p:cNvSpPr>
          <p:nvPr>
            <p:ph type="sldNum" sz="quarter" idx="12"/>
          </p:nvPr>
        </p:nvSpPr>
        <p:spPr>
          <a:xfrm>
            <a:off x="9442800" y="6401999"/>
            <a:ext cx="2208212" cy="369332"/>
          </a:xfrm>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D39607A7-8386-47DB-8578-DDEDD194E5D4}" type="slidenum">
              <a:rPr kumimoji="0" lang="en-GB" sz="1000" b="0" i="0" u="none" strike="noStrike" kern="1200" cap="all" spc="300" normalizeH="0" baseline="0" noProof="0" smtClean="0">
                <a:ln>
                  <a:noFill/>
                </a:ln>
                <a:solidFill>
                  <a:prstClr val="white">
                    <a:alpha val="70000"/>
                  </a:prstClr>
                </a:solidFill>
                <a:effectLst/>
                <a:uLnTx/>
                <a:uFillTx/>
                <a:latin typeface="Avenir Next LT Pro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1000" b="0" i="0" u="none" strike="noStrike" kern="1200" cap="all" spc="300" normalizeH="0" baseline="0" noProof="0">
              <a:ln>
                <a:noFill/>
              </a:ln>
              <a:solidFill>
                <a:prstClr val="white">
                  <a:alpha val="70000"/>
                </a:prstClr>
              </a:solidFill>
              <a:effectLst/>
              <a:uLnTx/>
              <a:uFillTx/>
              <a:latin typeface="Avenir Next LT Pro Light"/>
              <a:ea typeface="+mn-ea"/>
              <a:cs typeface="+mn-cs"/>
            </a:endParaRPr>
          </a:p>
        </p:txBody>
      </p:sp>
    </p:spTree>
    <p:extLst>
      <p:ext uri="{BB962C8B-B14F-4D97-AF65-F5344CB8AC3E}">
        <p14:creationId xmlns:p14="http://schemas.microsoft.com/office/powerpoint/2010/main" val="42243740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E6EF848A-75B5-49A0-A26E-E3931F22D975}"/>
              </a:ext>
            </a:extLst>
          </p:cNvPr>
          <p:cNvSpPr>
            <a:spLocks noGrp="1"/>
          </p:cNvSpPr>
          <p:nvPr>
            <p:ph type="ctrTitle"/>
          </p:nvPr>
        </p:nvSpPr>
        <p:spPr>
          <a:xfrm>
            <a:off x="3870326" y="1089025"/>
            <a:ext cx="4451349" cy="1532951"/>
          </a:xfrm>
        </p:spPr>
        <p:txBody>
          <a:bodyPr rtlCol="0" anchor="b"/>
          <a:lstStyle>
            <a:lvl1pPr algn="ctr">
              <a:defRPr/>
            </a:lvl1pPr>
          </a:lstStyle>
          <a:p>
            <a:pPr rtl="0"/>
            <a:endParaRPr lang="en-GB" noProof="0"/>
          </a:p>
        </p:txBody>
      </p:sp>
      <p:sp>
        <p:nvSpPr>
          <p:cNvPr id="8" name="Subtitle 7">
            <a:extLst>
              <a:ext uri="{FF2B5EF4-FFF2-40B4-BE49-F238E27FC236}">
                <a16:creationId xmlns:a16="http://schemas.microsoft.com/office/drawing/2014/main" id="{0D20A319-635D-423F-BBAC-55CDC1785605}"/>
              </a:ext>
            </a:extLst>
          </p:cNvPr>
          <p:cNvSpPr>
            <a:spLocks noGrp="1"/>
          </p:cNvSpPr>
          <p:nvPr>
            <p:ph type="subTitle" idx="1"/>
          </p:nvPr>
        </p:nvSpPr>
        <p:spPr>
          <a:xfrm>
            <a:off x="3870326" y="4248000"/>
            <a:ext cx="4451349" cy="1520975"/>
          </a:xfrm>
        </p:spPr>
        <p:txBody>
          <a:bodyPr rtlCol="0"/>
          <a:lstStyle>
            <a:lvl1pPr marL="0" indent="0" algn="ctr">
              <a:buNone/>
              <a:defRPr i="1"/>
            </a:lvl1pPr>
          </a:lstStyle>
          <a:p>
            <a:pPr rtl="0"/>
            <a:endParaRPr lang="en-GB" noProof="0"/>
          </a:p>
        </p:txBody>
      </p:sp>
      <p:sp>
        <p:nvSpPr>
          <p:cNvPr id="31" name="Picture Placeholder 28">
            <a:extLst>
              <a:ext uri="{FF2B5EF4-FFF2-40B4-BE49-F238E27FC236}">
                <a16:creationId xmlns:a16="http://schemas.microsoft.com/office/drawing/2014/main" id="{2A95A91B-7863-4D63-9D9B-EB1E440C1DFD}"/>
              </a:ext>
            </a:extLst>
          </p:cNvPr>
          <p:cNvSpPr>
            <a:spLocks noGrp="1"/>
          </p:cNvSpPr>
          <p:nvPr>
            <p:ph type="pic" sz="quarter" idx="13" hasCustomPrompt="1"/>
          </p:nvPr>
        </p:nvSpPr>
        <p:spPr>
          <a:xfrm>
            <a:off x="539750" y="539750"/>
            <a:ext cx="2768600" cy="5778500"/>
          </a:xfrm>
        </p:spPr>
        <p:txBody>
          <a:bodyPr rtlCol="0"/>
          <a:lstStyle>
            <a:lvl1pPr marL="0" indent="0" algn="ctr">
              <a:buNone/>
              <a:defRPr/>
            </a:lvl1pPr>
          </a:lstStyle>
          <a:p>
            <a:pPr rtl="0"/>
            <a:r>
              <a:rPr lang="en-GB" noProof="0"/>
              <a:t>Click to add photo</a:t>
            </a:r>
          </a:p>
        </p:txBody>
      </p:sp>
      <p:sp>
        <p:nvSpPr>
          <p:cNvPr id="32" name="Picture Placeholder 28">
            <a:extLst>
              <a:ext uri="{FF2B5EF4-FFF2-40B4-BE49-F238E27FC236}">
                <a16:creationId xmlns:a16="http://schemas.microsoft.com/office/drawing/2014/main" id="{AC55B2B7-A24A-4F78-B673-918F440A12E6}"/>
              </a:ext>
            </a:extLst>
          </p:cNvPr>
          <p:cNvSpPr>
            <a:spLocks noGrp="1"/>
          </p:cNvSpPr>
          <p:nvPr>
            <p:ph type="pic" sz="quarter" idx="14" hasCustomPrompt="1"/>
          </p:nvPr>
        </p:nvSpPr>
        <p:spPr>
          <a:xfrm>
            <a:off x="8883400" y="540000"/>
            <a:ext cx="2768600" cy="5778500"/>
          </a:xfrm>
        </p:spPr>
        <p:txBody>
          <a:bodyPr rtlCol="0"/>
          <a:lstStyle>
            <a:lvl1pPr marL="0" indent="0" algn="ctr">
              <a:buNone/>
              <a:defRPr/>
            </a:lvl1pPr>
          </a:lstStyle>
          <a:p>
            <a:pPr rtl="0"/>
            <a:r>
              <a:rPr lang="en-GB" noProof="0"/>
              <a:t>Click to add photo</a:t>
            </a:r>
          </a:p>
        </p:txBody>
      </p:sp>
      <p:sp>
        <p:nvSpPr>
          <p:cNvPr id="25" name="Date Placeholder 3">
            <a:extLst>
              <a:ext uri="{FF2B5EF4-FFF2-40B4-BE49-F238E27FC236}">
                <a16:creationId xmlns:a16="http://schemas.microsoft.com/office/drawing/2014/main" id="{F2472D78-AA98-4F36-B6D6-73FDDFEDE3ED}"/>
              </a:ext>
            </a:extLst>
          </p:cNvPr>
          <p:cNvSpPr>
            <a:spLocks noGrp="1"/>
          </p:cNvSpPr>
          <p:nvPr>
            <p:ph type="dt" sz="half" idx="10"/>
          </p:nvPr>
        </p:nvSpPr>
        <p:spPr>
          <a:xfrm>
            <a:off x="541338" y="6401999"/>
            <a:ext cx="2206625" cy="369332"/>
          </a:xfrm>
        </p:spPr>
        <p:txBody>
          <a:bodyPr rtlCol="0"/>
          <a:lstStyle>
            <a:lvl1pPr>
              <a:defRPr/>
            </a:lvl1pPr>
          </a:lstStyle>
          <a:p>
            <a:pPr rtl="0">
              <a:defRPr/>
            </a:pPr>
            <a:r>
              <a:rPr lang="en-GB" noProof="0">
                <a:solidFill>
                  <a:prstClr val="white">
                    <a:alpha val="70000"/>
                  </a:prstClr>
                </a:solidFill>
              </a:rPr>
              <a:t>20XX</a:t>
            </a:r>
          </a:p>
        </p:txBody>
      </p:sp>
      <p:sp>
        <p:nvSpPr>
          <p:cNvPr id="26" name="Footer Placeholder 4">
            <a:extLst>
              <a:ext uri="{FF2B5EF4-FFF2-40B4-BE49-F238E27FC236}">
                <a16:creationId xmlns:a16="http://schemas.microsoft.com/office/drawing/2014/main" id="{389A6CF9-7AEC-41F9-B68D-D7919EE0877D}"/>
              </a:ext>
            </a:extLst>
          </p:cNvPr>
          <p:cNvSpPr>
            <a:spLocks noGrp="1"/>
          </p:cNvSpPr>
          <p:nvPr>
            <p:ph type="ftr" sz="quarter" idx="11"/>
          </p:nvPr>
        </p:nvSpPr>
        <p:spPr>
          <a:xfrm>
            <a:off x="3308350" y="6401999"/>
            <a:ext cx="5575300" cy="369332"/>
          </a:xfrm>
        </p:spPr>
        <p:txBody>
          <a:bodyPr rtlCol="0"/>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000" b="0" i="0" u="none" strike="noStrike" kern="1200" cap="all" spc="300" normalizeH="0" noProof="0">
                <a:ln>
                  <a:noFill/>
                </a:ln>
                <a:solidFill>
                  <a:prstClr val="white">
                    <a:alpha val="70000"/>
                  </a:prstClr>
                </a:solidFill>
                <a:effectLst/>
                <a:uLnTx/>
                <a:uFillTx/>
                <a:latin typeface="Avenir Next LT Pro Light"/>
                <a:ea typeface="+mn-ea"/>
                <a:cs typeface="+mn-cs"/>
              </a:rPr>
              <a:t>Presentation Title</a:t>
            </a:r>
          </a:p>
        </p:txBody>
      </p:sp>
      <p:sp>
        <p:nvSpPr>
          <p:cNvPr id="27" name="Slide Number Placeholder 5">
            <a:extLst>
              <a:ext uri="{FF2B5EF4-FFF2-40B4-BE49-F238E27FC236}">
                <a16:creationId xmlns:a16="http://schemas.microsoft.com/office/drawing/2014/main" id="{D01CF4E0-7641-49C6-B4CE-27534439224A}"/>
              </a:ext>
            </a:extLst>
          </p:cNvPr>
          <p:cNvSpPr>
            <a:spLocks noGrp="1"/>
          </p:cNvSpPr>
          <p:nvPr>
            <p:ph type="sldNum" sz="quarter" idx="12"/>
          </p:nvPr>
        </p:nvSpPr>
        <p:spPr>
          <a:xfrm>
            <a:off x="9442800" y="6401999"/>
            <a:ext cx="2208212" cy="369332"/>
          </a:xfrm>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D39607A7-8386-47DB-8578-DDEDD194E5D4}" type="slidenum">
              <a:rPr kumimoji="0" lang="en-GB" sz="1000" b="0" i="0" u="none" strike="noStrike" kern="1200" cap="all" spc="300" normalizeH="0" baseline="0" noProof="0" smtClean="0">
                <a:ln>
                  <a:noFill/>
                </a:ln>
                <a:solidFill>
                  <a:prstClr val="white">
                    <a:alpha val="70000"/>
                  </a:prstClr>
                </a:solidFill>
                <a:effectLst/>
                <a:uLnTx/>
                <a:uFillTx/>
                <a:latin typeface="Avenir Next LT Pro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1000" b="0" i="0" u="none" strike="noStrike" kern="1200" cap="all" spc="300" normalizeH="0" baseline="0" noProof="0">
              <a:ln>
                <a:noFill/>
              </a:ln>
              <a:solidFill>
                <a:prstClr val="white">
                  <a:alpha val="70000"/>
                </a:prstClr>
              </a:solidFill>
              <a:effectLst/>
              <a:uLnTx/>
              <a:uFillTx/>
              <a:latin typeface="Avenir Next LT Pro Light"/>
              <a:ea typeface="+mn-ea"/>
              <a:cs typeface="+mn-cs"/>
            </a:endParaRPr>
          </a:p>
        </p:txBody>
      </p:sp>
      <p:grpSp>
        <p:nvGrpSpPr>
          <p:cNvPr id="24" name="Group 23">
            <a:extLst>
              <a:ext uri="{FF2B5EF4-FFF2-40B4-BE49-F238E27FC236}">
                <a16:creationId xmlns:a16="http://schemas.microsoft.com/office/drawing/2014/main" id="{31AFB269-EE5A-41D3-BCD6-D9F59CE699B7}"/>
              </a:ext>
              <a:ext uri="{C183D7F6-B498-43B3-948B-1728B52AA6E4}">
                <adec:decorative xmlns:adec="http://schemas.microsoft.com/office/drawing/2017/decorative" val="1"/>
              </a:ext>
            </a:extLst>
          </p:cNvPr>
          <p:cNvGrpSpPr/>
          <p:nvPr userDrawn="1"/>
        </p:nvGrpSpPr>
        <p:grpSpPr>
          <a:xfrm>
            <a:off x="5354952" y="3043393"/>
            <a:ext cx="1481845" cy="787628"/>
            <a:chOff x="4987925" y="2840038"/>
            <a:chExt cx="2216150" cy="1177924"/>
          </a:xfrm>
        </p:grpSpPr>
        <p:sp>
          <p:nvSpPr>
            <p:cNvPr id="28" name="Rectangle 27">
              <a:extLst>
                <a:ext uri="{FF2B5EF4-FFF2-40B4-BE49-F238E27FC236}">
                  <a16:creationId xmlns:a16="http://schemas.microsoft.com/office/drawing/2014/main" id="{45469245-EBD6-4BF4-B555-140F59F51604}"/>
                </a:ext>
              </a:extLst>
            </p:cNvPr>
            <p:cNvSpPr/>
            <p:nvPr/>
          </p:nvSpPr>
          <p:spPr>
            <a:xfrm>
              <a:off x="4987925" y="2840038"/>
              <a:ext cx="2216150" cy="1177924"/>
            </a:xfrm>
            <a:prstGeom prst="rect">
              <a:avLst/>
            </a:prstGeom>
            <a:solidFill>
              <a:schemeClr val="bg2">
                <a:alpha val="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9" name="Rectangle 28">
              <a:extLst>
                <a:ext uri="{FF2B5EF4-FFF2-40B4-BE49-F238E27FC236}">
                  <a16:creationId xmlns:a16="http://schemas.microsoft.com/office/drawing/2014/main" id="{469BCC58-7D38-43ED-B78C-2D780660AA2B}"/>
                </a:ext>
              </a:extLst>
            </p:cNvPr>
            <p:cNvSpPr/>
            <p:nvPr/>
          </p:nvSpPr>
          <p:spPr>
            <a:xfrm>
              <a:off x="5750208" y="2992877"/>
              <a:ext cx="972458" cy="91951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30" name="Rectangle 29">
              <a:extLst>
                <a:ext uri="{FF2B5EF4-FFF2-40B4-BE49-F238E27FC236}">
                  <a16:creationId xmlns:a16="http://schemas.microsoft.com/office/drawing/2014/main" id="{0A8F2EBB-150B-4044-A215-E7B7EAD7429A}"/>
                </a:ext>
              </a:extLst>
            </p:cNvPr>
            <p:cNvSpPr/>
            <p:nvPr/>
          </p:nvSpPr>
          <p:spPr>
            <a:xfrm flipH="1">
              <a:off x="5469335" y="2992877"/>
              <a:ext cx="972458" cy="91951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venir Next LT Pro Light"/>
                <a:ea typeface="+mn-ea"/>
                <a:cs typeface="+mn-cs"/>
              </a:endParaRPr>
            </a:p>
          </p:txBody>
        </p:sp>
        <p:grpSp>
          <p:nvGrpSpPr>
            <p:cNvPr id="33" name="Group 32">
              <a:extLst>
                <a:ext uri="{FF2B5EF4-FFF2-40B4-BE49-F238E27FC236}">
                  <a16:creationId xmlns:a16="http://schemas.microsoft.com/office/drawing/2014/main" id="{E3CC0AD8-7413-4C81-9A62-702945CC3BE8}"/>
                </a:ext>
              </a:extLst>
            </p:cNvPr>
            <p:cNvGrpSpPr/>
            <p:nvPr/>
          </p:nvGrpSpPr>
          <p:grpSpPr>
            <a:xfrm>
              <a:off x="5614944" y="3117662"/>
              <a:ext cx="1009280" cy="464739"/>
              <a:chOff x="4432859" y="3200647"/>
              <a:chExt cx="1009280" cy="464739"/>
            </a:xfrm>
          </p:grpSpPr>
          <p:sp>
            <p:nvSpPr>
              <p:cNvPr id="41" name="Freeform: Shape 40">
                <a:extLst>
                  <a:ext uri="{FF2B5EF4-FFF2-40B4-BE49-F238E27FC236}">
                    <a16:creationId xmlns:a16="http://schemas.microsoft.com/office/drawing/2014/main" id="{2502799B-0C00-4D54-A631-1E79EAA52AFC}"/>
                  </a:ext>
                </a:extLst>
              </p:cNvPr>
              <p:cNvSpPr/>
              <p:nvPr/>
            </p:nvSpPr>
            <p:spPr>
              <a:xfrm rot="16200000" flipH="1" flipV="1">
                <a:off x="4977400" y="3200647"/>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42" name="Freeform: Shape 41">
                <a:extLst>
                  <a:ext uri="{FF2B5EF4-FFF2-40B4-BE49-F238E27FC236}">
                    <a16:creationId xmlns:a16="http://schemas.microsoft.com/office/drawing/2014/main" id="{64E9F509-6627-4770-8A74-970F83C54B15}"/>
                  </a:ext>
                </a:extLst>
              </p:cNvPr>
              <p:cNvSpPr/>
              <p:nvPr/>
            </p:nvSpPr>
            <p:spPr>
              <a:xfrm rot="5400000" flipV="1">
                <a:off x="4432859" y="3200647"/>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venir Next LT Pro Light"/>
                  <a:ea typeface="+mn-ea"/>
                  <a:cs typeface="+mn-cs"/>
                </a:endParaRPr>
              </a:p>
            </p:txBody>
          </p:sp>
        </p:grpSp>
        <p:grpSp>
          <p:nvGrpSpPr>
            <p:cNvPr id="34" name="Group 33">
              <a:extLst>
                <a:ext uri="{FF2B5EF4-FFF2-40B4-BE49-F238E27FC236}">
                  <a16:creationId xmlns:a16="http://schemas.microsoft.com/office/drawing/2014/main" id="{5C187A2A-8F72-40F1-B320-D3B624B54859}"/>
                </a:ext>
              </a:extLst>
            </p:cNvPr>
            <p:cNvGrpSpPr/>
            <p:nvPr/>
          </p:nvGrpSpPr>
          <p:grpSpPr>
            <a:xfrm>
              <a:off x="5679979" y="2915338"/>
              <a:ext cx="1080000" cy="1080000"/>
              <a:chOff x="4497894" y="2998323"/>
              <a:chExt cx="1080000" cy="1080000"/>
            </a:xfrm>
          </p:grpSpPr>
          <p:grpSp>
            <p:nvGrpSpPr>
              <p:cNvPr id="35" name="Group 34">
                <a:extLst>
                  <a:ext uri="{FF2B5EF4-FFF2-40B4-BE49-F238E27FC236}">
                    <a16:creationId xmlns:a16="http://schemas.microsoft.com/office/drawing/2014/main" id="{038DCBEB-9435-4A10-828C-CBFA74A08708}"/>
                  </a:ext>
                </a:extLst>
              </p:cNvPr>
              <p:cNvGrpSpPr/>
              <p:nvPr/>
            </p:nvGrpSpPr>
            <p:grpSpPr>
              <a:xfrm rot="13500000">
                <a:off x="4805524" y="2998323"/>
                <a:ext cx="464739" cy="1080000"/>
                <a:chOff x="4511184" y="2470620"/>
                <a:chExt cx="464739" cy="1080000"/>
              </a:xfrm>
            </p:grpSpPr>
            <p:sp>
              <p:nvSpPr>
                <p:cNvPr id="39" name="Freeform: Shape 38">
                  <a:extLst>
                    <a:ext uri="{FF2B5EF4-FFF2-40B4-BE49-F238E27FC236}">
                      <a16:creationId xmlns:a16="http://schemas.microsoft.com/office/drawing/2014/main" id="{A8CE8E01-DABF-4783-A397-EDB1A91E2950}"/>
                    </a:ext>
                  </a:extLst>
                </p:cNvPr>
                <p:cNvSpPr/>
                <p:nvPr/>
              </p:nvSpPr>
              <p:spPr>
                <a:xfrm rot="2700000" flipH="1" flipV="1">
                  <a:off x="4511184" y="2990814"/>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venir Next LT Pro Light"/>
                    <a:ea typeface="+mn-ea"/>
                    <a:cs typeface="+mn-cs"/>
                  </a:endParaRPr>
                </a:p>
              </p:txBody>
            </p:sp>
            <p:cxnSp>
              <p:nvCxnSpPr>
                <p:cNvPr id="40" name="Straight Connector 39">
                  <a:extLst>
                    <a:ext uri="{FF2B5EF4-FFF2-40B4-BE49-F238E27FC236}">
                      <a16:creationId xmlns:a16="http://schemas.microsoft.com/office/drawing/2014/main" id="{6401896A-2EF5-4843-9DC5-ECC0D6F6A7F2}"/>
                    </a:ext>
                  </a:extLst>
                </p:cNvPr>
                <p:cNvCxnSpPr>
                  <a:cxnSpLocks/>
                </p:cNvCxnSpPr>
                <p:nvPr/>
              </p:nvCxnSpPr>
              <p:spPr>
                <a:xfrm flipV="1">
                  <a:off x="4742369" y="2470620"/>
                  <a:ext cx="0" cy="108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6" name="Group 35">
                <a:extLst>
                  <a:ext uri="{FF2B5EF4-FFF2-40B4-BE49-F238E27FC236}">
                    <a16:creationId xmlns:a16="http://schemas.microsoft.com/office/drawing/2014/main" id="{FB7C02DC-3E0A-45D2-859A-86EB5A3CF979}"/>
                  </a:ext>
                </a:extLst>
              </p:cNvPr>
              <p:cNvGrpSpPr/>
              <p:nvPr/>
            </p:nvGrpSpPr>
            <p:grpSpPr>
              <a:xfrm rot="8100000" flipH="1">
                <a:off x="4542572" y="2998323"/>
                <a:ext cx="464739" cy="1080000"/>
                <a:chOff x="4511184" y="2470620"/>
                <a:chExt cx="464739" cy="1080000"/>
              </a:xfrm>
            </p:grpSpPr>
            <p:sp>
              <p:nvSpPr>
                <p:cNvPr id="37" name="Freeform: Shape 36">
                  <a:extLst>
                    <a:ext uri="{FF2B5EF4-FFF2-40B4-BE49-F238E27FC236}">
                      <a16:creationId xmlns:a16="http://schemas.microsoft.com/office/drawing/2014/main" id="{C5170D8C-ECD3-41D1-83F4-8C2A4AEC277D}"/>
                    </a:ext>
                  </a:extLst>
                </p:cNvPr>
                <p:cNvSpPr/>
                <p:nvPr/>
              </p:nvSpPr>
              <p:spPr>
                <a:xfrm rot="2700000" flipH="1" flipV="1">
                  <a:off x="4511184" y="2990814"/>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venir Next LT Pro Light"/>
                    <a:ea typeface="+mn-ea"/>
                    <a:cs typeface="+mn-cs"/>
                  </a:endParaRPr>
                </a:p>
              </p:txBody>
            </p:sp>
            <p:cxnSp>
              <p:nvCxnSpPr>
                <p:cNvPr id="38" name="Straight Connector 37">
                  <a:extLst>
                    <a:ext uri="{FF2B5EF4-FFF2-40B4-BE49-F238E27FC236}">
                      <a16:creationId xmlns:a16="http://schemas.microsoft.com/office/drawing/2014/main" id="{BADB4C03-0F86-4580-B0C9-48DD4B3B67FF}"/>
                    </a:ext>
                  </a:extLst>
                </p:cNvPr>
                <p:cNvCxnSpPr>
                  <a:cxnSpLocks/>
                </p:cNvCxnSpPr>
                <p:nvPr/>
              </p:nvCxnSpPr>
              <p:spPr>
                <a:xfrm flipV="1">
                  <a:off x="4742369" y="2470620"/>
                  <a:ext cx="0" cy="108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spTree>
    <p:extLst>
      <p:ext uri="{BB962C8B-B14F-4D97-AF65-F5344CB8AC3E}">
        <p14:creationId xmlns:p14="http://schemas.microsoft.com/office/powerpoint/2010/main" val="10769928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50C1D561-971B-43DB-A5A7-63A887A0CA6B}"/>
              </a:ext>
            </a:extLst>
          </p:cNvPr>
          <p:cNvSpPr>
            <a:spLocks noGrp="1"/>
          </p:cNvSpPr>
          <p:nvPr>
            <p:ph type="title" hasCustomPrompt="1"/>
          </p:nvPr>
        </p:nvSpPr>
        <p:spPr>
          <a:xfrm>
            <a:off x="565150" y="548640"/>
            <a:ext cx="5486400" cy="1371600"/>
          </a:xfrm>
        </p:spPr>
        <p:txBody>
          <a:bodyPr anchor="b" anchorCtr="0">
            <a:noAutofit/>
          </a:bodyPr>
          <a:lstStyle>
            <a:lvl1pPr algn="ctr">
              <a:defRPr/>
            </a:lvl1pPr>
          </a:lstStyle>
          <a:p>
            <a:pPr algn="ctr"/>
            <a:r>
              <a:rPr lang="en-US"/>
              <a:t>Click to add title</a:t>
            </a:r>
          </a:p>
        </p:txBody>
      </p:sp>
      <p:cxnSp>
        <p:nvCxnSpPr>
          <p:cNvPr id="9" name="Straight Connector 8">
            <a:extLst>
              <a:ext uri="{FF2B5EF4-FFF2-40B4-BE49-F238E27FC236}">
                <a16:creationId xmlns:a16="http://schemas.microsoft.com/office/drawing/2014/main" id="{8CACFD68-412E-48B4-B9EB-FEDC20A81354}"/>
              </a:ext>
              <a:ext uri="{C183D7F6-B498-43B3-948B-1728B52AA6E4}">
                <adec:decorative xmlns:adec="http://schemas.microsoft.com/office/drawing/2017/decorative" val="1"/>
              </a:ext>
            </a:extLst>
          </p:cNvPr>
          <p:cNvCxnSpPr>
            <a:cxnSpLocks/>
          </p:cNvCxnSpPr>
          <p:nvPr userDrawn="1"/>
        </p:nvCxnSpPr>
        <p:spPr>
          <a:xfrm>
            <a:off x="3023391" y="2310207"/>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Content Placeholder 2">
            <a:extLst>
              <a:ext uri="{FF2B5EF4-FFF2-40B4-BE49-F238E27FC236}">
                <a16:creationId xmlns:a16="http://schemas.microsoft.com/office/drawing/2014/main" id="{4F0731E0-58E0-4382-ADA7-A9C6DE2E7E36}"/>
              </a:ext>
            </a:extLst>
          </p:cNvPr>
          <p:cNvSpPr>
            <a:spLocks noGrp="1"/>
          </p:cNvSpPr>
          <p:nvPr>
            <p:ph idx="1" hasCustomPrompt="1"/>
          </p:nvPr>
        </p:nvSpPr>
        <p:spPr>
          <a:xfrm>
            <a:off x="565149" y="2759076"/>
            <a:ext cx="5486399" cy="3009899"/>
          </a:xfrm>
        </p:spPr>
        <p:txBody>
          <a:bodyPr>
            <a:noAutofit/>
          </a:bodyPr>
          <a:lstStyle>
            <a:lvl1pPr>
              <a:lnSpc>
                <a:spcPct val="100000"/>
              </a:lnSpc>
              <a:spcBef>
                <a:spcPts val="1000"/>
              </a:spcBef>
              <a:defRPr sz="1800"/>
            </a:lvl1pPr>
            <a:lvl2pPr>
              <a:lnSpc>
                <a:spcPct val="100000"/>
              </a:lnSpc>
              <a:spcBef>
                <a:spcPts val="1000"/>
              </a:spcBef>
              <a:defRPr sz="1800"/>
            </a:lvl2pPr>
            <a:lvl3pPr>
              <a:lnSpc>
                <a:spcPct val="100000"/>
              </a:lnSpc>
              <a:spcBef>
                <a:spcPts val="1000"/>
              </a:spcBef>
              <a:defRPr sz="1600"/>
            </a:lvl3pPr>
            <a:lvl4pPr>
              <a:lnSpc>
                <a:spcPct val="100000"/>
              </a:lnSpc>
              <a:spcBef>
                <a:spcPts val="1000"/>
              </a:spcBef>
              <a:defRPr sz="1800"/>
            </a:lvl4pPr>
            <a:lvl5pPr>
              <a:lnSpc>
                <a:spcPct val="100000"/>
              </a:lnSpc>
              <a:spcBef>
                <a:spcPts val="1000"/>
              </a:spcBef>
              <a:defRPr sz="1800"/>
            </a:lvl5pPr>
            <a:lvl6pPr>
              <a:lnSpc>
                <a:spcPct val="100000"/>
              </a:lnSpc>
              <a:spcBef>
                <a:spcPts val="1000"/>
              </a:spcBef>
              <a:buClr>
                <a:schemeClr val="accent5"/>
              </a:buClr>
              <a:defRPr sz="1600"/>
            </a:lvl6pPr>
            <a:lvl7pPr>
              <a:buClr>
                <a:schemeClr val="accent5"/>
              </a:buClr>
              <a:defRPr/>
            </a:lvl7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a:p>
            <a:pPr lvl="5"/>
            <a:endParaRPr lang="en-US"/>
          </a:p>
          <a:p>
            <a:pPr lvl="2"/>
            <a:endParaRPr lang="en-US"/>
          </a:p>
        </p:txBody>
      </p:sp>
      <p:sp>
        <p:nvSpPr>
          <p:cNvPr id="11" name="Date Placeholder 3">
            <a:extLst>
              <a:ext uri="{FF2B5EF4-FFF2-40B4-BE49-F238E27FC236}">
                <a16:creationId xmlns:a16="http://schemas.microsoft.com/office/drawing/2014/main" id="{23D67752-1F0B-4C84-BBA7-A57E2793D918}"/>
              </a:ext>
            </a:extLst>
          </p:cNvPr>
          <p:cNvSpPr>
            <a:spLocks noGrp="1"/>
          </p:cNvSpPr>
          <p:nvPr>
            <p:ph type="dt" sz="half" idx="10"/>
          </p:nvPr>
        </p:nvSpPr>
        <p:spPr>
          <a:xfrm>
            <a:off x="541338" y="6401999"/>
            <a:ext cx="2206625" cy="369332"/>
          </a:xfrm>
        </p:spPr>
        <p:txBody>
          <a:bodyPr/>
          <a:lstStyle>
            <a:lvl1pPr>
              <a:defRPr/>
            </a:lvl1pPr>
          </a:lstStyle>
          <a:p>
            <a:pPr>
              <a:defRPr/>
            </a:pPr>
            <a:r>
              <a:rPr lang="en-US">
                <a:solidFill>
                  <a:prstClr val="white">
                    <a:alpha val="70000"/>
                  </a:prstClr>
                </a:solidFill>
              </a:rPr>
              <a:t>20XX</a:t>
            </a:r>
          </a:p>
        </p:txBody>
      </p:sp>
      <p:sp>
        <p:nvSpPr>
          <p:cNvPr id="12" name="Rectangle 11">
            <a:extLst>
              <a:ext uri="{FF2B5EF4-FFF2-40B4-BE49-F238E27FC236}">
                <a16:creationId xmlns:a16="http://schemas.microsoft.com/office/drawing/2014/main" id="{FA4033A0-8E66-4ABA-9E27-744642AA948F}"/>
              </a:ext>
              <a:ext uri="{C183D7F6-B498-43B3-948B-1728B52AA6E4}">
                <adec:decorative xmlns:adec="http://schemas.microsoft.com/office/drawing/2017/decorative" val="1"/>
              </a:ext>
            </a:extLst>
          </p:cNvPr>
          <p:cNvSpPr/>
          <p:nvPr userDrawn="1"/>
        </p:nvSpPr>
        <p:spPr>
          <a:xfrm>
            <a:off x="6654794" y="0"/>
            <a:ext cx="5537206" cy="6858000"/>
          </a:xfrm>
          <a:prstGeom prst="rect">
            <a:avLst/>
          </a:prstGeom>
          <a:solidFill>
            <a:schemeClr val="bg1">
              <a:alpha val="2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alpha val="20000"/>
                </a:prstClr>
              </a:solidFill>
              <a:effectLst/>
              <a:uLnTx/>
              <a:uFillTx/>
              <a:latin typeface="Avenir Next LT Pro Light"/>
              <a:ea typeface="+mn-ea"/>
              <a:cs typeface="+mn-cs"/>
            </a:endParaRPr>
          </a:p>
        </p:txBody>
      </p:sp>
      <p:sp>
        <p:nvSpPr>
          <p:cNvPr id="15" name="Footer Placeholder 4">
            <a:extLst>
              <a:ext uri="{FF2B5EF4-FFF2-40B4-BE49-F238E27FC236}">
                <a16:creationId xmlns:a16="http://schemas.microsoft.com/office/drawing/2014/main" id="{E8E05746-2784-43CF-84F7-0175BD650240}"/>
              </a:ext>
            </a:extLst>
          </p:cNvPr>
          <p:cNvSpPr>
            <a:spLocks noGrp="1"/>
          </p:cNvSpPr>
          <p:nvPr>
            <p:ph type="ftr" sz="quarter" idx="11"/>
          </p:nvPr>
        </p:nvSpPr>
        <p:spPr>
          <a:xfrm>
            <a:off x="3308350" y="6401999"/>
            <a:ext cx="5575300" cy="369332"/>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all" spc="300" normalizeH="0" baseline="0" noProof="0">
              <a:ln>
                <a:noFill/>
              </a:ln>
              <a:solidFill>
                <a:prstClr val="white">
                  <a:alpha val="70000"/>
                </a:prstClr>
              </a:solidFill>
              <a:effectLst/>
              <a:uLnTx/>
              <a:uFillTx/>
              <a:latin typeface="Avenir Next LT Pro Light"/>
              <a:ea typeface="+mn-ea"/>
              <a:cs typeface="+mn-cs"/>
            </a:endParaRPr>
          </a:p>
        </p:txBody>
      </p:sp>
      <p:sp>
        <p:nvSpPr>
          <p:cNvPr id="16" name="Slide Number Placeholder 5">
            <a:extLst>
              <a:ext uri="{FF2B5EF4-FFF2-40B4-BE49-F238E27FC236}">
                <a16:creationId xmlns:a16="http://schemas.microsoft.com/office/drawing/2014/main" id="{BB851CC3-3ED8-49E8-B8AC-6D79B036F307}"/>
              </a:ext>
            </a:extLst>
          </p:cNvPr>
          <p:cNvSpPr>
            <a:spLocks noGrp="1"/>
          </p:cNvSpPr>
          <p:nvPr>
            <p:ph type="sldNum" sz="quarter" idx="12"/>
          </p:nvPr>
        </p:nvSpPr>
        <p:spPr>
          <a:xfrm>
            <a:off x="9442800" y="6401999"/>
            <a:ext cx="2208212" cy="369332"/>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39607A7-8386-47DB-8578-DDEDD194E5D4}" type="slidenum">
              <a:rPr kumimoji="0" lang="en-US" sz="1000" b="0" i="0" u="none" strike="noStrike" kern="1200" cap="all" spc="300" normalizeH="0" baseline="0" noProof="0" smtClean="0">
                <a:ln>
                  <a:noFill/>
                </a:ln>
                <a:solidFill>
                  <a:prstClr val="white">
                    <a:alpha val="70000"/>
                  </a:prstClr>
                </a:solidFill>
                <a:effectLst/>
                <a:uLnTx/>
                <a:uFillTx/>
                <a:latin typeface="Avenir Next LT Pro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00" b="0" i="0" u="none" strike="noStrike" kern="1200" cap="all" spc="300" normalizeH="0" baseline="0" noProof="0">
              <a:ln>
                <a:noFill/>
              </a:ln>
              <a:solidFill>
                <a:prstClr val="white">
                  <a:alpha val="70000"/>
                </a:prstClr>
              </a:solidFill>
              <a:effectLst/>
              <a:uLnTx/>
              <a:uFillTx/>
              <a:latin typeface="Avenir Next LT Pro Light"/>
              <a:ea typeface="+mn-ea"/>
              <a:cs typeface="+mn-cs"/>
            </a:endParaRPr>
          </a:p>
        </p:txBody>
      </p:sp>
      <p:grpSp>
        <p:nvGrpSpPr>
          <p:cNvPr id="2" name="Group 1">
            <a:extLst>
              <a:ext uri="{FF2B5EF4-FFF2-40B4-BE49-F238E27FC236}">
                <a16:creationId xmlns:a16="http://schemas.microsoft.com/office/drawing/2014/main" id="{F6F0BC49-315A-CF7A-E741-A8688AF53E66}"/>
              </a:ext>
            </a:extLst>
          </p:cNvPr>
          <p:cNvGrpSpPr/>
          <p:nvPr userDrawn="1"/>
        </p:nvGrpSpPr>
        <p:grpSpPr>
          <a:xfrm>
            <a:off x="9728046" y="831278"/>
            <a:ext cx="1623711" cy="630920"/>
            <a:chOff x="9588346" y="4824892"/>
            <a:chExt cx="1623711" cy="630920"/>
          </a:xfrm>
        </p:grpSpPr>
        <p:sp>
          <p:nvSpPr>
            <p:cNvPr id="3" name="Freeform: Shape 15">
              <a:extLst>
                <a:ext uri="{FF2B5EF4-FFF2-40B4-BE49-F238E27FC236}">
                  <a16:creationId xmlns:a16="http://schemas.microsoft.com/office/drawing/2014/main" id="{3FCB73E1-B061-C75F-AB29-C27CA95E57A9}"/>
                </a:ext>
              </a:extLst>
            </p:cNvPr>
            <p:cNvSpPr/>
            <p:nvPr/>
          </p:nvSpPr>
          <p:spPr>
            <a:xfrm rot="2700000" flipH="1">
              <a:off x="10267789" y="4452443"/>
              <a:ext cx="571820" cy="1316717"/>
            </a:xfrm>
            <a:custGeom>
              <a:avLst/>
              <a:gdLst>
                <a:gd name="connsiteX0" fmla="*/ 282417 w 571820"/>
                <a:gd name="connsiteY0" fmla="*/ 0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71820" h="1316717">
                  <a:moveTo>
                    <a:pt x="282417" y="0"/>
                  </a:moveTo>
                  <a:lnTo>
                    <a:pt x="285910" y="3175"/>
                  </a:lnTo>
                  <a:lnTo>
                    <a:pt x="287393" y="1827"/>
                  </a:lnTo>
                  <a:lnTo>
                    <a:pt x="289403" y="0"/>
                  </a:lnTo>
                  <a:lnTo>
                    <a:pt x="289403" y="6349"/>
                  </a:lnTo>
                  <a:lnTo>
                    <a:pt x="309203" y="24345"/>
                  </a:lnTo>
                  <a:cubicBezTo>
                    <a:pt x="471461" y="186603"/>
                    <a:pt x="571820" y="410761"/>
                    <a:pt x="571820" y="658359"/>
                  </a:cubicBezTo>
                  <a:cubicBezTo>
                    <a:pt x="571820" y="905956"/>
                    <a:pt x="471461" y="1130114"/>
                    <a:pt x="309203" y="1292372"/>
                  </a:cubicBezTo>
                  <a:lnTo>
                    <a:pt x="289403" y="1310368"/>
                  </a:lnTo>
                  <a:lnTo>
                    <a:pt x="289403" y="1316717"/>
                  </a:lnTo>
                  <a:lnTo>
                    <a:pt x="287393" y="1314890"/>
                  </a:lnTo>
                  <a:lnTo>
                    <a:pt x="285910" y="1313542"/>
                  </a:lnTo>
                  <a:lnTo>
                    <a:pt x="282417" y="1316717"/>
                  </a:lnTo>
                  <a:lnTo>
                    <a:pt x="282417" y="1310367"/>
                  </a:lnTo>
                  <a:lnTo>
                    <a:pt x="262617" y="1292372"/>
                  </a:lnTo>
                  <a:cubicBezTo>
                    <a:pt x="100359" y="1130113"/>
                    <a:pt x="0" y="905956"/>
                    <a:pt x="0" y="658358"/>
                  </a:cubicBezTo>
                  <a:cubicBezTo>
                    <a:pt x="0" y="410761"/>
                    <a:pt x="100359" y="186603"/>
                    <a:pt x="262617" y="24345"/>
                  </a:cubicBezTo>
                  <a:lnTo>
                    <a:pt x="282417" y="6349"/>
                  </a:lnTo>
                  <a:close/>
                </a:path>
              </a:pathLst>
            </a:custGeom>
            <a:solidFill>
              <a:schemeClr val="accent4">
                <a:alpha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a:extLst>
                <a:ext uri="{FF2B5EF4-FFF2-40B4-BE49-F238E27FC236}">
                  <a16:creationId xmlns:a16="http://schemas.microsoft.com/office/drawing/2014/main" id="{94A16F89-984C-DEA8-C894-E819A7646610}"/>
                </a:ext>
              </a:extLst>
            </p:cNvPr>
            <p:cNvGrpSpPr/>
            <p:nvPr/>
          </p:nvGrpSpPr>
          <p:grpSpPr>
            <a:xfrm rot="2700000" flipH="1">
              <a:off x="10112436" y="4359902"/>
              <a:ext cx="571820" cy="1620000"/>
              <a:chOff x="8482785" y="4330454"/>
              <a:chExt cx="571820" cy="1620000"/>
            </a:xfrm>
          </p:grpSpPr>
          <p:sp>
            <p:nvSpPr>
              <p:cNvPr id="5" name="Freeform: Shape 17">
                <a:extLst>
                  <a:ext uri="{FF2B5EF4-FFF2-40B4-BE49-F238E27FC236}">
                    <a16:creationId xmlns:a16="http://schemas.microsoft.com/office/drawing/2014/main" id="{0971E16B-8BBF-40B5-5862-FAAADBF530A0}"/>
                  </a:ext>
                </a:extLst>
              </p:cNvPr>
              <p:cNvSpPr/>
              <p:nvPr/>
            </p:nvSpPr>
            <p:spPr>
              <a:xfrm>
                <a:off x="8482785" y="4333632"/>
                <a:ext cx="571820" cy="1311956"/>
              </a:xfrm>
              <a:custGeom>
                <a:avLst/>
                <a:gdLst>
                  <a:gd name="connsiteX0" fmla="*/ 282417 w 571820"/>
                  <a:gd name="connsiteY0" fmla="*/ 0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 name="connsiteX0" fmla="*/ 282417 w 571820"/>
                  <a:gd name="connsiteY0" fmla="*/ 6349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 name="connsiteX0" fmla="*/ 262617 w 571820"/>
                  <a:gd name="connsiteY0" fmla="*/ 24345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0" fmla="*/ 262617 w 571820"/>
                  <a:gd name="connsiteY0" fmla="*/ 24345 h 1316717"/>
                  <a:gd name="connsiteX1" fmla="*/ 285910 w 571820"/>
                  <a:gd name="connsiteY1" fmla="*/ 3175 h 1316717"/>
                  <a:gd name="connsiteX2" fmla="*/ 287393 w 571820"/>
                  <a:gd name="connsiteY2" fmla="*/ 1827 h 1316717"/>
                  <a:gd name="connsiteX3" fmla="*/ 289403 w 571820"/>
                  <a:gd name="connsiteY3" fmla="*/ 0 h 1316717"/>
                  <a:gd name="connsiteX4" fmla="*/ 309203 w 571820"/>
                  <a:gd name="connsiteY4" fmla="*/ 24345 h 1316717"/>
                  <a:gd name="connsiteX5" fmla="*/ 571820 w 571820"/>
                  <a:gd name="connsiteY5" fmla="*/ 658359 h 1316717"/>
                  <a:gd name="connsiteX6" fmla="*/ 309203 w 571820"/>
                  <a:gd name="connsiteY6" fmla="*/ 1292372 h 1316717"/>
                  <a:gd name="connsiteX7" fmla="*/ 289403 w 571820"/>
                  <a:gd name="connsiteY7" fmla="*/ 1310368 h 1316717"/>
                  <a:gd name="connsiteX8" fmla="*/ 289403 w 571820"/>
                  <a:gd name="connsiteY8" fmla="*/ 1316717 h 1316717"/>
                  <a:gd name="connsiteX9" fmla="*/ 287393 w 571820"/>
                  <a:gd name="connsiteY9" fmla="*/ 1314890 h 1316717"/>
                  <a:gd name="connsiteX10" fmla="*/ 285910 w 571820"/>
                  <a:gd name="connsiteY10" fmla="*/ 1313542 h 1316717"/>
                  <a:gd name="connsiteX11" fmla="*/ 282417 w 571820"/>
                  <a:gd name="connsiteY11" fmla="*/ 1316717 h 1316717"/>
                  <a:gd name="connsiteX12" fmla="*/ 282417 w 571820"/>
                  <a:gd name="connsiteY12" fmla="*/ 1310367 h 1316717"/>
                  <a:gd name="connsiteX13" fmla="*/ 262617 w 571820"/>
                  <a:gd name="connsiteY13" fmla="*/ 1292372 h 1316717"/>
                  <a:gd name="connsiteX14" fmla="*/ 0 w 571820"/>
                  <a:gd name="connsiteY14" fmla="*/ 658358 h 1316717"/>
                  <a:gd name="connsiteX15" fmla="*/ 262617 w 571820"/>
                  <a:gd name="connsiteY15" fmla="*/ 24345 h 1316717"/>
                  <a:gd name="connsiteX0" fmla="*/ 262617 w 571820"/>
                  <a:gd name="connsiteY0" fmla="*/ 22518 h 1314890"/>
                  <a:gd name="connsiteX1" fmla="*/ 285910 w 571820"/>
                  <a:gd name="connsiteY1" fmla="*/ 1348 h 1314890"/>
                  <a:gd name="connsiteX2" fmla="*/ 287393 w 571820"/>
                  <a:gd name="connsiteY2" fmla="*/ 0 h 1314890"/>
                  <a:gd name="connsiteX3" fmla="*/ 309203 w 571820"/>
                  <a:gd name="connsiteY3" fmla="*/ 22518 h 1314890"/>
                  <a:gd name="connsiteX4" fmla="*/ 571820 w 571820"/>
                  <a:gd name="connsiteY4" fmla="*/ 656532 h 1314890"/>
                  <a:gd name="connsiteX5" fmla="*/ 309203 w 571820"/>
                  <a:gd name="connsiteY5" fmla="*/ 1290545 h 1314890"/>
                  <a:gd name="connsiteX6" fmla="*/ 289403 w 571820"/>
                  <a:gd name="connsiteY6" fmla="*/ 1308541 h 1314890"/>
                  <a:gd name="connsiteX7" fmla="*/ 289403 w 571820"/>
                  <a:gd name="connsiteY7" fmla="*/ 1314890 h 1314890"/>
                  <a:gd name="connsiteX8" fmla="*/ 287393 w 571820"/>
                  <a:gd name="connsiteY8" fmla="*/ 1313063 h 1314890"/>
                  <a:gd name="connsiteX9" fmla="*/ 285910 w 571820"/>
                  <a:gd name="connsiteY9" fmla="*/ 1311715 h 1314890"/>
                  <a:gd name="connsiteX10" fmla="*/ 282417 w 571820"/>
                  <a:gd name="connsiteY10" fmla="*/ 1314890 h 1314890"/>
                  <a:gd name="connsiteX11" fmla="*/ 282417 w 571820"/>
                  <a:gd name="connsiteY11" fmla="*/ 1308540 h 1314890"/>
                  <a:gd name="connsiteX12" fmla="*/ 262617 w 571820"/>
                  <a:gd name="connsiteY12" fmla="*/ 1290545 h 1314890"/>
                  <a:gd name="connsiteX13" fmla="*/ 0 w 571820"/>
                  <a:gd name="connsiteY13" fmla="*/ 656531 h 1314890"/>
                  <a:gd name="connsiteX14" fmla="*/ 262617 w 571820"/>
                  <a:gd name="connsiteY14" fmla="*/ 22518 h 1314890"/>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82417 w 571820"/>
                  <a:gd name="connsiteY9" fmla="*/ 1313542 h 1313542"/>
                  <a:gd name="connsiteX10" fmla="*/ 282417 w 571820"/>
                  <a:gd name="connsiteY10" fmla="*/ 1307192 h 1313542"/>
                  <a:gd name="connsiteX11" fmla="*/ 262617 w 571820"/>
                  <a:gd name="connsiteY11" fmla="*/ 1289197 h 1313542"/>
                  <a:gd name="connsiteX12" fmla="*/ 0 w 571820"/>
                  <a:gd name="connsiteY12" fmla="*/ 655183 h 1313542"/>
                  <a:gd name="connsiteX13" fmla="*/ 262617 w 571820"/>
                  <a:gd name="connsiteY13"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82417 w 571820"/>
                  <a:gd name="connsiteY9" fmla="*/ 1313542 h 1313542"/>
                  <a:gd name="connsiteX10" fmla="*/ 262617 w 571820"/>
                  <a:gd name="connsiteY10" fmla="*/ 1289197 h 1313542"/>
                  <a:gd name="connsiteX11" fmla="*/ 0 w 571820"/>
                  <a:gd name="connsiteY11" fmla="*/ 655183 h 1313542"/>
                  <a:gd name="connsiteX12" fmla="*/ 262617 w 571820"/>
                  <a:gd name="connsiteY12"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62617 w 571820"/>
                  <a:gd name="connsiteY9" fmla="*/ 1289197 h 1313542"/>
                  <a:gd name="connsiteX10" fmla="*/ 0 w 571820"/>
                  <a:gd name="connsiteY10" fmla="*/ 655183 h 1313542"/>
                  <a:gd name="connsiteX11" fmla="*/ 262617 w 571820"/>
                  <a:gd name="connsiteY11"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62617 w 571820"/>
                  <a:gd name="connsiteY8" fmla="*/ 1289197 h 1313542"/>
                  <a:gd name="connsiteX9" fmla="*/ 0 w 571820"/>
                  <a:gd name="connsiteY9" fmla="*/ 655183 h 1313542"/>
                  <a:gd name="connsiteX10" fmla="*/ 262617 w 571820"/>
                  <a:gd name="connsiteY10"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62617 w 571820"/>
                  <a:gd name="connsiteY7" fmla="*/ 1289197 h 1313542"/>
                  <a:gd name="connsiteX8" fmla="*/ 0 w 571820"/>
                  <a:gd name="connsiteY8" fmla="*/ 655183 h 1313542"/>
                  <a:gd name="connsiteX9" fmla="*/ 262617 w 571820"/>
                  <a:gd name="connsiteY9" fmla="*/ 21170 h 1313542"/>
                  <a:gd name="connsiteX0" fmla="*/ 262617 w 571820"/>
                  <a:gd name="connsiteY0" fmla="*/ 21170 h 1364739"/>
                  <a:gd name="connsiteX1" fmla="*/ 285910 w 571820"/>
                  <a:gd name="connsiteY1" fmla="*/ 0 h 1364739"/>
                  <a:gd name="connsiteX2" fmla="*/ 309203 w 571820"/>
                  <a:gd name="connsiteY2" fmla="*/ 21170 h 1364739"/>
                  <a:gd name="connsiteX3" fmla="*/ 571820 w 571820"/>
                  <a:gd name="connsiteY3" fmla="*/ 655184 h 1364739"/>
                  <a:gd name="connsiteX4" fmla="*/ 309203 w 571820"/>
                  <a:gd name="connsiteY4" fmla="*/ 1289197 h 1364739"/>
                  <a:gd name="connsiteX5" fmla="*/ 289403 w 571820"/>
                  <a:gd name="connsiteY5" fmla="*/ 1307193 h 1364739"/>
                  <a:gd name="connsiteX6" fmla="*/ 177485 w 571820"/>
                  <a:gd name="connsiteY6" fmla="*/ 1364739 h 1364739"/>
                  <a:gd name="connsiteX7" fmla="*/ 262617 w 571820"/>
                  <a:gd name="connsiteY7" fmla="*/ 1289197 h 1364739"/>
                  <a:gd name="connsiteX8" fmla="*/ 0 w 571820"/>
                  <a:gd name="connsiteY8" fmla="*/ 655183 h 1364739"/>
                  <a:gd name="connsiteX9" fmla="*/ 262617 w 571820"/>
                  <a:gd name="connsiteY9" fmla="*/ 21170 h 1364739"/>
                  <a:gd name="connsiteX0" fmla="*/ 262617 w 571820"/>
                  <a:gd name="connsiteY0" fmla="*/ 21170 h 1364739"/>
                  <a:gd name="connsiteX1" fmla="*/ 285910 w 571820"/>
                  <a:gd name="connsiteY1" fmla="*/ 0 h 1364739"/>
                  <a:gd name="connsiteX2" fmla="*/ 309203 w 571820"/>
                  <a:gd name="connsiteY2" fmla="*/ 21170 h 1364739"/>
                  <a:gd name="connsiteX3" fmla="*/ 571820 w 571820"/>
                  <a:gd name="connsiteY3" fmla="*/ 655184 h 1364739"/>
                  <a:gd name="connsiteX4" fmla="*/ 309203 w 571820"/>
                  <a:gd name="connsiteY4" fmla="*/ 1289197 h 1364739"/>
                  <a:gd name="connsiteX5" fmla="*/ 285832 w 571820"/>
                  <a:gd name="connsiteY5" fmla="*/ 1311956 h 1364739"/>
                  <a:gd name="connsiteX6" fmla="*/ 177485 w 571820"/>
                  <a:gd name="connsiteY6" fmla="*/ 1364739 h 1364739"/>
                  <a:gd name="connsiteX7" fmla="*/ 262617 w 571820"/>
                  <a:gd name="connsiteY7" fmla="*/ 1289197 h 1364739"/>
                  <a:gd name="connsiteX8" fmla="*/ 0 w 571820"/>
                  <a:gd name="connsiteY8" fmla="*/ 655183 h 1364739"/>
                  <a:gd name="connsiteX9" fmla="*/ 262617 w 571820"/>
                  <a:gd name="connsiteY9" fmla="*/ 21170 h 1364739"/>
                  <a:gd name="connsiteX0" fmla="*/ 262617 w 571820"/>
                  <a:gd name="connsiteY0" fmla="*/ 21170 h 1311956"/>
                  <a:gd name="connsiteX1" fmla="*/ 285910 w 571820"/>
                  <a:gd name="connsiteY1" fmla="*/ 0 h 1311956"/>
                  <a:gd name="connsiteX2" fmla="*/ 309203 w 571820"/>
                  <a:gd name="connsiteY2" fmla="*/ 21170 h 1311956"/>
                  <a:gd name="connsiteX3" fmla="*/ 571820 w 571820"/>
                  <a:gd name="connsiteY3" fmla="*/ 655184 h 1311956"/>
                  <a:gd name="connsiteX4" fmla="*/ 309203 w 571820"/>
                  <a:gd name="connsiteY4" fmla="*/ 1289197 h 1311956"/>
                  <a:gd name="connsiteX5" fmla="*/ 285832 w 571820"/>
                  <a:gd name="connsiteY5" fmla="*/ 1311956 h 1311956"/>
                  <a:gd name="connsiteX6" fmla="*/ 262617 w 571820"/>
                  <a:gd name="connsiteY6" fmla="*/ 1289197 h 1311956"/>
                  <a:gd name="connsiteX7" fmla="*/ 0 w 571820"/>
                  <a:gd name="connsiteY7" fmla="*/ 655183 h 1311956"/>
                  <a:gd name="connsiteX8" fmla="*/ 262617 w 571820"/>
                  <a:gd name="connsiteY8" fmla="*/ 21170 h 1311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1820" h="1311956">
                    <a:moveTo>
                      <a:pt x="262617" y="21170"/>
                    </a:moveTo>
                    <a:lnTo>
                      <a:pt x="285910" y="0"/>
                    </a:lnTo>
                    <a:lnTo>
                      <a:pt x="309203" y="21170"/>
                    </a:lnTo>
                    <a:cubicBezTo>
                      <a:pt x="471461" y="183428"/>
                      <a:pt x="571820" y="407586"/>
                      <a:pt x="571820" y="655184"/>
                    </a:cubicBezTo>
                    <a:cubicBezTo>
                      <a:pt x="571820" y="902781"/>
                      <a:pt x="471461" y="1126939"/>
                      <a:pt x="309203" y="1289197"/>
                    </a:cubicBezTo>
                    <a:lnTo>
                      <a:pt x="285832" y="1311956"/>
                    </a:lnTo>
                    <a:lnTo>
                      <a:pt x="262617" y="1289197"/>
                    </a:lnTo>
                    <a:cubicBezTo>
                      <a:pt x="100359" y="1126938"/>
                      <a:pt x="0" y="902781"/>
                      <a:pt x="0" y="655183"/>
                    </a:cubicBezTo>
                    <a:cubicBezTo>
                      <a:pt x="0" y="407586"/>
                      <a:pt x="100359" y="183428"/>
                      <a:pt x="262617" y="21170"/>
                    </a:cubicBez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6" name="Straight Connector 5">
                <a:extLst>
                  <a:ext uri="{FF2B5EF4-FFF2-40B4-BE49-F238E27FC236}">
                    <a16:creationId xmlns:a16="http://schemas.microsoft.com/office/drawing/2014/main" id="{C1D464A1-0F6B-3CEE-8719-573F89E87B36}"/>
                  </a:ext>
                </a:extLst>
              </p:cNvPr>
              <p:cNvCxnSpPr>
                <a:cxnSpLocks/>
              </p:cNvCxnSpPr>
              <p:nvPr/>
            </p:nvCxnSpPr>
            <p:spPr>
              <a:xfrm>
                <a:off x="8768695" y="4330454"/>
                <a:ext cx="0" cy="162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28443988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Closing 1">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E6EF848A-75B5-49A0-A26E-E3931F22D975}"/>
              </a:ext>
            </a:extLst>
          </p:cNvPr>
          <p:cNvSpPr>
            <a:spLocks noGrp="1"/>
          </p:cNvSpPr>
          <p:nvPr>
            <p:ph type="ctrTitle" hasCustomPrompt="1"/>
          </p:nvPr>
        </p:nvSpPr>
        <p:spPr>
          <a:xfrm>
            <a:off x="3870326" y="539751"/>
            <a:ext cx="4451349" cy="2082226"/>
          </a:xfrm>
        </p:spPr>
        <p:txBody>
          <a:bodyPr anchor="b"/>
          <a:lstStyle>
            <a:lvl1pPr algn="ctr">
              <a:defRPr/>
            </a:lvl1pPr>
          </a:lstStyle>
          <a:p>
            <a:r>
              <a:rPr lang="en-US"/>
              <a:t>Click to add title</a:t>
            </a:r>
          </a:p>
        </p:txBody>
      </p:sp>
      <p:sp>
        <p:nvSpPr>
          <p:cNvPr id="8" name="Subtitle 7">
            <a:extLst>
              <a:ext uri="{FF2B5EF4-FFF2-40B4-BE49-F238E27FC236}">
                <a16:creationId xmlns:a16="http://schemas.microsoft.com/office/drawing/2014/main" id="{0D20A319-635D-423F-BBAC-55CDC1785605}"/>
              </a:ext>
            </a:extLst>
          </p:cNvPr>
          <p:cNvSpPr>
            <a:spLocks noGrp="1"/>
          </p:cNvSpPr>
          <p:nvPr>
            <p:ph type="subTitle" idx="1" hasCustomPrompt="1"/>
          </p:nvPr>
        </p:nvSpPr>
        <p:spPr>
          <a:xfrm>
            <a:off x="3870326" y="4248000"/>
            <a:ext cx="4451349" cy="2082226"/>
          </a:xfrm>
        </p:spPr>
        <p:txBody>
          <a:bodyPr>
            <a:normAutofit/>
          </a:bodyPr>
          <a:lstStyle>
            <a:lvl1pPr marL="0" indent="0" algn="ctr">
              <a:buNone/>
              <a:defRPr sz="1800" i="1"/>
            </a:lvl1pPr>
          </a:lstStyle>
          <a:p>
            <a:r>
              <a:rPr lang="en-US"/>
              <a:t>Click to add subtitle</a:t>
            </a:r>
          </a:p>
        </p:txBody>
      </p:sp>
      <p:grpSp>
        <p:nvGrpSpPr>
          <p:cNvPr id="24" name="Group 23">
            <a:extLst>
              <a:ext uri="{FF2B5EF4-FFF2-40B4-BE49-F238E27FC236}">
                <a16:creationId xmlns:a16="http://schemas.microsoft.com/office/drawing/2014/main" id="{31AFB269-EE5A-41D3-BCD6-D9F59CE699B7}"/>
              </a:ext>
              <a:ext uri="{C183D7F6-B498-43B3-948B-1728B52AA6E4}">
                <adec:decorative xmlns:adec="http://schemas.microsoft.com/office/drawing/2017/decorative" val="1"/>
              </a:ext>
            </a:extLst>
          </p:cNvPr>
          <p:cNvGrpSpPr/>
          <p:nvPr userDrawn="1"/>
        </p:nvGrpSpPr>
        <p:grpSpPr>
          <a:xfrm>
            <a:off x="5354952" y="3043393"/>
            <a:ext cx="1481845" cy="787628"/>
            <a:chOff x="4987925" y="2840038"/>
            <a:chExt cx="2216150" cy="1177924"/>
          </a:xfrm>
        </p:grpSpPr>
        <p:sp>
          <p:nvSpPr>
            <p:cNvPr id="28" name="Rectangle 27">
              <a:extLst>
                <a:ext uri="{FF2B5EF4-FFF2-40B4-BE49-F238E27FC236}">
                  <a16:creationId xmlns:a16="http://schemas.microsoft.com/office/drawing/2014/main" id="{45469245-EBD6-4BF4-B555-140F59F51604}"/>
                </a:ext>
              </a:extLst>
            </p:cNvPr>
            <p:cNvSpPr/>
            <p:nvPr/>
          </p:nvSpPr>
          <p:spPr>
            <a:xfrm>
              <a:off x="4987925" y="2840038"/>
              <a:ext cx="2216150" cy="1177924"/>
            </a:xfrm>
            <a:prstGeom prst="rect">
              <a:avLst/>
            </a:prstGeom>
            <a:solidFill>
              <a:schemeClr val="bg2">
                <a:alpha val="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9" name="Rectangle 28">
              <a:extLst>
                <a:ext uri="{FF2B5EF4-FFF2-40B4-BE49-F238E27FC236}">
                  <a16:creationId xmlns:a16="http://schemas.microsoft.com/office/drawing/2014/main" id="{469BCC58-7D38-43ED-B78C-2D780660AA2B}"/>
                </a:ext>
              </a:extLst>
            </p:cNvPr>
            <p:cNvSpPr/>
            <p:nvPr/>
          </p:nvSpPr>
          <p:spPr>
            <a:xfrm>
              <a:off x="5750208" y="2992877"/>
              <a:ext cx="972458" cy="91951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30" name="Rectangle 29">
              <a:extLst>
                <a:ext uri="{FF2B5EF4-FFF2-40B4-BE49-F238E27FC236}">
                  <a16:creationId xmlns:a16="http://schemas.microsoft.com/office/drawing/2014/main" id="{0A8F2EBB-150B-4044-A215-E7B7EAD7429A}"/>
                </a:ext>
              </a:extLst>
            </p:cNvPr>
            <p:cNvSpPr/>
            <p:nvPr/>
          </p:nvSpPr>
          <p:spPr>
            <a:xfrm flipH="1">
              <a:off x="5469335" y="2992877"/>
              <a:ext cx="972458" cy="91951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grpSp>
          <p:nvGrpSpPr>
            <p:cNvPr id="33" name="Group 32">
              <a:extLst>
                <a:ext uri="{FF2B5EF4-FFF2-40B4-BE49-F238E27FC236}">
                  <a16:creationId xmlns:a16="http://schemas.microsoft.com/office/drawing/2014/main" id="{E3CC0AD8-7413-4C81-9A62-702945CC3BE8}"/>
                </a:ext>
              </a:extLst>
            </p:cNvPr>
            <p:cNvGrpSpPr/>
            <p:nvPr/>
          </p:nvGrpSpPr>
          <p:grpSpPr>
            <a:xfrm>
              <a:off x="5614944" y="3117662"/>
              <a:ext cx="1009280" cy="464739"/>
              <a:chOff x="4432859" y="3200647"/>
              <a:chExt cx="1009280" cy="464739"/>
            </a:xfrm>
          </p:grpSpPr>
          <p:sp>
            <p:nvSpPr>
              <p:cNvPr id="41" name="Freeform: Shape 40">
                <a:extLst>
                  <a:ext uri="{FF2B5EF4-FFF2-40B4-BE49-F238E27FC236}">
                    <a16:creationId xmlns:a16="http://schemas.microsoft.com/office/drawing/2014/main" id="{2502799B-0C00-4D54-A631-1E79EAA52AFC}"/>
                  </a:ext>
                </a:extLst>
              </p:cNvPr>
              <p:cNvSpPr/>
              <p:nvPr/>
            </p:nvSpPr>
            <p:spPr>
              <a:xfrm rot="16200000" flipH="1" flipV="1">
                <a:off x="4977400" y="3200647"/>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42" name="Freeform: Shape 41">
                <a:extLst>
                  <a:ext uri="{FF2B5EF4-FFF2-40B4-BE49-F238E27FC236}">
                    <a16:creationId xmlns:a16="http://schemas.microsoft.com/office/drawing/2014/main" id="{64E9F509-6627-4770-8A74-970F83C54B15}"/>
                  </a:ext>
                </a:extLst>
              </p:cNvPr>
              <p:cNvSpPr/>
              <p:nvPr/>
            </p:nvSpPr>
            <p:spPr>
              <a:xfrm rot="5400000" flipV="1">
                <a:off x="4432859" y="3200647"/>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grpSp>
        <p:grpSp>
          <p:nvGrpSpPr>
            <p:cNvPr id="34" name="Group 33">
              <a:extLst>
                <a:ext uri="{FF2B5EF4-FFF2-40B4-BE49-F238E27FC236}">
                  <a16:creationId xmlns:a16="http://schemas.microsoft.com/office/drawing/2014/main" id="{5C187A2A-8F72-40F1-B320-D3B624B54859}"/>
                </a:ext>
              </a:extLst>
            </p:cNvPr>
            <p:cNvGrpSpPr/>
            <p:nvPr/>
          </p:nvGrpSpPr>
          <p:grpSpPr>
            <a:xfrm>
              <a:off x="5679979" y="2915338"/>
              <a:ext cx="1080000" cy="1080000"/>
              <a:chOff x="4497894" y="2998323"/>
              <a:chExt cx="1080000" cy="1080000"/>
            </a:xfrm>
          </p:grpSpPr>
          <p:grpSp>
            <p:nvGrpSpPr>
              <p:cNvPr id="35" name="Group 34">
                <a:extLst>
                  <a:ext uri="{FF2B5EF4-FFF2-40B4-BE49-F238E27FC236}">
                    <a16:creationId xmlns:a16="http://schemas.microsoft.com/office/drawing/2014/main" id="{038DCBEB-9435-4A10-828C-CBFA74A08708}"/>
                  </a:ext>
                </a:extLst>
              </p:cNvPr>
              <p:cNvGrpSpPr/>
              <p:nvPr/>
            </p:nvGrpSpPr>
            <p:grpSpPr>
              <a:xfrm rot="13500000">
                <a:off x="4805524" y="2998323"/>
                <a:ext cx="464739" cy="1080000"/>
                <a:chOff x="4511184" y="2470620"/>
                <a:chExt cx="464739" cy="1080000"/>
              </a:xfrm>
            </p:grpSpPr>
            <p:sp>
              <p:nvSpPr>
                <p:cNvPr id="39" name="Freeform: Shape 38">
                  <a:extLst>
                    <a:ext uri="{FF2B5EF4-FFF2-40B4-BE49-F238E27FC236}">
                      <a16:creationId xmlns:a16="http://schemas.microsoft.com/office/drawing/2014/main" id="{A8CE8E01-DABF-4783-A397-EDB1A91E2950}"/>
                    </a:ext>
                  </a:extLst>
                </p:cNvPr>
                <p:cNvSpPr/>
                <p:nvPr/>
              </p:nvSpPr>
              <p:spPr>
                <a:xfrm rot="2700000" flipH="1" flipV="1">
                  <a:off x="4511184" y="2990814"/>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cxnSp>
              <p:nvCxnSpPr>
                <p:cNvPr id="40" name="Straight Connector 39">
                  <a:extLst>
                    <a:ext uri="{FF2B5EF4-FFF2-40B4-BE49-F238E27FC236}">
                      <a16:creationId xmlns:a16="http://schemas.microsoft.com/office/drawing/2014/main" id="{6401896A-2EF5-4843-9DC5-ECC0D6F6A7F2}"/>
                    </a:ext>
                  </a:extLst>
                </p:cNvPr>
                <p:cNvCxnSpPr>
                  <a:cxnSpLocks/>
                </p:cNvCxnSpPr>
                <p:nvPr/>
              </p:nvCxnSpPr>
              <p:spPr>
                <a:xfrm flipV="1">
                  <a:off x="4742369" y="2470620"/>
                  <a:ext cx="0" cy="108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6" name="Group 35">
                <a:extLst>
                  <a:ext uri="{FF2B5EF4-FFF2-40B4-BE49-F238E27FC236}">
                    <a16:creationId xmlns:a16="http://schemas.microsoft.com/office/drawing/2014/main" id="{FB7C02DC-3E0A-45D2-859A-86EB5A3CF979}"/>
                  </a:ext>
                </a:extLst>
              </p:cNvPr>
              <p:cNvGrpSpPr/>
              <p:nvPr/>
            </p:nvGrpSpPr>
            <p:grpSpPr>
              <a:xfrm rot="8100000" flipH="1">
                <a:off x="4542572" y="2998323"/>
                <a:ext cx="464739" cy="1080000"/>
                <a:chOff x="4511184" y="2470620"/>
                <a:chExt cx="464739" cy="1080000"/>
              </a:xfrm>
            </p:grpSpPr>
            <p:sp>
              <p:nvSpPr>
                <p:cNvPr id="37" name="Freeform: Shape 36">
                  <a:extLst>
                    <a:ext uri="{FF2B5EF4-FFF2-40B4-BE49-F238E27FC236}">
                      <a16:creationId xmlns:a16="http://schemas.microsoft.com/office/drawing/2014/main" id="{C5170D8C-ECD3-41D1-83F4-8C2A4AEC277D}"/>
                    </a:ext>
                  </a:extLst>
                </p:cNvPr>
                <p:cNvSpPr/>
                <p:nvPr/>
              </p:nvSpPr>
              <p:spPr>
                <a:xfrm rot="2700000" flipH="1" flipV="1">
                  <a:off x="4511184" y="2990814"/>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cxnSp>
              <p:nvCxnSpPr>
                <p:cNvPr id="38" name="Straight Connector 37">
                  <a:extLst>
                    <a:ext uri="{FF2B5EF4-FFF2-40B4-BE49-F238E27FC236}">
                      <a16:creationId xmlns:a16="http://schemas.microsoft.com/office/drawing/2014/main" id="{BADB4C03-0F86-4580-B0C9-48DD4B3B67FF}"/>
                    </a:ext>
                  </a:extLst>
                </p:cNvPr>
                <p:cNvCxnSpPr>
                  <a:cxnSpLocks/>
                </p:cNvCxnSpPr>
                <p:nvPr/>
              </p:nvCxnSpPr>
              <p:spPr>
                <a:xfrm flipV="1">
                  <a:off x="4742369" y="2470620"/>
                  <a:ext cx="0" cy="108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spTree>
    <p:extLst>
      <p:ext uri="{BB962C8B-B14F-4D97-AF65-F5344CB8AC3E}">
        <p14:creationId xmlns:p14="http://schemas.microsoft.com/office/powerpoint/2010/main" val="11716682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50C1D561-971B-43DB-A5A7-63A887A0CA6B}"/>
              </a:ext>
            </a:extLst>
          </p:cNvPr>
          <p:cNvSpPr>
            <a:spLocks noGrp="1"/>
          </p:cNvSpPr>
          <p:nvPr>
            <p:ph type="title"/>
          </p:nvPr>
        </p:nvSpPr>
        <p:spPr>
          <a:xfrm>
            <a:off x="1080000" y="540000"/>
            <a:ext cx="4426782" cy="1331637"/>
          </a:xfrm>
        </p:spPr>
        <p:txBody>
          <a:bodyPr rtlCol="0" anchor="b" anchorCtr="0">
            <a:normAutofit/>
          </a:bodyPr>
          <a:lstStyle>
            <a:lvl1pPr algn="ctr">
              <a:defRPr/>
            </a:lvl1pPr>
          </a:lstStyle>
          <a:p>
            <a:pPr algn="ctr" rtl="0"/>
            <a:endParaRPr lang="en-GB" noProof="0"/>
          </a:p>
        </p:txBody>
      </p:sp>
      <p:cxnSp>
        <p:nvCxnSpPr>
          <p:cNvPr id="9" name="Straight Connector 8">
            <a:extLst>
              <a:ext uri="{FF2B5EF4-FFF2-40B4-BE49-F238E27FC236}">
                <a16:creationId xmlns:a16="http://schemas.microsoft.com/office/drawing/2014/main" id="{8CACFD68-412E-48B4-B9EB-FEDC20A81354}"/>
              </a:ext>
              <a:ext uri="{C183D7F6-B498-43B3-948B-1728B52AA6E4}">
                <adec:decorative xmlns:adec="http://schemas.microsoft.com/office/drawing/2017/decorative" val="1"/>
              </a:ext>
            </a:extLst>
          </p:cNvPr>
          <p:cNvCxnSpPr>
            <a:cxnSpLocks/>
          </p:cNvCxnSpPr>
          <p:nvPr userDrawn="1"/>
        </p:nvCxnSpPr>
        <p:spPr>
          <a:xfrm>
            <a:off x="3023391" y="2310207"/>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Content Placeholder 2">
            <a:extLst>
              <a:ext uri="{FF2B5EF4-FFF2-40B4-BE49-F238E27FC236}">
                <a16:creationId xmlns:a16="http://schemas.microsoft.com/office/drawing/2014/main" id="{4F0731E0-58E0-4382-ADA7-A9C6DE2E7E36}"/>
              </a:ext>
            </a:extLst>
          </p:cNvPr>
          <p:cNvSpPr>
            <a:spLocks noGrp="1"/>
          </p:cNvSpPr>
          <p:nvPr>
            <p:ph idx="1"/>
          </p:nvPr>
        </p:nvSpPr>
        <p:spPr>
          <a:xfrm>
            <a:off x="1080000" y="2759076"/>
            <a:ext cx="4460874" cy="3009899"/>
          </a:xfrm>
        </p:spPr>
        <p:txBody>
          <a:bodyPr rtlCol="0">
            <a:normAutofit/>
          </a:bodyPr>
          <a:lstStyle>
            <a:lvl1pPr>
              <a:defRPr sz="2000"/>
            </a:lvl1pPr>
          </a:lstStyle>
          <a:p>
            <a:pPr rtl="0"/>
            <a:endParaRPr lang="en-GB" noProof="0"/>
          </a:p>
        </p:txBody>
      </p:sp>
      <p:sp>
        <p:nvSpPr>
          <p:cNvPr id="11" name="Date Placeholder 3">
            <a:extLst>
              <a:ext uri="{FF2B5EF4-FFF2-40B4-BE49-F238E27FC236}">
                <a16:creationId xmlns:a16="http://schemas.microsoft.com/office/drawing/2014/main" id="{23D67752-1F0B-4C84-BBA7-A57E2793D918}"/>
              </a:ext>
            </a:extLst>
          </p:cNvPr>
          <p:cNvSpPr>
            <a:spLocks noGrp="1"/>
          </p:cNvSpPr>
          <p:nvPr>
            <p:ph type="dt" sz="half" idx="10"/>
          </p:nvPr>
        </p:nvSpPr>
        <p:spPr>
          <a:xfrm>
            <a:off x="541338" y="6401999"/>
            <a:ext cx="2206625" cy="369332"/>
          </a:xfrm>
        </p:spPr>
        <p:txBody>
          <a:bodyPr rtlCol="0"/>
          <a:lstStyle>
            <a:lvl1pPr>
              <a:defRPr/>
            </a:lvl1pPr>
          </a:lstStyle>
          <a:p>
            <a:pPr rtl="0">
              <a:defRPr/>
            </a:pPr>
            <a:r>
              <a:rPr lang="en-GB" noProof="0">
                <a:solidFill>
                  <a:prstClr val="white">
                    <a:alpha val="70000"/>
                  </a:prstClr>
                </a:solidFill>
              </a:rPr>
              <a:t>20XX</a:t>
            </a:r>
          </a:p>
        </p:txBody>
      </p:sp>
      <p:sp>
        <p:nvSpPr>
          <p:cNvPr id="12" name="Rectangle 11">
            <a:extLst>
              <a:ext uri="{FF2B5EF4-FFF2-40B4-BE49-F238E27FC236}">
                <a16:creationId xmlns:a16="http://schemas.microsoft.com/office/drawing/2014/main" id="{FA4033A0-8E66-4ABA-9E27-744642AA948F}"/>
              </a:ext>
              <a:ext uri="{C183D7F6-B498-43B3-948B-1728B52AA6E4}">
                <adec:decorative xmlns:adec="http://schemas.microsoft.com/office/drawing/2017/decorative" val="1"/>
              </a:ext>
            </a:extLst>
          </p:cNvPr>
          <p:cNvSpPr/>
          <p:nvPr userDrawn="1"/>
        </p:nvSpPr>
        <p:spPr>
          <a:xfrm>
            <a:off x="6654794" y="0"/>
            <a:ext cx="5537206" cy="6858000"/>
          </a:xfrm>
          <a:prstGeom prst="rect">
            <a:avLst/>
          </a:prstGeom>
          <a:solidFill>
            <a:schemeClr val="bg1">
              <a:alpha val="2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alpha val="20000"/>
                </a:prstClr>
              </a:solidFill>
              <a:effectLst/>
              <a:uLnTx/>
              <a:uFillTx/>
              <a:latin typeface="Avenir Next LT Pro Light"/>
              <a:ea typeface="+mn-ea"/>
              <a:cs typeface="+mn-cs"/>
            </a:endParaRPr>
          </a:p>
        </p:txBody>
      </p:sp>
      <p:sp>
        <p:nvSpPr>
          <p:cNvPr id="20" name="Picture Placeholder 17">
            <a:extLst>
              <a:ext uri="{FF2B5EF4-FFF2-40B4-BE49-F238E27FC236}">
                <a16:creationId xmlns:a16="http://schemas.microsoft.com/office/drawing/2014/main" id="{6A17A7B9-79E8-403B-A59F-FC5E1C5034B4}"/>
              </a:ext>
            </a:extLst>
          </p:cNvPr>
          <p:cNvSpPr>
            <a:spLocks noGrp="1"/>
          </p:cNvSpPr>
          <p:nvPr>
            <p:ph type="pic" sz="quarter" idx="13" hasCustomPrompt="1"/>
          </p:nvPr>
        </p:nvSpPr>
        <p:spPr>
          <a:xfrm>
            <a:off x="7212013" y="539750"/>
            <a:ext cx="4438650" cy="2754313"/>
          </a:xfrm>
        </p:spPr>
        <p:txBody>
          <a:bodyPr rtlCol="0"/>
          <a:lstStyle>
            <a:lvl1pPr marL="0" indent="0" algn="ctr">
              <a:buNone/>
              <a:defRPr/>
            </a:lvl1pPr>
          </a:lstStyle>
          <a:p>
            <a:pPr rtl="0"/>
            <a:r>
              <a:rPr lang="en-GB" noProof="0"/>
              <a:t>Click to add photo</a:t>
            </a:r>
          </a:p>
        </p:txBody>
      </p:sp>
      <p:sp>
        <p:nvSpPr>
          <p:cNvPr id="21" name="Picture Placeholder 17">
            <a:extLst>
              <a:ext uri="{FF2B5EF4-FFF2-40B4-BE49-F238E27FC236}">
                <a16:creationId xmlns:a16="http://schemas.microsoft.com/office/drawing/2014/main" id="{F2DFBA6D-4E5F-452E-AB45-0AE0600C5F7F}"/>
              </a:ext>
            </a:extLst>
          </p:cNvPr>
          <p:cNvSpPr>
            <a:spLocks noGrp="1"/>
          </p:cNvSpPr>
          <p:nvPr>
            <p:ph type="pic" sz="quarter" idx="14" hasCustomPrompt="1"/>
          </p:nvPr>
        </p:nvSpPr>
        <p:spPr>
          <a:xfrm>
            <a:off x="7212014" y="3563687"/>
            <a:ext cx="4438650" cy="2754313"/>
          </a:xfrm>
        </p:spPr>
        <p:txBody>
          <a:bodyPr rtlCol="0"/>
          <a:lstStyle>
            <a:lvl1pPr marL="0" indent="0" algn="ctr">
              <a:buNone/>
              <a:defRPr/>
            </a:lvl1pPr>
          </a:lstStyle>
          <a:p>
            <a:pPr rtl="0"/>
            <a:r>
              <a:rPr lang="en-GB" noProof="0"/>
              <a:t>Click to add photo</a:t>
            </a:r>
          </a:p>
        </p:txBody>
      </p:sp>
      <p:sp>
        <p:nvSpPr>
          <p:cNvPr id="15" name="Footer Placeholder 4">
            <a:extLst>
              <a:ext uri="{FF2B5EF4-FFF2-40B4-BE49-F238E27FC236}">
                <a16:creationId xmlns:a16="http://schemas.microsoft.com/office/drawing/2014/main" id="{E8E05746-2784-43CF-84F7-0175BD650240}"/>
              </a:ext>
            </a:extLst>
          </p:cNvPr>
          <p:cNvSpPr>
            <a:spLocks noGrp="1"/>
          </p:cNvSpPr>
          <p:nvPr>
            <p:ph type="ftr" sz="quarter" idx="11"/>
          </p:nvPr>
        </p:nvSpPr>
        <p:spPr>
          <a:xfrm>
            <a:off x="3308350" y="6401999"/>
            <a:ext cx="5575300" cy="369332"/>
          </a:xfrm>
        </p:spPr>
        <p:txBody>
          <a:bodyPr rtlCol="0"/>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000" b="0" i="0" u="none" strike="noStrike" kern="1200" cap="all" spc="300" normalizeH="0" noProof="0">
                <a:ln>
                  <a:noFill/>
                </a:ln>
                <a:solidFill>
                  <a:prstClr val="white">
                    <a:alpha val="70000"/>
                  </a:prstClr>
                </a:solidFill>
                <a:effectLst/>
                <a:uLnTx/>
                <a:uFillTx/>
                <a:latin typeface="Avenir Next LT Pro Light"/>
                <a:ea typeface="+mn-ea"/>
                <a:cs typeface="+mn-cs"/>
              </a:rPr>
              <a:t>Presentation Title</a:t>
            </a:r>
          </a:p>
        </p:txBody>
      </p:sp>
      <p:sp>
        <p:nvSpPr>
          <p:cNvPr id="16" name="Slide Number Placeholder 5">
            <a:extLst>
              <a:ext uri="{FF2B5EF4-FFF2-40B4-BE49-F238E27FC236}">
                <a16:creationId xmlns:a16="http://schemas.microsoft.com/office/drawing/2014/main" id="{BB851CC3-3ED8-49E8-B8AC-6D79B036F307}"/>
              </a:ext>
            </a:extLst>
          </p:cNvPr>
          <p:cNvSpPr>
            <a:spLocks noGrp="1"/>
          </p:cNvSpPr>
          <p:nvPr>
            <p:ph type="sldNum" sz="quarter" idx="12"/>
          </p:nvPr>
        </p:nvSpPr>
        <p:spPr>
          <a:xfrm>
            <a:off x="9442800" y="6401999"/>
            <a:ext cx="2208212" cy="369332"/>
          </a:xfrm>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D39607A7-8386-47DB-8578-DDEDD194E5D4}" type="slidenum">
              <a:rPr kumimoji="0" lang="en-GB" sz="1000" b="0" i="0" u="none" strike="noStrike" kern="1200" cap="all" spc="300" normalizeH="0" baseline="0" noProof="0" smtClean="0">
                <a:ln>
                  <a:noFill/>
                </a:ln>
                <a:solidFill>
                  <a:prstClr val="white">
                    <a:alpha val="70000"/>
                  </a:prstClr>
                </a:solidFill>
                <a:effectLst/>
                <a:uLnTx/>
                <a:uFillTx/>
                <a:latin typeface="Avenir Next LT Pro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1000" b="0" i="0" u="none" strike="noStrike" kern="1200" cap="all" spc="300" normalizeH="0" baseline="0" noProof="0">
              <a:ln>
                <a:noFill/>
              </a:ln>
              <a:solidFill>
                <a:prstClr val="white">
                  <a:alpha val="70000"/>
                </a:prstClr>
              </a:solidFill>
              <a:effectLst/>
              <a:uLnTx/>
              <a:uFillTx/>
              <a:latin typeface="Avenir Next LT Pro Light"/>
              <a:ea typeface="+mn-ea"/>
              <a:cs typeface="+mn-cs"/>
            </a:endParaRPr>
          </a:p>
        </p:txBody>
      </p:sp>
    </p:spTree>
    <p:extLst>
      <p:ext uri="{BB962C8B-B14F-4D97-AF65-F5344CB8AC3E}">
        <p14:creationId xmlns:p14="http://schemas.microsoft.com/office/powerpoint/2010/main" val="26375936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35" name="Title 1">
            <a:extLst>
              <a:ext uri="{FF2B5EF4-FFF2-40B4-BE49-F238E27FC236}">
                <a16:creationId xmlns:a16="http://schemas.microsoft.com/office/drawing/2014/main" id="{C2262EB2-92F3-45D5-977D-A254F9DC45B3}"/>
              </a:ext>
            </a:extLst>
          </p:cNvPr>
          <p:cNvSpPr>
            <a:spLocks noGrp="1"/>
          </p:cNvSpPr>
          <p:nvPr>
            <p:ph type="title"/>
          </p:nvPr>
        </p:nvSpPr>
        <p:spPr>
          <a:xfrm>
            <a:off x="4984750" y="1011237"/>
            <a:ext cx="6120000" cy="860400"/>
          </a:xfrm>
        </p:spPr>
        <p:txBody>
          <a:bodyPr rtlCol="0" anchor="b" anchorCtr="0"/>
          <a:lstStyle>
            <a:lvl1pPr algn="ctr">
              <a:defRPr/>
            </a:lvl1pPr>
          </a:lstStyle>
          <a:p>
            <a:pPr algn="ctr" rtl="0"/>
            <a:endParaRPr lang="en-GB" noProof="0"/>
          </a:p>
        </p:txBody>
      </p:sp>
      <p:sp>
        <p:nvSpPr>
          <p:cNvPr id="42" name="Picture Placeholder 7">
            <a:extLst>
              <a:ext uri="{FF2B5EF4-FFF2-40B4-BE49-F238E27FC236}">
                <a16:creationId xmlns:a16="http://schemas.microsoft.com/office/drawing/2014/main" id="{08B7B76C-AD95-41C0-859E-9A612EE3EB69}"/>
              </a:ext>
            </a:extLst>
          </p:cNvPr>
          <p:cNvSpPr>
            <a:spLocks noGrp="1"/>
          </p:cNvSpPr>
          <p:nvPr>
            <p:ph type="pic" sz="quarter" idx="13" hasCustomPrompt="1"/>
          </p:nvPr>
        </p:nvSpPr>
        <p:spPr>
          <a:xfrm>
            <a:off x="0" y="0"/>
            <a:ext cx="3870325" cy="6858000"/>
          </a:xfrm>
        </p:spPr>
        <p:txBody>
          <a:bodyPr rtlCol="0"/>
          <a:lstStyle>
            <a:lvl1pPr marL="0" indent="0" algn="ctr">
              <a:buNone/>
              <a:defRPr/>
            </a:lvl1pPr>
          </a:lstStyle>
          <a:p>
            <a:pPr rtl="0"/>
            <a:r>
              <a:rPr lang="en-GB" noProof="0"/>
              <a:t>Click to add photo</a:t>
            </a:r>
          </a:p>
        </p:txBody>
      </p:sp>
      <p:cxnSp>
        <p:nvCxnSpPr>
          <p:cNvPr id="37" name="Straight Connector 36">
            <a:extLst>
              <a:ext uri="{FF2B5EF4-FFF2-40B4-BE49-F238E27FC236}">
                <a16:creationId xmlns:a16="http://schemas.microsoft.com/office/drawing/2014/main" id="{FAF4E51F-526D-47C7-B091-D47773C1FEB8}"/>
              </a:ext>
              <a:ext uri="{C183D7F6-B498-43B3-948B-1728B52AA6E4}">
                <adec:decorative xmlns:adec="http://schemas.microsoft.com/office/drawing/2017/decorative" val="1"/>
              </a:ext>
            </a:extLst>
          </p:cNvPr>
          <p:cNvCxnSpPr>
            <a:cxnSpLocks/>
          </p:cNvCxnSpPr>
          <p:nvPr userDrawn="1"/>
        </p:nvCxnSpPr>
        <p:spPr>
          <a:xfrm>
            <a:off x="7774750" y="2310207"/>
            <a:ext cx="540000" cy="0"/>
          </a:xfrm>
          <a:prstGeom prst="line">
            <a:avLst/>
          </a:prstGeom>
          <a:ln w="10160">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Content Placeholder 2">
            <a:extLst>
              <a:ext uri="{FF2B5EF4-FFF2-40B4-BE49-F238E27FC236}">
                <a16:creationId xmlns:a16="http://schemas.microsoft.com/office/drawing/2014/main" id="{E4FE061B-0356-4C6F-A2CA-12D48BE34A15}"/>
              </a:ext>
            </a:extLst>
          </p:cNvPr>
          <p:cNvSpPr>
            <a:spLocks noGrp="1"/>
          </p:cNvSpPr>
          <p:nvPr>
            <p:ph idx="1"/>
          </p:nvPr>
        </p:nvSpPr>
        <p:spPr>
          <a:xfrm>
            <a:off x="4984750" y="2759076"/>
            <a:ext cx="6121400" cy="3009899"/>
          </a:xfrm>
        </p:spPr>
        <p:txBody>
          <a:bodyPr rtlCol="0">
            <a:normAutofit/>
          </a:bodyPr>
          <a:lstStyle>
            <a:lvl1pPr marL="0" indent="0">
              <a:buNone/>
              <a:defRPr/>
            </a:lvl1pPr>
          </a:lstStyle>
          <a:p>
            <a:pPr rtl="0"/>
            <a:endParaRPr lang="en-GB" noProof="0"/>
          </a:p>
        </p:txBody>
      </p:sp>
      <p:sp>
        <p:nvSpPr>
          <p:cNvPr id="39" name="Date Placeholder 3">
            <a:extLst>
              <a:ext uri="{FF2B5EF4-FFF2-40B4-BE49-F238E27FC236}">
                <a16:creationId xmlns:a16="http://schemas.microsoft.com/office/drawing/2014/main" id="{C9AB8836-3239-49B5-AB6F-4AF85F1F0654}"/>
              </a:ext>
            </a:extLst>
          </p:cNvPr>
          <p:cNvSpPr>
            <a:spLocks noGrp="1"/>
          </p:cNvSpPr>
          <p:nvPr>
            <p:ph type="dt" sz="half" idx="10"/>
          </p:nvPr>
        </p:nvSpPr>
        <p:spPr>
          <a:xfrm>
            <a:off x="541338" y="6401999"/>
            <a:ext cx="2206625" cy="369332"/>
          </a:xfrm>
        </p:spPr>
        <p:txBody>
          <a:bodyPr rtlCol="0"/>
          <a:lstStyle>
            <a:lvl1pPr>
              <a:defRPr>
                <a:effectLst>
                  <a:outerShdw blurRad="38100" dist="38100" dir="2700000" algn="tl">
                    <a:srgbClr val="000000">
                      <a:alpha val="43137"/>
                    </a:srgbClr>
                  </a:outerShdw>
                </a:effectLst>
              </a:defRPr>
            </a:lvl1pPr>
          </a:lstStyle>
          <a:p>
            <a:pPr rtl="0"/>
            <a:r>
              <a:rPr lang="en-GB" noProof="0">
                <a:solidFill>
                  <a:srgbClr val="FFFFFF"/>
                </a:solidFill>
              </a:rPr>
              <a:t>20XX</a:t>
            </a:r>
          </a:p>
        </p:txBody>
      </p:sp>
      <p:sp>
        <p:nvSpPr>
          <p:cNvPr id="40" name="Footer Placeholder 4">
            <a:extLst>
              <a:ext uri="{FF2B5EF4-FFF2-40B4-BE49-F238E27FC236}">
                <a16:creationId xmlns:a16="http://schemas.microsoft.com/office/drawing/2014/main" id="{77EAD6AC-E509-49A1-8E38-1CABD458AA0F}"/>
              </a:ext>
            </a:extLst>
          </p:cNvPr>
          <p:cNvSpPr>
            <a:spLocks noGrp="1"/>
          </p:cNvSpPr>
          <p:nvPr>
            <p:ph type="ftr" sz="quarter" idx="11"/>
          </p:nvPr>
        </p:nvSpPr>
        <p:spPr>
          <a:xfrm>
            <a:off x="3308350" y="6401999"/>
            <a:ext cx="5575300" cy="369332"/>
          </a:xfrm>
        </p:spPr>
        <p:txBody>
          <a:bodyPr rtlCol="0"/>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000" b="0" i="0" u="none" strike="noStrike" kern="1200" cap="all" spc="300" normalizeH="0" noProof="0">
                <a:ln>
                  <a:noFill/>
                </a:ln>
                <a:solidFill>
                  <a:prstClr val="white">
                    <a:alpha val="70000"/>
                  </a:prstClr>
                </a:solidFill>
                <a:effectLst/>
                <a:uLnTx/>
                <a:uFillTx/>
                <a:latin typeface="Avenir Next LT Pro Light"/>
                <a:ea typeface="+mn-ea"/>
                <a:cs typeface="+mn-cs"/>
              </a:rPr>
              <a:t>Presentation Title</a:t>
            </a:r>
          </a:p>
        </p:txBody>
      </p:sp>
      <p:sp>
        <p:nvSpPr>
          <p:cNvPr id="41" name="Slide Number Placeholder 5">
            <a:extLst>
              <a:ext uri="{FF2B5EF4-FFF2-40B4-BE49-F238E27FC236}">
                <a16:creationId xmlns:a16="http://schemas.microsoft.com/office/drawing/2014/main" id="{B689B03B-F230-4530-8C09-EFB8172382F2}"/>
              </a:ext>
            </a:extLst>
          </p:cNvPr>
          <p:cNvSpPr>
            <a:spLocks noGrp="1"/>
          </p:cNvSpPr>
          <p:nvPr>
            <p:ph type="sldNum" sz="quarter" idx="12"/>
          </p:nvPr>
        </p:nvSpPr>
        <p:spPr>
          <a:xfrm>
            <a:off x="9442800" y="6401999"/>
            <a:ext cx="2208212" cy="369332"/>
          </a:xfrm>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D39607A7-8386-47DB-8578-DDEDD194E5D4}" type="slidenum">
              <a:rPr kumimoji="0" lang="en-GB" sz="1000" b="0" i="0" u="none" strike="noStrike" kern="1200" cap="all" spc="300" normalizeH="0" baseline="0" noProof="0" smtClean="0">
                <a:ln>
                  <a:noFill/>
                </a:ln>
                <a:solidFill>
                  <a:prstClr val="white">
                    <a:alpha val="70000"/>
                  </a:prstClr>
                </a:solidFill>
                <a:effectLst/>
                <a:uLnTx/>
                <a:uFillTx/>
                <a:latin typeface="Avenir Next LT Pro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1000" b="0" i="0" u="none" strike="noStrike" kern="1200" cap="all" spc="300" normalizeH="0" baseline="0" noProof="0">
              <a:ln>
                <a:noFill/>
              </a:ln>
              <a:solidFill>
                <a:prstClr val="white">
                  <a:alpha val="70000"/>
                </a:prstClr>
              </a:solidFill>
              <a:effectLst/>
              <a:uLnTx/>
              <a:uFillTx/>
              <a:latin typeface="Avenir Next LT Pro Light"/>
              <a:ea typeface="+mn-ea"/>
              <a:cs typeface="+mn-cs"/>
            </a:endParaRPr>
          </a:p>
        </p:txBody>
      </p:sp>
    </p:spTree>
    <p:extLst>
      <p:ext uri="{BB962C8B-B14F-4D97-AF65-F5344CB8AC3E}">
        <p14:creationId xmlns:p14="http://schemas.microsoft.com/office/powerpoint/2010/main" val="16452348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9" name="Title 6">
            <a:extLst>
              <a:ext uri="{FF2B5EF4-FFF2-40B4-BE49-F238E27FC236}">
                <a16:creationId xmlns:a16="http://schemas.microsoft.com/office/drawing/2014/main" id="{D0C49A9B-EBDE-4047-884B-0860623D6391}"/>
              </a:ext>
            </a:extLst>
          </p:cNvPr>
          <p:cNvSpPr>
            <a:spLocks noGrp="1"/>
          </p:cNvSpPr>
          <p:nvPr>
            <p:ph type="ctrTitle"/>
          </p:nvPr>
        </p:nvSpPr>
        <p:spPr>
          <a:xfrm>
            <a:off x="1085851" y="1089025"/>
            <a:ext cx="6118224" cy="1532951"/>
          </a:xfrm>
        </p:spPr>
        <p:txBody>
          <a:bodyPr rtlCol="0" anchor="b"/>
          <a:lstStyle>
            <a:lvl1pPr algn="ctr">
              <a:defRPr/>
            </a:lvl1pPr>
          </a:lstStyle>
          <a:p>
            <a:pPr rtl="0"/>
            <a:endParaRPr lang="en-GB" noProof="0"/>
          </a:p>
        </p:txBody>
      </p:sp>
      <p:sp>
        <p:nvSpPr>
          <p:cNvPr id="10" name="Subtitle 7">
            <a:extLst>
              <a:ext uri="{FF2B5EF4-FFF2-40B4-BE49-F238E27FC236}">
                <a16:creationId xmlns:a16="http://schemas.microsoft.com/office/drawing/2014/main" id="{33C29AD8-5547-4B1E-8E14-63A01F6B92AE}"/>
              </a:ext>
            </a:extLst>
          </p:cNvPr>
          <p:cNvSpPr>
            <a:spLocks noGrp="1"/>
          </p:cNvSpPr>
          <p:nvPr>
            <p:ph type="subTitle" idx="1"/>
          </p:nvPr>
        </p:nvSpPr>
        <p:spPr>
          <a:xfrm>
            <a:off x="1638300" y="4248000"/>
            <a:ext cx="5016500" cy="1520975"/>
          </a:xfrm>
        </p:spPr>
        <p:txBody>
          <a:bodyPr rtlCol="0">
            <a:normAutofit/>
          </a:bodyPr>
          <a:lstStyle>
            <a:lvl1pPr marL="0" indent="0" algn="ctr">
              <a:buNone/>
              <a:defRPr sz="2400" i="1"/>
            </a:lvl1pPr>
          </a:lstStyle>
          <a:p>
            <a:pPr rtl="0"/>
            <a:endParaRPr lang="en-GB" noProof="0"/>
          </a:p>
        </p:txBody>
      </p:sp>
      <p:sp>
        <p:nvSpPr>
          <p:cNvPr id="35" name="Picture Placeholder 31">
            <a:extLst>
              <a:ext uri="{FF2B5EF4-FFF2-40B4-BE49-F238E27FC236}">
                <a16:creationId xmlns:a16="http://schemas.microsoft.com/office/drawing/2014/main" id="{99CD77F7-3095-4517-B300-DE93875DE53E}"/>
              </a:ext>
            </a:extLst>
          </p:cNvPr>
          <p:cNvSpPr>
            <a:spLocks noGrp="1"/>
          </p:cNvSpPr>
          <p:nvPr>
            <p:ph type="pic" sz="quarter" idx="13" hasCustomPrompt="1"/>
          </p:nvPr>
        </p:nvSpPr>
        <p:spPr>
          <a:xfrm>
            <a:off x="8329613" y="0"/>
            <a:ext cx="3862387" cy="2286000"/>
          </a:xfrm>
        </p:spPr>
        <p:txBody>
          <a:bodyPr rtlCol="0"/>
          <a:lstStyle>
            <a:lvl1pPr marL="0" indent="0" algn="ctr">
              <a:buNone/>
              <a:defRPr/>
            </a:lvl1pPr>
          </a:lstStyle>
          <a:p>
            <a:pPr rtl="0"/>
            <a:r>
              <a:rPr lang="en-GB" noProof="0"/>
              <a:t>Click to add photo</a:t>
            </a:r>
          </a:p>
        </p:txBody>
      </p:sp>
      <p:sp>
        <p:nvSpPr>
          <p:cNvPr id="36" name="Picture Placeholder 31">
            <a:extLst>
              <a:ext uri="{FF2B5EF4-FFF2-40B4-BE49-F238E27FC236}">
                <a16:creationId xmlns:a16="http://schemas.microsoft.com/office/drawing/2014/main" id="{F31ECFCC-4520-48AB-A8A1-AF9FC0C055B8}"/>
              </a:ext>
            </a:extLst>
          </p:cNvPr>
          <p:cNvSpPr>
            <a:spLocks noGrp="1"/>
          </p:cNvSpPr>
          <p:nvPr>
            <p:ph type="pic" sz="quarter" idx="14" hasCustomPrompt="1"/>
          </p:nvPr>
        </p:nvSpPr>
        <p:spPr>
          <a:xfrm>
            <a:off x="8329200" y="2286000"/>
            <a:ext cx="3862387" cy="2286000"/>
          </a:xfrm>
        </p:spPr>
        <p:txBody>
          <a:bodyPr rtlCol="0"/>
          <a:lstStyle>
            <a:lvl1pPr marL="0" indent="0" algn="ctr">
              <a:buNone/>
              <a:defRPr/>
            </a:lvl1pPr>
          </a:lstStyle>
          <a:p>
            <a:pPr rtl="0"/>
            <a:r>
              <a:rPr lang="en-GB" noProof="0"/>
              <a:t>Click to add photo</a:t>
            </a:r>
          </a:p>
        </p:txBody>
      </p:sp>
      <p:sp>
        <p:nvSpPr>
          <p:cNvPr id="37" name="Picture Placeholder 31">
            <a:extLst>
              <a:ext uri="{FF2B5EF4-FFF2-40B4-BE49-F238E27FC236}">
                <a16:creationId xmlns:a16="http://schemas.microsoft.com/office/drawing/2014/main" id="{0FDBD13C-46E7-4BB9-957D-DE2A5925521A}"/>
              </a:ext>
            </a:extLst>
          </p:cNvPr>
          <p:cNvSpPr>
            <a:spLocks noGrp="1"/>
          </p:cNvSpPr>
          <p:nvPr>
            <p:ph type="pic" sz="quarter" idx="15" hasCustomPrompt="1"/>
          </p:nvPr>
        </p:nvSpPr>
        <p:spPr>
          <a:xfrm>
            <a:off x="8329200" y="4572000"/>
            <a:ext cx="3862387" cy="2286000"/>
          </a:xfrm>
        </p:spPr>
        <p:txBody>
          <a:bodyPr rtlCol="0"/>
          <a:lstStyle>
            <a:lvl1pPr marL="0" indent="0" algn="ctr">
              <a:buNone/>
              <a:defRPr/>
            </a:lvl1pPr>
          </a:lstStyle>
          <a:p>
            <a:pPr rtl="0"/>
            <a:r>
              <a:rPr lang="en-GB" noProof="0"/>
              <a:t>Click to add photo</a:t>
            </a:r>
          </a:p>
        </p:txBody>
      </p:sp>
      <p:grpSp>
        <p:nvGrpSpPr>
          <p:cNvPr id="12" name="Group 11">
            <a:extLst>
              <a:ext uri="{FF2B5EF4-FFF2-40B4-BE49-F238E27FC236}">
                <a16:creationId xmlns:a16="http://schemas.microsoft.com/office/drawing/2014/main" id="{85B40728-32E0-44CE-8C68-1E68245C2999}"/>
              </a:ext>
              <a:ext uri="{C183D7F6-B498-43B3-948B-1728B52AA6E4}">
                <adec:decorative xmlns:adec="http://schemas.microsoft.com/office/drawing/2017/decorative" val="1"/>
              </a:ext>
            </a:extLst>
          </p:cNvPr>
          <p:cNvGrpSpPr/>
          <p:nvPr userDrawn="1"/>
        </p:nvGrpSpPr>
        <p:grpSpPr>
          <a:xfrm>
            <a:off x="3400874" y="3035186"/>
            <a:ext cx="1481845" cy="787628"/>
            <a:chOff x="4987925" y="2840038"/>
            <a:chExt cx="2216150" cy="1177924"/>
          </a:xfrm>
        </p:grpSpPr>
        <p:sp>
          <p:nvSpPr>
            <p:cNvPr id="13" name="Rectangle 12">
              <a:extLst>
                <a:ext uri="{FF2B5EF4-FFF2-40B4-BE49-F238E27FC236}">
                  <a16:creationId xmlns:a16="http://schemas.microsoft.com/office/drawing/2014/main" id="{40A6D99A-68F3-4E08-BB89-083CE0299CE2}"/>
                </a:ext>
              </a:extLst>
            </p:cNvPr>
            <p:cNvSpPr/>
            <p:nvPr/>
          </p:nvSpPr>
          <p:spPr>
            <a:xfrm>
              <a:off x="4987925" y="2840038"/>
              <a:ext cx="2216150" cy="1177924"/>
            </a:xfrm>
            <a:prstGeom prst="rect">
              <a:avLst/>
            </a:prstGeom>
            <a:solidFill>
              <a:schemeClr val="bg2">
                <a:alpha val="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4" name="Rectangle 13">
              <a:extLst>
                <a:ext uri="{FF2B5EF4-FFF2-40B4-BE49-F238E27FC236}">
                  <a16:creationId xmlns:a16="http://schemas.microsoft.com/office/drawing/2014/main" id="{8B4F5556-21F4-4E26-9504-49ADE7D84749}"/>
                </a:ext>
              </a:extLst>
            </p:cNvPr>
            <p:cNvSpPr/>
            <p:nvPr/>
          </p:nvSpPr>
          <p:spPr>
            <a:xfrm>
              <a:off x="5750208" y="2992877"/>
              <a:ext cx="972458" cy="91951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5" name="Rectangle 14">
              <a:extLst>
                <a:ext uri="{FF2B5EF4-FFF2-40B4-BE49-F238E27FC236}">
                  <a16:creationId xmlns:a16="http://schemas.microsoft.com/office/drawing/2014/main" id="{E0E1118C-DFA4-410C-961C-BE0488441C9A}"/>
                </a:ext>
              </a:extLst>
            </p:cNvPr>
            <p:cNvSpPr/>
            <p:nvPr/>
          </p:nvSpPr>
          <p:spPr>
            <a:xfrm flipH="1">
              <a:off x="5469335" y="2992877"/>
              <a:ext cx="972458" cy="91951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venir Next LT Pro Light"/>
                <a:ea typeface="+mn-ea"/>
                <a:cs typeface="+mn-cs"/>
              </a:endParaRPr>
            </a:p>
          </p:txBody>
        </p:sp>
        <p:grpSp>
          <p:nvGrpSpPr>
            <p:cNvPr id="16" name="Group 15">
              <a:extLst>
                <a:ext uri="{FF2B5EF4-FFF2-40B4-BE49-F238E27FC236}">
                  <a16:creationId xmlns:a16="http://schemas.microsoft.com/office/drawing/2014/main" id="{B5A8ECE6-B3E3-4761-A6AD-711AF71EEA0D}"/>
                </a:ext>
              </a:extLst>
            </p:cNvPr>
            <p:cNvGrpSpPr/>
            <p:nvPr/>
          </p:nvGrpSpPr>
          <p:grpSpPr>
            <a:xfrm>
              <a:off x="5614944" y="3117662"/>
              <a:ext cx="1009280" cy="464739"/>
              <a:chOff x="4432859" y="3200647"/>
              <a:chExt cx="1009280" cy="464739"/>
            </a:xfrm>
          </p:grpSpPr>
          <p:sp>
            <p:nvSpPr>
              <p:cNvPr id="24" name="Freeform: Shape 23">
                <a:extLst>
                  <a:ext uri="{FF2B5EF4-FFF2-40B4-BE49-F238E27FC236}">
                    <a16:creationId xmlns:a16="http://schemas.microsoft.com/office/drawing/2014/main" id="{5B1F0E3F-4B5E-4F5B-93A6-CE1017521BF1}"/>
                  </a:ext>
                </a:extLst>
              </p:cNvPr>
              <p:cNvSpPr/>
              <p:nvPr/>
            </p:nvSpPr>
            <p:spPr>
              <a:xfrm rot="16200000" flipH="1" flipV="1">
                <a:off x="4977400" y="3200647"/>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5" name="Freeform: Shape 24">
                <a:extLst>
                  <a:ext uri="{FF2B5EF4-FFF2-40B4-BE49-F238E27FC236}">
                    <a16:creationId xmlns:a16="http://schemas.microsoft.com/office/drawing/2014/main" id="{B20599F0-ACFC-4223-A598-8FFAF21406AB}"/>
                  </a:ext>
                </a:extLst>
              </p:cNvPr>
              <p:cNvSpPr/>
              <p:nvPr/>
            </p:nvSpPr>
            <p:spPr>
              <a:xfrm rot="5400000" flipV="1">
                <a:off x="4432859" y="3200647"/>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venir Next LT Pro Light"/>
                  <a:ea typeface="+mn-ea"/>
                  <a:cs typeface="+mn-cs"/>
                </a:endParaRPr>
              </a:p>
            </p:txBody>
          </p:sp>
        </p:grpSp>
        <p:grpSp>
          <p:nvGrpSpPr>
            <p:cNvPr id="17" name="Group 16">
              <a:extLst>
                <a:ext uri="{FF2B5EF4-FFF2-40B4-BE49-F238E27FC236}">
                  <a16:creationId xmlns:a16="http://schemas.microsoft.com/office/drawing/2014/main" id="{C6703144-DA66-4EFB-B790-4E044756FF37}"/>
                </a:ext>
              </a:extLst>
            </p:cNvPr>
            <p:cNvGrpSpPr/>
            <p:nvPr/>
          </p:nvGrpSpPr>
          <p:grpSpPr>
            <a:xfrm>
              <a:off x="5679979" y="2915338"/>
              <a:ext cx="1080000" cy="1080000"/>
              <a:chOff x="4497894" y="2998323"/>
              <a:chExt cx="1080000" cy="1080000"/>
            </a:xfrm>
          </p:grpSpPr>
          <p:grpSp>
            <p:nvGrpSpPr>
              <p:cNvPr id="18" name="Group 17">
                <a:extLst>
                  <a:ext uri="{FF2B5EF4-FFF2-40B4-BE49-F238E27FC236}">
                    <a16:creationId xmlns:a16="http://schemas.microsoft.com/office/drawing/2014/main" id="{63371BE5-97EB-4365-8EDA-4C634155E79F}"/>
                  </a:ext>
                </a:extLst>
              </p:cNvPr>
              <p:cNvGrpSpPr/>
              <p:nvPr/>
            </p:nvGrpSpPr>
            <p:grpSpPr>
              <a:xfrm rot="13500000">
                <a:off x="4805524" y="2998323"/>
                <a:ext cx="464739" cy="1080000"/>
                <a:chOff x="4511184" y="2470620"/>
                <a:chExt cx="464739" cy="1080000"/>
              </a:xfrm>
            </p:grpSpPr>
            <p:sp>
              <p:nvSpPr>
                <p:cNvPr id="22" name="Freeform: Shape 21">
                  <a:extLst>
                    <a:ext uri="{FF2B5EF4-FFF2-40B4-BE49-F238E27FC236}">
                      <a16:creationId xmlns:a16="http://schemas.microsoft.com/office/drawing/2014/main" id="{533C4D53-A668-4609-B338-E2D33C24A811}"/>
                    </a:ext>
                  </a:extLst>
                </p:cNvPr>
                <p:cNvSpPr/>
                <p:nvPr/>
              </p:nvSpPr>
              <p:spPr>
                <a:xfrm rot="2700000" flipH="1" flipV="1">
                  <a:off x="4511184" y="2990814"/>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venir Next LT Pro Light"/>
                    <a:ea typeface="+mn-ea"/>
                    <a:cs typeface="+mn-cs"/>
                  </a:endParaRPr>
                </a:p>
              </p:txBody>
            </p:sp>
            <p:cxnSp>
              <p:nvCxnSpPr>
                <p:cNvPr id="23" name="Straight Connector 22">
                  <a:extLst>
                    <a:ext uri="{FF2B5EF4-FFF2-40B4-BE49-F238E27FC236}">
                      <a16:creationId xmlns:a16="http://schemas.microsoft.com/office/drawing/2014/main" id="{A487C5A9-C4B3-4A68-8DFB-43F4CDB4073A}"/>
                    </a:ext>
                  </a:extLst>
                </p:cNvPr>
                <p:cNvCxnSpPr>
                  <a:cxnSpLocks/>
                </p:cNvCxnSpPr>
                <p:nvPr/>
              </p:nvCxnSpPr>
              <p:spPr>
                <a:xfrm flipV="1">
                  <a:off x="4742369" y="2470620"/>
                  <a:ext cx="0" cy="108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82E4A2F3-57A7-4529-A621-A36F1E777A4E}"/>
                  </a:ext>
                </a:extLst>
              </p:cNvPr>
              <p:cNvGrpSpPr/>
              <p:nvPr/>
            </p:nvGrpSpPr>
            <p:grpSpPr>
              <a:xfrm rot="8100000" flipH="1">
                <a:off x="4542572" y="2998323"/>
                <a:ext cx="464739" cy="1080000"/>
                <a:chOff x="4511184" y="2470620"/>
                <a:chExt cx="464739" cy="1080000"/>
              </a:xfrm>
            </p:grpSpPr>
            <p:sp>
              <p:nvSpPr>
                <p:cNvPr id="20" name="Freeform: Shape 19">
                  <a:extLst>
                    <a:ext uri="{FF2B5EF4-FFF2-40B4-BE49-F238E27FC236}">
                      <a16:creationId xmlns:a16="http://schemas.microsoft.com/office/drawing/2014/main" id="{1482263E-6A78-46B7-8AB8-845C9C9103B4}"/>
                    </a:ext>
                  </a:extLst>
                </p:cNvPr>
                <p:cNvSpPr/>
                <p:nvPr/>
              </p:nvSpPr>
              <p:spPr>
                <a:xfrm rot="2700000" flipH="1" flipV="1">
                  <a:off x="4511184" y="2990814"/>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venir Next LT Pro Light"/>
                    <a:ea typeface="+mn-ea"/>
                    <a:cs typeface="+mn-cs"/>
                  </a:endParaRPr>
                </a:p>
              </p:txBody>
            </p:sp>
            <p:cxnSp>
              <p:nvCxnSpPr>
                <p:cNvPr id="21" name="Straight Connector 20">
                  <a:extLst>
                    <a:ext uri="{FF2B5EF4-FFF2-40B4-BE49-F238E27FC236}">
                      <a16:creationId xmlns:a16="http://schemas.microsoft.com/office/drawing/2014/main" id="{3C7B34F9-7954-4950-ABEA-DDBFF4A4CC92}"/>
                    </a:ext>
                  </a:extLst>
                </p:cNvPr>
                <p:cNvCxnSpPr>
                  <a:cxnSpLocks/>
                </p:cNvCxnSpPr>
                <p:nvPr/>
              </p:nvCxnSpPr>
              <p:spPr>
                <a:xfrm flipV="1">
                  <a:off x="4742369" y="2470620"/>
                  <a:ext cx="0" cy="108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spTree>
    <p:extLst>
      <p:ext uri="{BB962C8B-B14F-4D97-AF65-F5344CB8AC3E}">
        <p14:creationId xmlns:p14="http://schemas.microsoft.com/office/powerpoint/2010/main" val="12829382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40C57E2F-CF72-48C4-856E-92187475D10F}"/>
              </a:ext>
            </a:extLst>
          </p:cNvPr>
          <p:cNvSpPr>
            <a:spLocks noGrp="1"/>
          </p:cNvSpPr>
          <p:nvPr>
            <p:ph type="title"/>
          </p:nvPr>
        </p:nvSpPr>
        <p:spPr>
          <a:xfrm>
            <a:off x="1082675" y="531815"/>
            <a:ext cx="10026650" cy="910310"/>
          </a:xfrm>
        </p:spPr>
        <p:txBody>
          <a:bodyPr wrap="square" rtlCol="0" anchor="b" anchorCtr="0">
            <a:normAutofit/>
          </a:bodyPr>
          <a:lstStyle>
            <a:lvl1pPr algn="ctr">
              <a:defRPr/>
            </a:lvl1pPr>
          </a:lstStyle>
          <a:p>
            <a:pPr algn="ctr" rtl="0"/>
            <a:endParaRPr lang="en-GB" noProof="0"/>
          </a:p>
        </p:txBody>
      </p:sp>
      <p:cxnSp>
        <p:nvCxnSpPr>
          <p:cNvPr id="11" name="Straight Connector 10">
            <a:extLst>
              <a:ext uri="{FF2B5EF4-FFF2-40B4-BE49-F238E27FC236}">
                <a16:creationId xmlns:a16="http://schemas.microsoft.com/office/drawing/2014/main" id="{5E4553B0-7C73-46E8-9FC4-383280D1C461}"/>
              </a:ext>
              <a:ext uri="{C183D7F6-B498-43B3-948B-1728B52AA6E4}">
                <adec:decorative xmlns:adec="http://schemas.microsoft.com/office/drawing/2017/decorative" val="1"/>
              </a:ext>
            </a:extLst>
          </p:cNvPr>
          <p:cNvCxnSpPr>
            <a:cxnSpLocks/>
          </p:cNvCxnSpPr>
          <p:nvPr userDrawn="1"/>
        </p:nvCxnSpPr>
        <p:spPr>
          <a:xfrm>
            <a:off x="5819649" y="1893832"/>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Date Placeholder 3">
            <a:extLst>
              <a:ext uri="{FF2B5EF4-FFF2-40B4-BE49-F238E27FC236}">
                <a16:creationId xmlns:a16="http://schemas.microsoft.com/office/drawing/2014/main" id="{C44832F9-70D2-44CF-ABB6-82AEA0FA67AF}"/>
              </a:ext>
            </a:extLst>
          </p:cNvPr>
          <p:cNvSpPr>
            <a:spLocks noGrp="1"/>
          </p:cNvSpPr>
          <p:nvPr>
            <p:ph type="dt" sz="half" idx="10"/>
          </p:nvPr>
        </p:nvSpPr>
        <p:spPr>
          <a:xfrm>
            <a:off x="541338" y="6401999"/>
            <a:ext cx="2206625" cy="369332"/>
          </a:xfrm>
        </p:spPr>
        <p:txBody>
          <a:bodyPr rtlCol="0"/>
          <a:lstStyle>
            <a:lvl1pPr>
              <a:defRPr/>
            </a:lvl1pPr>
          </a:lstStyle>
          <a:p>
            <a:pPr rtl="0">
              <a:defRPr/>
            </a:pPr>
            <a:r>
              <a:rPr lang="en-GB" noProof="0">
                <a:solidFill>
                  <a:prstClr val="white">
                    <a:alpha val="70000"/>
                  </a:prstClr>
                </a:solidFill>
              </a:rPr>
              <a:t>20XX</a:t>
            </a:r>
          </a:p>
        </p:txBody>
      </p:sp>
      <p:sp>
        <p:nvSpPr>
          <p:cNvPr id="13" name="Footer Placeholder 4">
            <a:extLst>
              <a:ext uri="{FF2B5EF4-FFF2-40B4-BE49-F238E27FC236}">
                <a16:creationId xmlns:a16="http://schemas.microsoft.com/office/drawing/2014/main" id="{D954CB3D-A29B-4523-A51B-9BBDA540FE33}"/>
              </a:ext>
            </a:extLst>
          </p:cNvPr>
          <p:cNvSpPr>
            <a:spLocks noGrp="1"/>
          </p:cNvSpPr>
          <p:nvPr>
            <p:ph type="ftr" sz="quarter" idx="11"/>
          </p:nvPr>
        </p:nvSpPr>
        <p:spPr>
          <a:xfrm>
            <a:off x="3308350" y="6401999"/>
            <a:ext cx="5575300" cy="369332"/>
          </a:xfrm>
        </p:spPr>
        <p:txBody>
          <a:bodyPr rtlCol="0"/>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000" b="0" i="0" u="none" strike="noStrike" kern="1200" cap="all" spc="300" normalizeH="0" noProof="0">
                <a:ln>
                  <a:noFill/>
                </a:ln>
                <a:solidFill>
                  <a:prstClr val="white">
                    <a:alpha val="70000"/>
                  </a:prstClr>
                </a:solidFill>
                <a:effectLst/>
                <a:uLnTx/>
                <a:uFillTx/>
                <a:latin typeface="Avenir Next LT Pro Light"/>
                <a:ea typeface="+mn-ea"/>
                <a:cs typeface="+mn-cs"/>
              </a:rPr>
              <a:t>Presentation Title</a:t>
            </a:r>
          </a:p>
        </p:txBody>
      </p:sp>
      <p:sp>
        <p:nvSpPr>
          <p:cNvPr id="14" name="Slide Number Placeholder 5">
            <a:extLst>
              <a:ext uri="{FF2B5EF4-FFF2-40B4-BE49-F238E27FC236}">
                <a16:creationId xmlns:a16="http://schemas.microsoft.com/office/drawing/2014/main" id="{788D83C5-3820-4BD6-AFF4-74306090A21D}"/>
              </a:ext>
            </a:extLst>
          </p:cNvPr>
          <p:cNvSpPr>
            <a:spLocks noGrp="1"/>
          </p:cNvSpPr>
          <p:nvPr>
            <p:ph type="sldNum" sz="quarter" idx="12"/>
          </p:nvPr>
        </p:nvSpPr>
        <p:spPr>
          <a:xfrm>
            <a:off x="9442800" y="6401999"/>
            <a:ext cx="2208212" cy="369332"/>
          </a:xfrm>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D39607A7-8386-47DB-8578-DDEDD194E5D4}" type="slidenum">
              <a:rPr kumimoji="0" lang="en-GB" sz="1000" b="0" i="0" u="none" strike="noStrike" kern="1200" cap="all" spc="300" normalizeH="0" baseline="0" noProof="0" smtClean="0">
                <a:ln>
                  <a:noFill/>
                </a:ln>
                <a:solidFill>
                  <a:prstClr val="white">
                    <a:alpha val="70000"/>
                  </a:prstClr>
                </a:solidFill>
                <a:effectLst/>
                <a:uLnTx/>
                <a:uFillTx/>
                <a:latin typeface="Avenir Next LT Pro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1000" b="0" i="0" u="none" strike="noStrike" kern="1200" cap="all" spc="300" normalizeH="0" baseline="0" noProof="0">
              <a:ln>
                <a:noFill/>
              </a:ln>
              <a:solidFill>
                <a:prstClr val="white">
                  <a:alpha val="70000"/>
                </a:prstClr>
              </a:solidFill>
              <a:effectLst/>
              <a:uLnTx/>
              <a:uFillTx/>
              <a:latin typeface="Avenir Next LT Pro Light"/>
              <a:ea typeface="+mn-ea"/>
              <a:cs typeface="+mn-cs"/>
            </a:endParaRPr>
          </a:p>
        </p:txBody>
      </p:sp>
      <p:sp>
        <p:nvSpPr>
          <p:cNvPr id="3" name="Content Placeholder 2">
            <a:extLst>
              <a:ext uri="{FF2B5EF4-FFF2-40B4-BE49-F238E27FC236}">
                <a16:creationId xmlns:a16="http://schemas.microsoft.com/office/drawing/2014/main" id="{B3197F15-FEA9-40D4-BDB0-13A77FECA877}"/>
              </a:ext>
            </a:extLst>
          </p:cNvPr>
          <p:cNvSpPr>
            <a:spLocks noGrp="1"/>
          </p:cNvSpPr>
          <p:nvPr>
            <p:ph sz="quarter" idx="13" hasCustomPrompt="1"/>
          </p:nvPr>
        </p:nvSpPr>
        <p:spPr>
          <a:xfrm>
            <a:off x="844550" y="2319338"/>
            <a:ext cx="10502900" cy="3717925"/>
          </a:xfrm>
        </p:spPr>
        <p:txBody>
          <a:bodyPr rtlCol="0"/>
          <a:lstStyle>
            <a:lvl1pPr>
              <a:defRPr/>
            </a:lvl1pPr>
          </a:lstStyle>
          <a:p>
            <a:pPr lvl="0" rtl="0"/>
            <a:r>
              <a:rPr lang="en-GB" noProof="0"/>
              <a:t>Click to add content</a:t>
            </a:r>
          </a:p>
        </p:txBody>
      </p:sp>
    </p:spTree>
    <p:extLst>
      <p:ext uri="{BB962C8B-B14F-4D97-AF65-F5344CB8AC3E}">
        <p14:creationId xmlns:p14="http://schemas.microsoft.com/office/powerpoint/2010/main" val="9282562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76F1404-6040-436F-A4F1-5A505FA30EA9}"/>
              </a:ext>
            </a:extLst>
          </p:cNvPr>
          <p:cNvSpPr>
            <a:spLocks noGrp="1"/>
          </p:cNvSpPr>
          <p:nvPr>
            <p:ph sz="quarter" idx="13" hasCustomPrompt="1"/>
          </p:nvPr>
        </p:nvSpPr>
        <p:spPr>
          <a:xfrm>
            <a:off x="882650" y="2441575"/>
            <a:ext cx="10426700" cy="3479800"/>
          </a:xfrm>
        </p:spPr>
        <p:txBody>
          <a:bodyPr rtlCol="0"/>
          <a:lstStyle>
            <a:lvl1pPr>
              <a:defRPr/>
            </a:lvl1pPr>
          </a:lstStyle>
          <a:p>
            <a:pPr lvl="0" rtl="0"/>
            <a:r>
              <a:rPr lang="en-GB" noProof="0"/>
              <a:t>Click to add content</a:t>
            </a:r>
          </a:p>
        </p:txBody>
      </p:sp>
      <p:sp>
        <p:nvSpPr>
          <p:cNvPr id="6" name="Title 1">
            <a:extLst>
              <a:ext uri="{FF2B5EF4-FFF2-40B4-BE49-F238E27FC236}">
                <a16:creationId xmlns:a16="http://schemas.microsoft.com/office/drawing/2014/main" id="{25ABF0D4-6E3E-4B6A-9402-0B1819B2EA41}"/>
              </a:ext>
            </a:extLst>
          </p:cNvPr>
          <p:cNvSpPr>
            <a:spLocks noGrp="1"/>
          </p:cNvSpPr>
          <p:nvPr>
            <p:ph type="title"/>
          </p:nvPr>
        </p:nvSpPr>
        <p:spPr>
          <a:xfrm>
            <a:off x="1082675" y="531815"/>
            <a:ext cx="10026650" cy="910310"/>
          </a:xfrm>
        </p:spPr>
        <p:txBody>
          <a:bodyPr wrap="square" rtlCol="0" anchor="b" anchorCtr="0">
            <a:normAutofit/>
          </a:bodyPr>
          <a:lstStyle>
            <a:lvl1pPr algn="ctr">
              <a:defRPr/>
            </a:lvl1pPr>
          </a:lstStyle>
          <a:p>
            <a:pPr algn="ctr" rtl="0"/>
            <a:endParaRPr lang="en-GB" noProof="0"/>
          </a:p>
        </p:txBody>
      </p:sp>
      <p:cxnSp>
        <p:nvCxnSpPr>
          <p:cNvPr id="7" name="Straight Connector 6">
            <a:extLst>
              <a:ext uri="{FF2B5EF4-FFF2-40B4-BE49-F238E27FC236}">
                <a16:creationId xmlns:a16="http://schemas.microsoft.com/office/drawing/2014/main" id="{5DAB4820-09C0-4A6A-9DEF-D377D04A2CE8}"/>
              </a:ext>
              <a:ext uri="{C183D7F6-B498-43B3-948B-1728B52AA6E4}">
                <adec:decorative xmlns:adec="http://schemas.microsoft.com/office/drawing/2017/decorative" val="1"/>
              </a:ext>
            </a:extLst>
          </p:cNvPr>
          <p:cNvCxnSpPr>
            <a:cxnSpLocks/>
          </p:cNvCxnSpPr>
          <p:nvPr userDrawn="1"/>
        </p:nvCxnSpPr>
        <p:spPr>
          <a:xfrm>
            <a:off x="5819649" y="1893832"/>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Date Placeholder 3">
            <a:extLst>
              <a:ext uri="{FF2B5EF4-FFF2-40B4-BE49-F238E27FC236}">
                <a16:creationId xmlns:a16="http://schemas.microsoft.com/office/drawing/2014/main" id="{75B58DA2-1433-4624-A301-D9496CB28975}"/>
              </a:ext>
            </a:extLst>
          </p:cNvPr>
          <p:cNvSpPr>
            <a:spLocks noGrp="1"/>
          </p:cNvSpPr>
          <p:nvPr>
            <p:ph type="dt" sz="half" idx="10"/>
          </p:nvPr>
        </p:nvSpPr>
        <p:spPr>
          <a:xfrm>
            <a:off x="541338" y="6401999"/>
            <a:ext cx="2206625" cy="369332"/>
          </a:xfrm>
        </p:spPr>
        <p:txBody>
          <a:bodyPr rtlCol="0"/>
          <a:lstStyle>
            <a:lvl1pPr>
              <a:defRPr/>
            </a:lvl1pPr>
          </a:lstStyle>
          <a:p>
            <a:pPr rtl="0">
              <a:defRPr/>
            </a:pPr>
            <a:r>
              <a:rPr lang="en-GB" noProof="0">
                <a:solidFill>
                  <a:prstClr val="white">
                    <a:alpha val="70000"/>
                  </a:prstClr>
                </a:solidFill>
              </a:rPr>
              <a:t>20XX</a:t>
            </a:r>
          </a:p>
        </p:txBody>
      </p:sp>
      <p:sp>
        <p:nvSpPr>
          <p:cNvPr id="9" name="Footer Placeholder 4">
            <a:extLst>
              <a:ext uri="{FF2B5EF4-FFF2-40B4-BE49-F238E27FC236}">
                <a16:creationId xmlns:a16="http://schemas.microsoft.com/office/drawing/2014/main" id="{428E4701-5991-4858-AE71-47400E64FE23}"/>
              </a:ext>
            </a:extLst>
          </p:cNvPr>
          <p:cNvSpPr>
            <a:spLocks noGrp="1"/>
          </p:cNvSpPr>
          <p:nvPr>
            <p:ph type="ftr" sz="quarter" idx="11"/>
          </p:nvPr>
        </p:nvSpPr>
        <p:spPr>
          <a:xfrm>
            <a:off x="3308350" y="6401999"/>
            <a:ext cx="5575300" cy="369332"/>
          </a:xfrm>
        </p:spPr>
        <p:txBody>
          <a:bodyPr rtlCol="0"/>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000" b="0" i="0" u="none" strike="noStrike" kern="1200" cap="all" spc="300" normalizeH="0" noProof="0">
                <a:ln>
                  <a:noFill/>
                </a:ln>
                <a:solidFill>
                  <a:prstClr val="white">
                    <a:alpha val="70000"/>
                  </a:prstClr>
                </a:solidFill>
                <a:effectLst/>
                <a:uLnTx/>
                <a:uFillTx/>
                <a:latin typeface="Avenir Next LT Pro Light"/>
                <a:ea typeface="+mn-ea"/>
                <a:cs typeface="+mn-cs"/>
              </a:rPr>
              <a:t>Presentation Title</a:t>
            </a:r>
          </a:p>
        </p:txBody>
      </p:sp>
      <p:sp>
        <p:nvSpPr>
          <p:cNvPr id="10" name="Slide Number Placeholder 5">
            <a:extLst>
              <a:ext uri="{FF2B5EF4-FFF2-40B4-BE49-F238E27FC236}">
                <a16:creationId xmlns:a16="http://schemas.microsoft.com/office/drawing/2014/main" id="{AC430A52-01FF-4B61-8B7A-C60A8D06B2A6}"/>
              </a:ext>
            </a:extLst>
          </p:cNvPr>
          <p:cNvSpPr>
            <a:spLocks noGrp="1"/>
          </p:cNvSpPr>
          <p:nvPr>
            <p:ph type="sldNum" sz="quarter" idx="12"/>
          </p:nvPr>
        </p:nvSpPr>
        <p:spPr>
          <a:xfrm>
            <a:off x="9442800" y="6401999"/>
            <a:ext cx="2208212" cy="369332"/>
          </a:xfrm>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D39607A7-8386-47DB-8578-DDEDD194E5D4}" type="slidenum">
              <a:rPr kumimoji="0" lang="en-GB" sz="1000" b="0" i="0" u="none" strike="noStrike" kern="1200" cap="all" spc="300" normalizeH="0" baseline="0" noProof="0" smtClean="0">
                <a:ln>
                  <a:noFill/>
                </a:ln>
                <a:solidFill>
                  <a:prstClr val="white">
                    <a:alpha val="70000"/>
                  </a:prstClr>
                </a:solidFill>
                <a:effectLst/>
                <a:uLnTx/>
                <a:uFillTx/>
                <a:latin typeface="Avenir Next LT Pro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1000" b="0" i="0" u="none" strike="noStrike" kern="1200" cap="all" spc="300" normalizeH="0" baseline="0" noProof="0">
              <a:ln>
                <a:noFill/>
              </a:ln>
              <a:solidFill>
                <a:prstClr val="white">
                  <a:alpha val="70000"/>
                </a:prstClr>
              </a:solidFill>
              <a:effectLst/>
              <a:uLnTx/>
              <a:uFillTx/>
              <a:latin typeface="Avenir Next LT Pro Light"/>
              <a:ea typeface="+mn-ea"/>
              <a:cs typeface="+mn-cs"/>
            </a:endParaRPr>
          </a:p>
        </p:txBody>
      </p:sp>
    </p:spTree>
    <p:extLst>
      <p:ext uri="{BB962C8B-B14F-4D97-AF65-F5344CB8AC3E}">
        <p14:creationId xmlns:p14="http://schemas.microsoft.com/office/powerpoint/2010/main" val="27000542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88FC32C6-4CA8-4D0A-96AC-76733C2BC757}"/>
              </a:ext>
            </a:extLst>
          </p:cNvPr>
          <p:cNvSpPr>
            <a:spLocks noGrp="1"/>
          </p:cNvSpPr>
          <p:nvPr>
            <p:ph type="pic" sz="quarter" idx="13" hasCustomPrompt="1"/>
          </p:nvPr>
        </p:nvSpPr>
        <p:spPr>
          <a:xfrm>
            <a:off x="541337" y="542924"/>
            <a:ext cx="11109663" cy="5772395"/>
          </a:xfrm>
        </p:spPr>
        <p:txBody>
          <a:bodyPr rtlCol="0"/>
          <a:lstStyle>
            <a:lvl1pPr marL="0" indent="0" algn="ctr">
              <a:buNone/>
              <a:defRPr/>
            </a:lvl1pPr>
          </a:lstStyle>
          <a:p>
            <a:pPr rtl="0"/>
            <a:r>
              <a:rPr lang="en-GB" noProof="0"/>
              <a:t>Click to add photo</a:t>
            </a:r>
          </a:p>
        </p:txBody>
      </p:sp>
      <p:sp>
        <p:nvSpPr>
          <p:cNvPr id="2" name="Title 1">
            <a:extLst>
              <a:ext uri="{FF2B5EF4-FFF2-40B4-BE49-F238E27FC236}">
                <a16:creationId xmlns:a16="http://schemas.microsoft.com/office/drawing/2014/main" id="{A516D5E1-C594-4160-9367-2B471F6C2A9F}"/>
              </a:ext>
            </a:extLst>
          </p:cNvPr>
          <p:cNvSpPr>
            <a:spLocks noGrp="1"/>
          </p:cNvSpPr>
          <p:nvPr>
            <p:ph type="title"/>
          </p:nvPr>
        </p:nvSpPr>
        <p:spPr>
          <a:xfrm>
            <a:off x="541000" y="552841"/>
            <a:ext cx="11109663" cy="3560127"/>
          </a:xfrm>
          <a:gradFill flip="none" rotWithShape="0">
            <a:gsLst>
              <a:gs pos="0">
                <a:schemeClr val="bg1">
                  <a:alpha val="57000"/>
                </a:schemeClr>
              </a:gs>
              <a:gs pos="86000">
                <a:schemeClr val="bg1">
                  <a:alpha val="0"/>
                </a:schemeClr>
              </a:gs>
            </a:gsLst>
            <a:path path="circle">
              <a:fillToRect l="50000" t="50000" r="50000" b="50000"/>
            </a:path>
            <a:tileRect/>
          </a:gradFill>
        </p:spPr>
        <p:txBody>
          <a:bodyPr lIns="1554480" rIns="1554480" bIns="914400" rtlCol="0" anchor="b"/>
          <a:lstStyle>
            <a:lvl1pPr algn="ctr">
              <a:lnSpc>
                <a:spcPct val="125000"/>
              </a:lnSpc>
              <a:spcBef>
                <a:spcPts val="1000"/>
              </a:spcBef>
              <a:defRPr>
                <a:solidFill>
                  <a:schemeClr val="tx1"/>
                </a:solidFill>
                <a:effectLst>
                  <a:outerShdw blurRad="38100" dist="38100" dir="2700000" algn="tl">
                    <a:srgbClr val="000000">
                      <a:alpha val="43137"/>
                    </a:srgbClr>
                  </a:outerShdw>
                </a:effectLst>
              </a:defRPr>
            </a:lvl1pPr>
          </a:lstStyle>
          <a:p>
            <a:pPr rtl="0"/>
            <a:r>
              <a:rPr lang="en-GB" noProof="0"/>
              <a:t>Click to edit Master title style</a:t>
            </a:r>
          </a:p>
        </p:txBody>
      </p:sp>
      <p:sp>
        <p:nvSpPr>
          <p:cNvPr id="11" name="Subtitle 5">
            <a:extLst>
              <a:ext uri="{FF2B5EF4-FFF2-40B4-BE49-F238E27FC236}">
                <a16:creationId xmlns:a16="http://schemas.microsoft.com/office/drawing/2014/main" id="{3C87561D-53CF-4295-8BCE-C9ACAA1DE94A}"/>
              </a:ext>
            </a:extLst>
          </p:cNvPr>
          <p:cNvSpPr>
            <a:spLocks noGrp="1"/>
          </p:cNvSpPr>
          <p:nvPr>
            <p:ph type="subTitle" idx="1"/>
          </p:nvPr>
        </p:nvSpPr>
        <p:spPr>
          <a:xfrm>
            <a:off x="540663" y="4113212"/>
            <a:ext cx="11109999" cy="2201863"/>
          </a:xfrm>
          <a:gradFill flip="none" rotWithShape="0">
            <a:gsLst>
              <a:gs pos="0">
                <a:schemeClr val="bg1">
                  <a:alpha val="55000"/>
                </a:schemeClr>
              </a:gs>
              <a:gs pos="76000">
                <a:schemeClr val="bg1">
                  <a:alpha val="0"/>
                </a:schemeClr>
              </a:gs>
            </a:gsLst>
            <a:path path="circle">
              <a:fillToRect l="50000" t="50000" r="50000" b="50000"/>
            </a:path>
            <a:tileRect/>
          </a:gradFill>
        </p:spPr>
        <p:txBody>
          <a:bodyPr rtlCol="0"/>
          <a:lstStyle>
            <a:lvl1pPr marL="0" indent="0" algn="ctr">
              <a:buNone/>
              <a:defRPr i="1">
                <a:solidFill>
                  <a:schemeClr val="tx1"/>
                </a:solidFill>
              </a:defRPr>
            </a:lvl1pPr>
          </a:lstStyle>
          <a:p>
            <a:pPr rtl="0"/>
            <a:endParaRPr lang="en-GB" noProof="0">
              <a:solidFill>
                <a:srgbClr val="FFFFFF"/>
              </a:solidFill>
            </a:endParaRPr>
          </a:p>
        </p:txBody>
      </p:sp>
      <p:sp>
        <p:nvSpPr>
          <p:cNvPr id="15" name="Date Placeholder 47">
            <a:extLst>
              <a:ext uri="{FF2B5EF4-FFF2-40B4-BE49-F238E27FC236}">
                <a16:creationId xmlns:a16="http://schemas.microsoft.com/office/drawing/2014/main" id="{A3B22F32-6863-413E-917C-18EA0DFB02D7}"/>
              </a:ext>
            </a:extLst>
          </p:cNvPr>
          <p:cNvSpPr>
            <a:spLocks noGrp="1"/>
          </p:cNvSpPr>
          <p:nvPr>
            <p:ph type="dt" sz="half" idx="10"/>
          </p:nvPr>
        </p:nvSpPr>
        <p:spPr>
          <a:xfrm>
            <a:off x="541338" y="6401999"/>
            <a:ext cx="2206625" cy="369332"/>
          </a:xfrm>
        </p:spPr>
        <p:txBody>
          <a:bodyPr rtlCol="0"/>
          <a:lstStyle>
            <a:lvl1pPr>
              <a:defRPr/>
            </a:lvl1pPr>
          </a:lstStyle>
          <a:p>
            <a:pPr rtl="0">
              <a:defRPr/>
            </a:pPr>
            <a:r>
              <a:rPr lang="en-GB" noProof="0">
                <a:solidFill>
                  <a:prstClr val="white">
                    <a:alpha val="70000"/>
                  </a:prstClr>
                </a:solidFill>
              </a:rPr>
              <a:t>20XX</a:t>
            </a:r>
          </a:p>
        </p:txBody>
      </p:sp>
      <p:sp>
        <p:nvSpPr>
          <p:cNvPr id="16" name="Footer Placeholder 48">
            <a:extLst>
              <a:ext uri="{FF2B5EF4-FFF2-40B4-BE49-F238E27FC236}">
                <a16:creationId xmlns:a16="http://schemas.microsoft.com/office/drawing/2014/main" id="{C1CD5745-E602-4F82-9381-B24C8EF2B2D1}"/>
              </a:ext>
            </a:extLst>
          </p:cNvPr>
          <p:cNvSpPr>
            <a:spLocks noGrp="1"/>
          </p:cNvSpPr>
          <p:nvPr>
            <p:ph type="ftr" sz="quarter" idx="11"/>
          </p:nvPr>
        </p:nvSpPr>
        <p:spPr>
          <a:xfrm>
            <a:off x="3308350" y="6401999"/>
            <a:ext cx="5575300" cy="369332"/>
          </a:xfrm>
        </p:spPr>
        <p:txBody>
          <a:bodyPr rtlCol="0"/>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000" b="0" i="0" u="none" strike="noStrike" kern="1200" cap="all" spc="300" normalizeH="0" noProof="0">
                <a:ln>
                  <a:noFill/>
                </a:ln>
                <a:solidFill>
                  <a:prstClr val="white">
                    <a:alpha val="70000"/>
                  </a:prstClr>
                </a:solidFill>
                <a:effectLst/>
                <a:uLnTx/>
                <a:uFillTx/>
                <a:latin typeface="Avenir Next LT Pro Light"/>
                <a:ea typeface="+mn-ea"/>
                <a:cs typeface="+mn-cs"/>
              </a:rPr>
              <a:t>Presentation Title</a:t>
            </a:r>
          </a:p>
        </p:txBody>
      </p:sp>
      <p:sp>
        <p:nvSpPr>
          <p:cNvPr id="17" name="Slide Number Placeholder 49">
            <a:extLst>
              <a:ext uri="{FF2B5EF4-FFF2-40B4-BE49-F238E27FC236}">
                <a16:creationId xmlns:a16="http://schemas.microsoft.com/office/drawing/2014/main" id="{D8E278D8-BE28-49BF-B9CA-C67917808C7D}"/>
              </a:ext>
            </a:extLst>
          </p:cNvPr>
          <p:cNvSpPr>
            <a:spLocks noGrp="1"/>
          </p:cNvSpPr>
          <p:nvPr>
            <p:ph type="sldNum" sz="quarter" idx="12"/>
          </p:nvPr>
        </p:nvSpPr>
        <p:spPr>
          <a:xfrm>
            <a:off x="9442800" y="6401999"/>
            <a:ext cx="2208212" cy="369332"/>
          </a:xfrm>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D39607A7-8386-47DB-8578-DDEDD194E5D4}" type="slidenum">
              <a:rPr kumimoji="0" lang="en-GB" sz="1000" b="0" i="0" u="none" strike="noStrike" kern="1200" cap="all" spc="300" normalizeH="0" baseline="0" noProof="0" smtClean="0">
                <a:ln>
                  <a:noFill/>
                </a:ln>
                <a:solidFill>
                  <a:prstClr val="white">
                    <a:alpha val="70000"/>
                  </a:prstClr>
                </a:solidFill>
                <a:effectLst/>
                <a:uLnTx/>
                <a:uFillTx/>
                <a:latin typeface="Avenir Next LT Pro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1000" b="0" i="0" u="none" strike="noStrike" kern="1200" cap="all" spc="300" normalizeH="0" baseline="0" noProof="0">
              <a:ln>
                <a:noFill/>
              </a:ln>
              <a:solidFill>
                <a:prstClr val="white">
                  <a:alpha val="70000"/>
                </a:prstClr>
              </a:solidFill>
              <a:effectLst/>
              <a:uLnTx/>
              <a:uFillTx/>
              <a:latin typeface="Avenir Next LT Pro Light"/>
              <a:ea typeface="+mn-ea"/>
              <a:cs typeface="+mn-cs"/>
            </a:endParaRPr>
          </a:p>
        </p:txBody>
      </p:sp>
    </p:spTree>
    <p:extLst>
      <p:ext uri="{BB962C8B-B14F-4D97-AF65-F5344CB8AC3E}">
        <p14:creationId xmlns:p14="http://schemas.microsoft.com/office/powerpoint/2010/main" val="3482233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02C235F5-1E24-4AC0-9651-F632551F0A12}"/>
              </a:ext>
            </a:extLst>
          </p:cNvPr>
          <p:cNvSpPr>
            <a:spLocks noGrp="1"/>
          </p:cNvSpPr>
          <p:nvPr>
            <p:ph type="title"/>
          </p:nvPr>
        </p:nvSpPr>
        <p:spPr>
          <a:xfrm>
            <a:off x="1078100" y="542671"/>
            <a:ext cx="10026650" cy="1124202"/>
          </a:xfrm>
        </p:spPr>
        <p:txBody>
          <a:bodyPr wrap="square" rtlCol="0" anchor="ctr" anchorCtr="0">
            <a:normAutofit/>
          </a:bodyPr>
          <a:lstStyle>
            <a:lvl1pPr algn="ctr">
              <a:defRPr/>
            </a:lvl1pPr>
          </a:lstStyle>
          <a:p>
            <a:pPr algn="ctr" rtl="0"/>
            <a:endParaRPr lang="en-GB" noProof="0"/>
          </a:p>
        </p:txBody>
      </p:sp>
      <p:sp useBgFill="1">
        <p:nvSpPr>
          <p:cNvPr id="10" name="Rectangle 9">
            <a:extLst>
              <a:ext uri="{FF2B5EF4-FFF2-40B4-BE49-F238E27FC236}">
                <a16:creationId xmlns:a16="http://schemas.microsoft.com/office/drawing/2014/main" id="{386CF273-85C7-48C6-9D99-80CD0F67D416}"/>
              </a:ext>
              <a:ext uri="{C183D7F6-B498-43B3-948B-1728B52AA6E4}">
                <adec:decorative xmlns:adec="http://schemas.microsoft.com/office/drawing/2017/decorative" val="1"/>
              </a:ext>
            </a:extLst>
          </p:cNvPr>
          <p:cNvSpPr/>
          <p:nvPr userDrawn="1"/>
        </p:nvSpPr>
        <p:spPr>
          <a:xfrm>
            <a:off x="0" y="2252664"/>
            <a:ext cx="12192000" cy="4605336"/>
          </a:xfrm>
          <a:prstGeom prst="rect">
            <a:avLst/>
          </a:prstGeom>
          <a:solidFill>
            <a:schemeClr val="bg1">
              <a:alpha val="2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alpha val="20000"/>
                </a:prstClr>
              </a:solidFill>
              <a:effectLst/>
              <a:uLnTx/>
              <a:uFillTx/>
              <a:latin typeface="Avenir Next LT Pro Light"/>
              <a:ea typeface="+mn-ea"/>
              <a:cs typeface="+mn-cs"/>
            </a:endParaRPr>
          </a:p>
        </p:txBody>
      </p:sp>
      <p:sp>
        <p:nvSpPr>
          <p:cNvPr id="11" name="Date Placeholder 3">
            <a:extLst>
              <a:ext uri="{FF2B5EF4-FFF2-40B4-BE49-F238E27FC236}">
                <a16:creationId xmlns:a16="http://schemas.microsoft.com/office/drawing/2014/main" id="{12DE76C3-E6D8-463F-8388-6F9C562B118D}"/>
              </a:ext>
            </a:extLst>
          </p:cNvPr>
          <p:cNvSpPr>
            <a:spLocks noGrp="1"/>
          </p:cNvSpPr>
          <p:nvPr>
            <p:ph type="dt" sz="half" idx="10"/>
          </p:nvPr>
        </p:nvSpPr>
        <p:spPr>
          <a:xfrm>
            <a:off x="541338" y="6401999"/>
            <a:ext cx="2206625" cy="369332"/>
          </a:xfrm>
        </p:spPr>
        <p:txBody>
          <a:bodyPr rtlCol="0"/>
          <a:lstStyle>
            <a:lvl1pPr>
              <a:defRPr/>
            </a:lvl1pPr>
          </a:lstStyle>
          <a:p>
            <a:pPr rtl="0">
              <a:defRPr/>
            </a:pPr>
            <a:r>
              <a:rPr lang="en-GB" noProof="0">
                <a:solidFill>
                  <a:prstClr val="white">
                    <a:alpha val="70000"/>
                  </a:prstClr>
                </a:solidFill>
              </a:rPr>
              <a:t>20XX</a:t>
            </a:r>
          </a:p>
        </p:txBody>
      </p:sp>
      <p:sp>
        <p:nvSpPr>
          <p:cNvPr id="12" name="Footer Placeholder 4">
            <a:extLst>
              <a:ext uri="{FF2B5EF4-FFF2-40B4-BE49-F238E27FC236}">
                <a16:creationId xmlns:a16="http://schemas.microsoft.com/office/drawing/2014/main" id="{A6DF242C-E687-4FAA-B4B3-1F220D407775}"/>
              </a:ext>
            </a:extLst>
          </p:cNvPr>
          <p:cNvSpPr>
            <a:spLocks noGrp="1"/>
          </p:cNvSpPr>
          <p:nvPr>
            <p:ph type="ftr" sz="quarter" idx="11"/>
          </p:nvPr>
        </p:nvSpPr>
        <p:spPr>
          <a:xfrm>
            <a:off x="3308350" y="6401999"/>
            <a:ext cx="5575300" cy="369332"/>
          </a:xfrm>
        </p:spPr>
        <p:txBody>
          <a:bodyPr rtlCol="0"/>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000" b="0" i="0" u="none" strike="noStrike" kern="1200" cap="all" spc="300" normalizeH="0" noProof="0">
                <a:ln>
                  <a:noFill/>
                </a:ln>
                <a:solidFill>
                  <a:prstClr val="white">
                    <a:alpha val="70000"/>
                  </a:prstClr>
                </a:solidFill>
                <a:effectLst/>
                <a:uLnTx/>
                <a:uFillTx/>
                <a:latin typeface="Avenir Next LT Pro Light"/>
                <a:ea typeface="+mn-ea"/>
                <a:cs typeface="+mn-cs"/>
              </a:rPr>
              <a:t>Presentation Title</a:t>
            </a:r>
          </a:p>
        </p:txBody>
      </p:sp>
      <p:sp>
        <p:nvSpPr>
          <p:cNvPr id="13" name="Slide Number Placeholder 5">
            <a:extLst>
              <a:ext uri="{FF2B5EF4-FFF2-40B4-BE49-F238E27FC236}">
                <a16:creationId xmlns:a16="http://schemas.microsoft.com/office/drawing/2014/main" id="{E65BE381-2126-47B0-85DE-51B889D797D9}"/>
              </a:ext>
            </a:extLst>
          </p:cNvPr>
          <p:cNvSpPr>
            <a:spLocks noGrp="1"/>
          </p:cNvSpPr>
          <p:nvPr>
            <p:ph type="sldNum" sz="quarter" idx="12"/>
          </p:nvPr>
        </p:nvSpPr>
        <p:spPr>
          <a:xfrm>
            <a:off x="9442800" y="6401999"/>
            <a:ext cx="2208212" cy="369332"/>
          </a:xfrm>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D39607A7-8386-47DB-8578-DDEDD194E5D4}" type="slidenum">
              <a:rPr kumimoji="0" lang="en-GB" sz="1000" b="0" i="0" u="none" strike="noStrike" kern="1200" cap="all" spc="300" normalizeH="0" baseline="0" noProof="0" smtClean="0">
                <a:ln>
                  <a:noFill/>
                </a:ln>
                <a:solidFill>
                  <a:prstClr val="white">
                    <a:alpha val="70000"/>
                  </a:prstClr>
                </a:solidFill>
                <a:effectLst/>
                <a:uLnTx/>
                <a:uFillTx/>
                <a:latin typeface="Avenir Next LT Pro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1000" b="0" i="0" u="none" strike="noStrike" kern="1200" cap="all" spc="300" normalizeH="0" baseline="0" noProof="0">
              <a:ln>
                <a:noFill/>
              </a:ln>
              <a:solidFill>
                <a:prstClr val="white">
                  <a:alpha val="70000"/>
                </a:prstClr>
              </a:solidFill>
              <a:effectLst/>
              <a:uLnTx/>
              <a:uFillTx/>
              <a:latin typeface="Avenir Next LT Pro Light"/>
              <a:ea typeface="+mn-ea"/>
              <a:cs typeface="+mn-cs"/>
            </a:endParaRPr>
          </a:p>
        </p:txBody>
      </p:sp>
      <p:sp>
        <p:nvSpPr>
          <p:cNvPr id="3" name="Content Placeholder 2">
            <a:extLst>
              <a:ext uri="{FF2B5EF4-FFF2-40B4-BE49-F238E27FC236}">
                <a16:creationId xmlns:a16="http://schemas.microsoft.com/office/drawing/2014/main" id="{CD8AA890-F3B6-4230-8A2F-DD9E9465AD03}"/>
              </a:ext>
            </a:extLst>
          </p:cNvPr>
          <p:cNvSpPr>
            <a:spLocks noGrp="1"/>
          </p:cNvSpPr>
          <p:nvPr>
            <p:ph sz="quarter" idx="13" hasCustomPrompt="1"/>
          </p:nvPr>
        </p:nvSpPr>
        <p:spPr>
          <a:xfrm>
            <a:off x="809625" y="2561936"/>
            <a:ext cx="10563225" cy="3657600"/>
          </a:xfrm>
        </p:spPr>
        <p:txBody>
          <a:bodyPr rtlCol="0"/>
          <a:lstStyle>
            <a:lvl1pPr>
              <a:defRPr/>
            </a:lvl1pPr>
          </a:lstStyle>
          <a:p>
            <a:pPr lvl="0" rtl="0"/>
            <a:r>
              <a:rPr lang="en-GB" noProof="0"/>
              <a:t>Click to add content</a:t>
            </a:r>
          </a:p>
        </p:txBody>
      </p:sp>
    </p:spTree>
    <p:extLst>
      <p:ext uri="{BB962C8B-B14F-4D97-AF65-F5344CB8AC3E}">
        <p14:creationId xmlns:p14="http://schemas.microsoft.com/office/powerpoint/2010/main" val="24255024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eam">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02C235F5-1E24-4AC0-9651-F632551F0A12}"/>
              </a:ext>
            </a:extLst>
          </p:cNvPr>
          <p:cNvSpPr>
            <a:spLocks noGrp="1"/>
          </p:cNvSpPr>
          <p:nvPr>
            <p:ph type="title"/>
          </p:nvPr>
        </p:nvSpPr>
        <p:spPr>
          <a:xfrm>
            <a:off x="1078100" y="542671"/>
            <a:ext cx="10026650" cy="1124202"/>
          </a:xfrm>
        </p:spPr>
        <p:txBody>
          <a:bodyPr wrap="square" rtlCol="0" anchor="ctr" anchorCtr="0">
            <a:normAutofit/>
          </a:bodyPr>
          <a:lstStyle>
            <a:lvl1pPr algn="ctr">
              <a:defRPr/>
            </a:lvl1pPr>
          </a:lstStyle>
          <a:p>
            <a:pPr algn="ctr" rtl="0"/>
            <a:endParaRPr lang="en-GB" noProof="0"/>
          </a:p>
        </p:txBody>
      </p:sp>
      <p:sp useBgFill="1">
        <p:nvSpPr>
          <p:cNvPr id="10" name="Rectangle 9">
            <a:extLst>
              <a:ext uri="{FF2B5EF4-FFF2-40B4-BE49-F238E27FC236}">
                <a16:creationId xmlns:a16="http://schemas.microsoft.com/office/drawing/2014/main" id="{386CF273-85C7-48C6-9D99-80CD0F67D416}"/>
              </a:ext>
              <a:ext uri="{C183D7F6-B498-43B3-948B-1728B52AA6E4}">
                <adec:decorative xmlns:adec="http://schemas.microsoft.com/office/drawing/2017/decorative" val="1"/>
              </a:ext>
            </a:extLst>
          </p:cNvPr>
          <p:cNvSpPr/>
          <p:nvPr userDrawn="1"/>
        </p:nvSpPr>
        <p:spPr>
          <a:xfrm>
            <a:off x="0" y="2252664"/>
            <a:ext cx="12192000" cy="4605336"/>
          </a:xfrm>
          <a:prstGeom prst="rect">
            <a:avLst/>
          </a:prstGeom>
          <a:solidFill>
            <a:schemeClr val="bg1">
              <a:alpha val="2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alpha val="20000"/>
                </a:prstClr>
              </a:solidFill>
              <a:effectLst/>
              <a:uLnTx/>
              <a:uFillTx/>
              <a:latin typeface="Avenir Next LT Pro Light"/>
              <a:ea typeface="+mn-ea"/>
              <a:cs typeface="+mn-cs"/>
            </a:endParaRPr>
          </a:p>
        </p:txBody>
      </p:sp>
      <p:sp>
        <p:nvSpPr>
          <p:cNvPr id="11" name="Date Placeholder 3">
            <a:extLst>
              <a:ext uri="{FF2B5EF4-FFF2-40B4-BE49-F238E27FC236}">
                <a16:creationId xmlns:a16="http://schemas.microsoft.com/office/drawing/2014/main" id="{12DE76C3-E6D8-463F-8388-6F9C562B118D}"/>
              </a:ext>
            </a:extLst>
          </p:cNvPr>
          <p:cNvSpPr>
            <a:spLocks noGrp="1"/>
          </p:cNvSpPr>
          <p:nvPr>
            <p:ph type="dt" sz="half" idx="10"/>
          </p:nvPr>
        </p:nvSpPr>
        <p:spPr>
          <a:xfrm>
            <a:off x="541338" y="6401999"/>
            <a:ext cx="2206625" cy="369332"/>
          </a:xfrm>
        </p:spPr>
        <p:txBody>
          <a:bodyPr rtlCol="0"/>
          <a:lstStyle>
            <a:lvl1pPr>
              <a:defRPr/>
            </a:lvl1pPr>
          </a:lstStyle>
          <a:p>
            <a:pPr rtl="0">
              <a:defRPr/>
            </a:pPr>
            <a:r>
              <a:rPr lang="en-GB" noProof="0">
                <a:solidFill>
                  <a:prstClr val="white">
                    <a:alpha val="70000"/>
                  </a:prstClr>
                </a:solidFill>
              </a:rPr>
              <a:t>20XX</a:t>
            </a:r>
          </a:p>
        </p:txBody>
      </p:sp>
      <p:sp>
        <p:nvSpPr>
          <p:cNvPr id="12" name="Footer Placeholder 4">
            <a:extLst>
              <a:ext uri="{FF2B5EF4-FFF2-40B4-BE49-F238E27FC236}">
                <a16:creationId xmlns:a16="http://schemas.microsoft.com/office/drawing/2014/main" id="{A6DF242C-E687-4FAA-B4B3-1F220D407775}"/>
              </a:ext>
            </a:extLst>
          </p:cNvPr>
          <p:cNvSpPr>
            <a:spLocks noGrp="1"/>
          </p:cNvSpPr>
          <p:nvPr>
            <p:ph type="ftr" sz="quarter" idx="11"/>
          </p:nvPr>
        </p:nvSpPr>
        <p:spPr>
          <a:xfrm>
            <a:off x="3308350" y="6401999"/>
            <a:ext cx="5575300" cy="369332"/>
          </a:xfrm>
        </p:spPr>
        <p:txBody>
          <a:bodyPr rtlCol="0"/>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000" b="0" i="0" u="none" strike="noStrike" kern="1200" cap="all" spc="300" normalizeH="0" noProof="0">
                <a:ln>
                  <a:noFill/>
                </a:ln>
                <a:solidFill>
                  <a:prstClr val="white">
                    <a:alpha val="70000"/>
                  </a:prstClr>
                </a:solidFill>
                <a:effectLst/>
                <a:uLnTx/>
                <a:uFillTx/>
                <a:latin typeface="Avenir Next LT Pro Light"/>
                <a:ea typeface="+mn-ea"/>
                <a:cs typeface="+mn-cs"/>
              </a:rPr>
              <a:t>Presentation Title</a:t>
            </a:r>
          </a:p>
        </p:txBody>
      </p:sp>
      <p:sp>
        <p:nvSpPr>
          <p:cNvPr id="13" name="Slide Number Placeholder 5">
            <a:extLst>
              <a:ext uri="{FF2B5EF4-FFF2-40B4-BE49-F238E27FC236}">
                <a16:creationId xmlns:a16="http://schemas.microsoft.com/office/drawing/2014/main" id="{E65BE381-2126-47B0-85DE-51B889D797D9}"/>
              </a:ext>
            </a:extLst>
          </p:cNvPr>
          <p:cNvSpPr>
            <a:spLocks noGrp="1"/>
          </p:cNvSpPr>
          <p:nvPr>
            <p:ph type="sldNum" sz="quarter" idx="12"/>
          </p:nvPr>
        </p:nvSpPr>
        <p:spPr>
          <a:xfrm>
            <a:off x="9442800" y="6401999"/>
            <a:ext cx="2208212" cy="369332"/>
          </a:xfrm>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D39607A7-8386-47DB-8578-DDEDD194E5D4}" type="slidenum">
              <a:rPr kumimoji="0" lang="en-GB" sz="1000" b="0" i="0" u="none" strike="noStrike" kern="1200" cap="all" spc="300" normalizeH="0" baseline="0" noProof="0" smtClean="0">
                <a:ln>
                  <a:noFill/>
                </a:ln>
                <a:solidFill>
                  <a:prstClr val="white">
                    <a:alpha val="70000"/>
                  </a:prstClr>
                </a:solidFill>
                <a:effectLst/>
                <a:uLnTx/>
                <a:uFillTx/>
                <a:latin typeface="Avenir Next LT Pro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1000" b="0" i="0" u="none" strike="noStrike" kern="1200" cap="all" spc="300" normalizeH="0" baseline="0" noProof="0">
              <a:ln>
                <a:noFill/>
              </a:ln>
              <a:solidFill>
                <a:prstClr val="white">
                  <a:alpha val="70000"/>
                </a:prstClr>
              </a:solidFill>
              <a:effectLst/>
              <a:uLnTx/>
              <a:uFillTx/>
              <a:latin typeface="Avenir Next LT Pro Light"/>
              <a:ea typeface="+mn-ea"/>
              <a:cs typeface="+mn-cs"/>
            </a:endParaRPr>
          </a:p>
        </p:txBody>
      </p:sp>
      <p:sp>
        <p:nvSpPr>
          <p:cNvPr id="8" name="Picture Placeholder 23">
            <a:extLst>
              <a:ext uri="{FF2B5EF4-FFF2-40B4-BE49-F238E27FC236}">
                <a16:creationId xmlns:a16="http://schemas.microsoft.com/office/drawing/2014/main" id="{90B97C32-7372-4D9A-A0A0-6F2241F038A0}"/>
              </a:ext>
            </a:extLst>
          </p:cNvPr>
          <p:cNvSpPr>
            <a:spLocks noGrp="1"/>
          </p:cNvSpPr>
          <p:nvPr>
            <p:ph type="pic" sz="quarter" idx="14"/>
          </p:nvPr>
        </p:nvSpPr>
        <p:spPr>
          <a:xfrm>
            <a:off x="803118" y="3087039"/>
            <a:ext cx="1911096" cy="1965960"/>
          </a:xfrm>
        </p:spPr>
        <p:txBody>
          <a:bodyPr rtlCol="0"/>
          <a:lstStyle/>
          <a:p>
            <a:pPr rtl="0"/>
            <a:endParaRPr lang="en-GB" noProof="0"/>
          </a:p>
        </p:txBody>
      </p:sp>
      <p:sp>
        <p:nvSpPr>
          <p:cNvPr id="14" name="Picture Placeholder 23">
            <a:extLst>
              <a:ext uri="{FF2B5EF4-FFF2-40B4-BE49-F238E27FC236}">
                <a16:creationId xmlns:a16="http://schemas.microsoft.com/office/drawing/2014/main" id="{0378C377-A361-48E0-AEBC-9F12D9AD167D}"/>
              </a:ext>
            </a:extLst>
          </p:cNvPr>
          <p:cNvSpPr>
            <a:spLocks noGrp="1"/>
          </p:cNvSpPr>
          <p:nvPr>
            <p:ph type="pic" sz="quarter" idx="15"/>
          </p:nvPr>
        </p:nvSpPr>
        <p:spPr>
          <a:xfrm>
            <a:off x="2985564" y="3087039"/>
            <a:ext cx="1911096" cy="1965960"/>
          </a:xfrm>
        </p:spPr>
        <p:txBody>
          <a:bodyPr rtlCol="0"/>
          <a:lstStyle/>
          <a:p>
            <a:pPr rtl="0"/>
            <a:endParaRPr lang="en-GB" noProof="0"/>
          </a:p>
        </p:txBody>
      </p:sp>
      <p:sp>
        <p:nvSpPr>
          <p:cNvPr id="15" name="Picture Placeholder 23">
            <a:extLst>
              <a:ext uri="{FF2B5EF4-FFF2-40B4-BE49-F238E27FC236}">
                <a16:creationId xmlns:a16="http://schemas.microsoft.com/office/drawing/2014/main" id="{7408FAD3-D2B3-44C7-9776-1AEE177A56DA}"/>
              </a:ext>
            </a:extLst>
          </p:cNvPr>
          <p:cNvSpPr>
            <a:spLocks noGrp="1"/>
          </p:cNvSpPr>
          <p:nvPr>
            <p:ph type="pic" sz="quarter" idx="16"/>
          </p:nvPr>
        </p:nvSpPr>
        <p:spPr>
          <a:xfrm>
            <a:off x="5167111" y="3087039"/>
            <a:ext cx="1911096" cy="1965960"/>
          </a:xfrm>
        </p:spPr>
        <p:txBody>
          <a:bodyPr rtlCol="0"/>
          <a:lstStyle/>
          <a:p>
            <a:pPr rtl="0"/>
            <a:endParaRPr lang="en-GB" noProof="0"/>
          </a:p>
        </p:txBody>
      </p:sp>
      <p:sp>
        <p:nvSpPr>
          <p:cNvPr id="16" name="Picture Placeholder 23">
            <a:extLst>
              <a:ext uri="{FF2B5EF4-FFF2-40B4-BE49-F238E27FC236}">
                <a16:creationId xmlns:a16="http://schemas.microsoft.com/office/drawing/2014/main" id="{95B69376-075E-4ADD-8951-7AA803ED98E5}"/>
              </a:ext>
            </a:extLst>
          </p:cNvPr>
          <p:cNvSpPr>
            <a:spLocks noGrp="1"/>
          </p:cNvSpPr>
          <p:nvPr>
            <p:ph type="pic" sz="quarter" idx="17"/>
          </p:nvPr>
        </p:nvSpPr>
        <p:spPr>
          <a:xfrm>
            <a:off x="9467360" y="3088342"/>
            <a:ext cx="1911096" cy="1965960"/>
          </a:xfrm>
        </p:spPr>
        <p:txBody>
          <a:bodyPr rtlCol="0"/>
          <a:lstStyle/>
          <a:p>
            <a:pPr rtl="0"/>
            <a:endParaRPr lang="en-GB" noProof="0"/>
          </a:p>
        </p:txBody>
      </p:sp>
      <p:sp>
        <p:nvSpPr>
          <p:cNvPr id="17" name="Text Placeholder 28">
            <a:extLst>
              <a:ext uri="{FF2B5EF4-FFF2-40B4-BE49-F238E27FC236}">
                <a16:creationId xmlns:a16="http://schemas.microsoft.com/office/drawing/2014/main" id="{4D140088-7437-40A4-915A-8C6A04006737}"/>
              </a:ext>
            </a:extLst>
          </p:cNvPr>
          <p:cNvSpPr>
            <a:spLocks noGrp="1"/>
          </p:cNvSpPr>
          <p:nvPr>
            <p:ph type="body" sz="quarter" idx="18" hasCustomPrompt="1"/>
          </p:nvPr>
        </p:nvSpPr>
        <p:spPr>
          <a:xfrm>
            <a:off x="1004286" y="5184096"/>
            <a:ext cx="1508760" cy="347662"/>
          </a:xfrm>
        </p:spPr>
        <p:txBody>
          <a:bodyPr lIns="0" tIns="0" rIns="0" bIns="0" rtlCol="0">
            <a:noAutofit/>
          </a:bodyPr>
          <a:lstStyle>
            <a:lvl1pPr marL="0" indent="0" algn="ctr">
              <a:lnSpc>
                <a:spcPct val="100000"/>
              </a:lnSpc>
              <a:spcBef>
                <a:spcPts val="0"/>
              </a:spcBef>
              <a:buNone/>
              <a:defRPr sz="1800" cap="all" spc="20" baseline="0">
                <a:solidFill>
                  <a:schemeClr val="accent5">
                    <a:lumMod val="60000"/>
                    <a:lumOff val="40000"/>
                  </a:schemeClr>
                </a:solidFill>
                <a:latin typeface="+mj-lt"/>
              </a:defRPr>
            </a:lvl1pPr>
          </a:lstStyle>
          <a:p>
            <a:pPr lvl="0" rtl="0"/>
            <a:r>
              <a:rPr lang="en-GB" noProof="0"/>
              <a:t>Name</a:t>
            </a:r>
          </a:p>
        </p:txBody>
      </p:sp>
      <p:sp>
        <p:nvSpPr>
          <p:cNvPr id="18" name="Text Placeholder 28">
            <a:extLst>
              <a:ext uri="{FF2B5EF4-FFF2-40B4-BE49-F238E27FC236}">
                <a16:creationId xmlns:a16="http://schemas.microsoft.com/office/drawing/2014/main" id="{D16C6DA5-6E20-4278-987D-7F06BECD019C}"/>
              </a:ext>
            </a:extLst>
          </p:cNvPr>
          <p:cNvSpPr>
            <a:spLocks noGrp="1"/>
          </p:cNvSpPr>
          <p:nvPr>
            <p:ph type="body" sz="quarter" idx="19" hasCustomPrompt="1"/>
          </p:nvPr>
        </p:nvSpPr>
        <p:spPr>
          <a:xfrm>
            <a:off x="1004286" y="5511730"/>
            <a:ext cx="1508760" cy="347662"/>
          </a:xfrm>
        </p:spPr>
        <p:txBody>
          <a:bodyPr lIns="0" tIns="0" rIns="0" bIns="0" rtlCol="0">
            <a:noAutofit/>
          </a:bodyPr>
          <a:lstStyle>
            <a:lvl1pPr marL="0" indent="0" algn="ctr">
              <a:lnSpc>
                <a:spcPct val="100000"/>
              </a:lnSpc>
              <a:spcBef>
                <a:spcPts val="0"/>
              </a:spcBef>
              <a:buNone/>
              <a:defRPr sz="1600" b="0" spc="20" baseline="0">
                <a:solidFill>
                  <a:schemeClr val="tx1"/>
                </a:solidFill>
              </a:defRPr>
            </a:lvl1pPr>
          </a:lstStyle>
          <a:p>
            <a:pPr lvl="0" rtl="0"/>
            <a:r>
              <a:rPr lang="en-GB" noProof="0"/>
              <a:t>Title</a:t>
            </a:r>
          </a:p>
        </p:txBody>
      </p:sp>
      <p:sp>
        <p:nvSpPr>
          <p:cNvPr id="19" name="Text Placeholder 28">
            <a:extLst>
              <a:ext uri="{FF2B5EF4-FFF2-40B4-BE49-F238E27FC236}">
                <a16:creationId xmlns:a16="http://schemas.microsoft.com/office/drawing/2014/main" id="{81403DA3-24AD-4F2C-9B04-E13D2EF5EC22}"/>
              </a:ext>
            </a:extLst>
          </p:cNvPr>
          <p:cNvSpPr>
            <a:spLocks noGrp="1"/>
          </p:cNvSpPr>
          <p:nvPr>
            <p:ph type="body" sz="quarter" idx="20" hasCustomPrompt="1"/>
          </p:nvPr>
        </p:nvSpPr>
        <p:spPr>
          <a:xfrm>
            <a:off x="3186732" y="5184096"/>
            <a:ext cx="1508760" cy="347662"/>
          </a:xfrm>
        </p:spPr>
        <p:txBody>
          <a:bodyPr lIns="0" tIns="0" rIns="0" bIns="0" rtlCol="0">
            <a:noAutofit/>
          </a:bodyPr>
          <a:lstStyle>
            <a:lvl1pPr marL="0" indent="0" algn="ctr">
              <a:lnSpc>
                <a:spcPct val="100000"/>
              </a:lnSpc>
              <a:spcBef>
                <a:spcPts val="0"/>
              </a:spcBef>
              <a:buNone/>
              <a:defRPr sz="1800" cap="all" spc="20" baseline="0">
                <a:solidFill>
                  <a:schemeClr val="accent5">
                    <a:lumMod val="60000"/>
                    <a:lumOff val="40000"/>
                  </a:schemeClr>
                </a:solidFill>
                <a:latin typeface="+mj-lt"/>
              </a:defRPr>
            </a:lvl1pPr>
          </a:lstStyle>
          <a:p>
            <a:pPr lvl="0" rtl="0"/>
            <a:r>
              <a:rPr lang="en-GB" noProof="0"/>
              <a:t>Name</a:t>
            </a:r>
          </a:p>
        </p:txBody>
      </p:sp>
      <p:sp>
        <p:nvSpPr>
          <p:cNvPr id="20" name="Text Placeholder 28">
            <a:extLst>
              <a:ext uri="{FF2B5EF4-FFF2-40B4-BE49-F238E27FC236}">
                <a16:creationId xmlns:a16="http://schemas.microsoft.com/office/drawing/2014/main" id="{68071940-D84B-48FC-9C49-9EB10C44464C}"/>
              </a:ext>
            </a:extLst>
          </p:cNvPr>
          <p:cNvSpPr>
            <a:spLocks noGrp="1"/>
          </p:cNvSpPr>
          <p:nvPr>
            <p:ph type="body" sz="quarter" idx="21" hasCustomPrompt="1"/>
          </p:nvPr>
        </p:nvSpPr>
        <p:spPr>
          <a:xfrm>
            <a:off x="3186732" y="5511730"/>
            <a:ext cx="1508760" cy="347662"/>
          </a:xfrm>
        </p:spPr>
        <p:txBody>
          <a:bodyPr lIns="0" tIns="0" rIns="0" bIns="0" rtlCol="0">
            <a:noAutofit/>
          </a:bodyPr>
          <a:lstStyle>
            <a:lvl1pPr marL="0" indent="0" algn="ctr">
              <a:lnSpc>
                <a:spcPct val="100000"/>
              </a:lnSpc>
              <a:spcBef>
                <a:spcPts val="0"/>
              </a:spcBef>
              <a:buNone/>
              <a:defRPr sz="1600" b="0" spc="20" baseline="0">
                <a:solidFill>
                  <a:schemeClr val="tx1"/>
                </a:solidFill>
              </a:defRPr>
            </a:lvl1pPr>
          </a:lstStyle>
          <a:p>
            <a:pPr lvl="0" rtl="0"/>
            <a:r>
              <a:rPr lang="en-GB" noProof="0"/>
              <a:t>Title</a:t>
            </a:r>
          </a:p>
        </p:txBody>
      </p:sp>
      <p:sp>
        <p:nvSpPr>
          <p:cNvPr id="21" name="Text Placeholder 28">
            <a:extLst>
              <a:ext uri="{FF2B5EF4-FFF2-40B4-BE49-F238E27FC236}">
                <a16:creationId xmlns:a16="http://schemas.microsoft.com/office/drawing/2014/main" id="{B869EEDF-B38E-4B02-A836-582FA3E2A577}"/>
              </a:ext>
            </a:extLst>
          </p:cNvPr>
          <p:cNvSpPr>
            <a:spLocks noGrp="1"/>
          </p:cNvSpPr>
          <p:nvPr>
            <p:ph type="body" sz="quarter" idx="22" hasCustomPrompt="1"/>
          </p:nvPr>
        </p:nvSpPr>
        <p:spPr>
          <a:xfrm>
            <a:off x="5368279" y="5184096"/>
            <a:ext cx="1508760" cy="347662"/>
          </a:xfrm>
        </p:spPr>
        <p:txBody>
          <a:bodyPr lIns="0" tIns="0" rIns="0" bIns="0" rtlCol="0">
            <a:noAutofit/>
          </a:bodyPr>
          <a:lstStyle>
            <a:lvl1pPr marL="0" indent="0" algn="ctr">
              <a:lnSpc>
                <a:spcPct val="100000"/>
              </a:lnSpc>
              <a:spcBef>
                <a:spcPts val="0"/>
              </a:spcBef>
              <a:buNone/>
              <a:defRPr sz="1800" cap="all" spc="20" baseline="0">
                <a:solidFill>
                  <a:schemeClr val="accent5">
                    <a:lumMod val="60000"/>
                    <a:lumOff val="40000"/>
                  </a:schemeClr>
                </a:solidFill>
                <a:latin typeface="+mj-lt"/>
              </a:defRPr>
            </a:lvl1pPr>
          </a:lstStyle>
          <a:p>
            <a:pPr lvl="0" rtl="0"/>
            <a:r>
              <a:rPr lang="en-GB" noProof="0"/>
              <a:t>Name</a:t>
            </a:r>
          </a:p>
        </p:txBody>
      </p:sp>
      <p:sp>
        <p:nvSpPr>
          <p:cNvPr id="22" name="Text Placeholder 28">
            <a:extLst>
              <a:ext uri="{FF2B5EF4-FFF2-40B4-BE49-F238E27FC236}">
                <a16:creationId xmlns:a16="http://schemas.microsoft.com/office/drawing/2014/main" id="{A1B45D02-512E-4317-A61D-1639AD95ADDE}"/>
              </a:ext>
            </a:extLst>
          </p:cNvPr>
          <p:cNvSpPr>
            <a:spLocks noGrp="1"/>
          </p:cNvSpPr>
          <p:nvPr>
            <p:ph type="body" sz="quarter" idx="23" hasCustomPrompt="1"/>
          </p:nvPr>
        </p:nvSpPr>
        <p:spPr>
          <a:xfrm>
            <a:off x="5368279" y="5511730"/>
            <a:ext cx="1508760" cy="347662"/>
          </a:xfrm>
        </p:spPr>
        <p:txBody>
          <a:bodyPr lIns="0" tIns="0" rIns="0" bIns="0" rtlCol="0">
            <a:noAutofit/>
          </a:bodyPr>
          <a:lstStyle>
            <a:lvl1pPr marL="0" indent="0" algn="ctr">
              <a:lnSpc>
                <a:spcPct val="100000"/>
              </a:lnSpc>
              <a:spcBef>
                <a:spcPts val="0"/>
              </a:spcBef>
              <a:buNone/>
              <a:defRPr sz="1600" b="0" spc="20" baseline="0">
                <a:solidFill>
                  <a:schemeClr val="tx1"/>
                </a:solidFill>
              </a:defRPr>
            </a:lvl1pPr>
          </a:lstStyle>
          <a:p>
            <a:pPr lvl="0" rtl="0"/>
            <a:r>
              <a:rPr lang="en-GB" noProof="0"/>
              <a:t>Title</a:t>
            </a:r>
          </a:p>
        </p:txBody>
      </p:sp>
      <p:sp>
        <p:nvSpPr>
          <p:cNvPr id="23" name="Text Placeholder 28">
            <a:extLst>
              <a:ext uri="{FF2B5EF4-FFF2-40B4-BE49-F238E27FC236}">
                <a16:creationId xmlns:a16="http://schemas.microsoft.com/office/drawing/2014/main" id="{E1377BD2-8341-4854-881E-303D741C5223}"/>
              </a:ext>
            </a:extLst>
          </p:cNvPr>
          <p:cNvSpPr>
            <a:spLocks noGrp="1"/>
          </p:cNvSpPr>
          <p:nvPr>
            <p:ph type="body" sz="quarter" idx="24" hasCustomPrompt="1"/>
          </p:nvPr>
        </p:nvSpPr>
        <p:spPr>
          <a:xfrm>
            <a:off x="7549826" y="5184096"/>
            <a:ext cx="1508760" cy="347662"/>
          </a:xfrm>
        </p:spPr>
        <p:txBody>
          <a:bodyPr lIns="0" tIns="0" rIns="0" bIns="0" rtlCol="0">
            <a:noAutofit/>
          </a:bodyPr>
          <a:lstStyle>
            <a:lvl1pPr marL="0" indent="0" algn="ctr">
              <a:lnSpc>
                <a:spcPct val="100000"/>
              </a:lnSpc>
              <a:spcBef>
                <a:spcPts val="0"/>
              </a:spcBef>
              <a:buNone/>
              <a:defRPr sz="1800" cap="all" spc="20" baseline="0">
                <a:solidFill>
                  <a:schemeClr val="accent5">
                    <a:lumMod val="60000"/>
                    <a:lumOff val="40000"/>
                  </a:schemeClr>
                </a:solidFill>
                <a:latin typeface="+mj-lt"/>
              </a:defRPr>
            </a:lvl1pPr>
          </a:lstStyle>
          <a:p>
            <a:pPr lvl="0" rtl="0"/>
            <a:r>
              <a:rPr lang="en-GB" noProof="0"/>
              <a:t>Name</a:t>
            </a:r>
          </a:p>
        </p:txBody>
      </p:sp>
      <p:sp>
        <p:nvSpPr>
          <p:cNvPr id="44" name="Picture Placeholder 23">
            <a:extLst>
              <a:ext uri="{FF2B5EF4-FFF2-40B4-BE49-F238E27FC236}">
                <a16:creationId xmlns:a16="http://schemas.microsoft.com/office/drawing/2014/main" id="{39ECBC97-0523-42EE-A0F9-81A4E7F31432}"/>
              </a:ext>
            </a:extLst>
          </p:cNvPr>
          <p:cNvSpPr>
            <a:spLocks noGrp="1"/>
          </p:cNvSpPr>
          <p:nvPr>
            <p:ph type="pic" sz="quarter" idx="26"/>
          </p:nvPr>
        </p:nvSpPr>
        <p:spPr>
          <a:xfrm>
            <a:off x="7348658" y="3087039"/>
            <a:ext cx="1911096" cy="1965960"/>
          </a:xfrm>
        </p:spPr>
        <p:txBody>
          <a:bodyPr rtlCol="0"/>
          <a:lstStyle/>
          <a:p>
            <a:pPr rtl="0"/>
            <a:endParaRPr lang="en-GB" noProof="0"/>
          </a:p>
        </p:txBody>
      </p:sp>
      <p:sp>
        <p:nvSpPr>
          <p:cNvPr id="24" name="Text Placeholder 28">
            <a:extLst>
              <a:ext uri="{FF2B5EF4-FFF2-40B4-BE49-F238E27FC236}">
                <a16:creationId xmlns:a16="http://schemas.microsoft.com/office/drawing/2014/main" id="{ECD13DCF-6BA5-4241-95C2-32CB56BE2321}"/>
              </a:ext>
            </a:extLst>
          </p:cNvPr>
          <p:cNvSpPr>
            <a:spLocks noGrp="1"/>
          </p:cNvSpPr>
          <p:nvPr>
            <p:ph type="body" sz="quarter" idx="25" hasCustomPrompt="1"/>
          </p:nvPr>
        </p:nvSpPr>
        <p:spPr>
          <a:xfrm>
            <a:off x="7549826" y="5511730"/>
            <a:ext cx="1508760" cy="347662"/>
          </a:xfrm>
        </p:spPr>
        <p:txBody>
          <a:bodyPr lIns="0" tIns="0" rIns="0" bIns="0" rtlCol="0">
            <a:noAutofit/>
          </a:bodyPr>
          <a:lstStyle>
            <a:lvl1pPr marL="0" indent="0" algn="ctr">
              <a:lnSpc>
                <a:spcPct val="100000"/>
              </a:lnSpc>
              <a:spcBef>
                <a:spcPts val="0"/>
              </a:spcBef>
              <a:buNone/>
              <a:defRPr sz="1600" b="0" spc="20" baseline="0">
                <a:solidFill>
                  <a:schemeClr val="tx1"/>
                </a:solidFill>
              </a:defRPr>
            </a:lvl1pPr>
          </a:lstStyle>
          <a:p>
            <a:pPr lvl="0" rtl="0"/>
            <a:r>
              <a:rPr lang="en-GB" noProof="0"/>
              <a:t>Title</a:t>
            </a:r>
          </a:p>
        </p:txBody>
      </p:sp>
      <p:sp>
        <p:nvSpPr>
          <p:cNvPr id="41" name="Rectangle 40">
            <a:extLst>
              <a:ext uri="{FF2B5EF4-FFF2-40B4-BE49-F238E27FC236}">
                <a16:creationId xmlns:a16="http://schemas.microsoft.com/office/drawing/2014/main" id="{F971D9D9-A449-4928-BBE2-05CF4449893F}"/>
              </a:ext>
            </a:extLst>
          </p:cNvPr>
          <p:cNvSpPr/>
          <p:nvPr userDrawn="1"/>
        </p:nvSpPr>
        <p:spPr>
          <a:xfrm>
            <a:off x="1080703" y="5799397"/>
            <a:ext cx="1506521" cy="265121"/>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45" name="Text Placeholder 28">
            <a:extLst>
              <a:ext uri="{FF2B5EF4-FFF2-40B4-BE49-F238E27FC236}">
                <a16:creationId xmlns:a16="http://schemas.microsoft.com/office/drawing/2014/main" id="{502C5E1A-5CD2-42BD-8EAB-BB309DC5EE69}"/>
              </a:ext>
            </a:extLst>
          </p:cNvPr>
          <p:cNvSpPr>
            <a:spLocks noGrp="1"/>
          </p:cNvSpPr>
          <p:nvPr>
            <p:ph type="body" sz="quarter" idx="27" hasCustomPrompt="1"/>
          </p:nvPr>
        </p:nvSpPr>
        <p:spPr>
          <a:xfrm>
            <a:off x="9668528" y="5184096"/>
            <a:ext cx="1508760" cy="347662"/>
          </a:xfrm>
        </p:spPr>
        <p:txBody>
          <a:bodyPr lIns="0" tIns="0" rIns="0" bIns="0" rtlCol="0">
            <a:noAutofit/>
          </a:bodyPr>
          <a:lstStyle>
            <a:lvl1pPr marL="0" indent="0" algn="ctr">
              <a:lnSpc>
                <a:spcPct val="100000"/>
              </a:lnSpc>
              <a:spcBef>
                <a:spcPts val="0"/>
              </a:spcBef>
              <a:buNone/>
              <a:defRPr sz="1800" cap="all" spc="20" baseline="0">
                <a:solidFill>
                  <a:schemeClr val="accent5">
                    <a:lumMod val="60000"/>
                    <a:lumOff val="40000"/>
                  </a:schemeClr>
                </a:solidFill>
                <a:latin typeface="+mj-lt"/>
              </a:defRPr>
            </a:lvl1pPr>
          </a:lstStyle>
          <a:p>
            <a:pPr lvl="0" rtl="0"/>
            <a:r>
              <a:rPr lang="en-GB" noProof="0"/>
              <a:t>Name</a:t>
            </a:r>
          </a:p>
        </p:txBody>
      </p:sp>
      <p:sp>
        <p:nvSpPr>
          <p:cNvPr id="46" name="Text Placeholder 28">
            <a:extLst>
              <a:ext uri="{FF2B5EF4-FFF2-40B4-BE49-F238E27FC236}">
                <a16:creationId xmlns:a16="http://schemas.microsoft.com/office/drawing/2014/main" id="{6383F6A4-E7F2-4684-B438-F6D0FBCEAB18}"/>
              </a:ext>
            </a:extLst>
          </p:cNvPr>
          <p:cNvSpPr>
            <a:spLocks noGrp="1"/>
          </p:cNvSpPr>
          <p:nvPr>
            <p:ph type="body" sz="quarter" idx="28" hasCustomPrompt="1"/>
          </p:nvPr>
        </p:nvSpPr>
        <p:spPr>
          <a:xfrm>
            <a:off x="9668528" y="5511730"/>
            <a:ext cx="1508760" cy="347662"/>
          </a:xfrm>
        </p:spPr>
        <p:txBody>
          <a:bodyPr lIns="0" tIns="0" rIns="0" bIns="0" rtlCol="0">
            <a:noAutofit/>
          </a:bodyPr>
          <a:lstStyle>
            <a:lvl1pPr marL="0" indent="0" algn="ctr">
              <a:lnSpc>
                <a:spcPct val="100000"/>
              </a:lnSpc>
              <a:spcBef>
                <a:spcPts val="0"/>
              </a:spcBef>
              <a:buNone/>
              <a:defRPr sz="1600" b="0" spc="20" baseline="0">
                <a:solidFill>
                  <a:schemeClr val="tx1"/>
                </a:solidFill>
              </a:defRPr>
            </a:lvl1pPr>
          </a:lstStyle>
          <a:p>
            <a:pPr lvl="0" rtl="0"/>
            <a:r>
              <a:rPr lang="en-GB" noProof="0"/>
              <a:t>Title</a:t>
            </a:r>
          </a:p>
        </p:txBody>
      </p:sp>
    </p:spTree>
    <p:extLst>
      <p:ext uri="{BB962C8B-B14F-4D97-AF65-F5344CB8AC3E}">
        <p14:creationId xmlns:p14="http://schemas.microsoft.com/office/powerpoint/2010/main" val="22338008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C700152-D18D-4405-8FB2-5985831B57A0}"/>
              </a:ext>
            </a:extLst>
          </p:cNvPr>
          <p:cNvSpPr>
            <a:spLocks noGrp="1"/>
          </p:cNvSpPr>
          <p:nvPr>
            <p:ph type="title"/>
          </p:nvPr>
        </p:nvSpPr>
        <p:spPr>
          <a:xfrm>
            <a:off x="1079500" y="1011238"/>
            <a:ext cx="10026650" cy="655637"/>
          </a:xfrm>
          <a:prstGeom prst="rect">
            <a:avLst/>
          </a:prstGeom>
        </p:spPr>
        <p:txBody>
          <a:bodyPr vert="horz" lIns="0" tIns="0" rIns="0" bIns="0" rtlCol="0" anchor="t" anchorCtr="0">
            <a:normAutofit/>
          </a:bodyPr>
          <a:lstStyle/>
          <a:p>
            <a:pPr rtl="0"/>
            <a:r>
              <a:rPr lang="en-GB" noProof="0"/>
              <a:t>Click to edit Master title style</a:t>
            </a:r>
          </a:p>
        </p:txBody>
      </p:sp>
      <p:sp>
        <p:nvSpPr>
          <p:cNvPr id="3" name="Text Placeholder 2">
            <a:extLst>
              <a:ext uri="{FF2B5EF4-FFF2-40B4-BE49-F238E27FC236}">
                <a16:creationId xmlns:a16="http://schemas.microsoft.com/office/drawing/2014/main" id="{722E92E1-0C4A-474E-8E29-8DB404101BA7}"/>
              </a:ext>
            </a:extLst>
          </p:cNvPr>
          <p:cNvSpPr>
            <a:spLocks noGrp="1"/>
          </p:cNvSpPr>
          <p:nvPr>
            <p:ph type="body" idx="1"/>
          </p:nvPr>
        </p:nvSpPr>
        <p:spPr>
          <a:xfrm>
            <a:off x="1079500" y="1790700"/>
            <a:ext cx="10026650" cy="3978275"/>
          </a:xfrm>
          <a:prstGeom prst="rect">
            <a:avLst/>
          </a:prstGeom>
        </p:spPr>
        <p:txBody>
          <a:bodyPr vert="horz" lIns="0" tIns="0" rIns="0" bIns="0" rtlCol="0" anchor="t" anchorCtr="0">
            <a:normAutofit/>
          </a:bodyPr>
          <a:lstStyle/>
          <a:p>
            <a:pPr lvl="0" rtl="0"/>
            <a:r>
              <a:rPr lang="en-GB" noProof="0"/>
              <a:t>Click to edit Master text styles</a:t>
            </a:r>
          </a:p>
          <a:p>
            <a:pPr lvl="1" rtl="0"/>
            <a:r>
              <a:rPr lang="en-GB" noProof="0"/>
              <a:t>Second level</a:t>
            </a:r>
          </a:p>
          <a:p>
            <a:pPr lvl="2" rtl="0"/>
            <a:r>
              <a:rPr lang="en-GB" noProof="0"/>
              <a:t>Third level</a:t>
            </a:r>
          </a:p>
          <a:p>
            <a:pPr lvl="3" rtl="0"/>
            <a:r>
              <a:rPr lang="en-GB" noProof="0"/>
              <a:t>Quarter level</a:t>
            </a:r>
          </a:p>
          <a:p>
            <a:pPr lvl="4" rtl="0"/>
            <a:r>
              <a:rPr lang="en-GB" noProof="0"/>
              <a:t>Fifth level</a:t>
            </a:r>
          </a:p>
        </p:txBody>
      </p:sp>
      <p:sp>
        <p:nvSpPr>
          <p:cNvPr id="4" name="Date Placeholder 3">
            <a:extLst>
              <a:ext uri="{FF2B5EF4-FFF2-40B4-BE49-F238E27FC236}">
                <a16:creationId xmlns:a16="http://schemas.microsoft.com/office/drawing/2014/main" id="{B122E245-B48B-4526-8D2D-9475E64B0624}"/>
              </a:ext>
            </a:extLst>
          </p:cNvPr>
          <p:cNvSpPr>
            <a:spLocks noGrp="1"/>
          </p:cNvSpPr>
          <p:nvPr>
            <p:ph type="dt" sz="half" idx="2"/>
          </p:nvPr>
        </p:nvSpPr>
        <p:spPr>
          <a:xfrm>
            <a:off x="541338" y="6401999"/>
            <a:ext cx="2206625" cy="369332"/>
          </a:xfrm>
          <a:prstGeom prst="rect">
            <a:avLst/>
          </a:prstGeom>
        </p:spPr>
        <p:txBody>
          <a:bodyPr vert="horz" lIns="0" tIns="0" rIns="0" bIns="0" rtlCol="0" anchor="ctr">
            <a:normAutofit/>
          </a:bodyPr>
          <a:lstStyle>
            <a:lvl1pPr algn="l">
              <a:defRPr sz="1000" cap="all" spc="300" baseline="0">
                <a:solidFill>
                  <a:schemeClr val="tx1">
                    <a:alpha val="70000"/>
                  </a:schemeClr>
                </a:solidFill>
              </a:defRPr>
            </a:lvl1pPr>
          </a:lstStyle>
          <a:p>
            <a:pPr rtl="0"/>
            <a:r>
              <a:rPr lang="en-GB" noProof="0"/>
              <a:t>20XX</a:t>
            </a:r>
          </a:p>
        </p:txBody>
      </p:sp>
      <p:sp>
        <p:nvSpPr>
          <p:cNvPr id="5" name="Footer Placeholder 4">
            <a:extLst>
              <a:ext uri="{FF2B5EF4-FFF2-40B4-BE49-F238E27FC236}">
                <a16:creationId xmlns:a16="http://schemas.microsoft.com/office/drawing/2014/main" id="{C2A0FE5C-A494-40F2-A357-786AFFA6318E}"/>
              </a:ext>
            </a:extLst>
          </p:cNvPr>
          <p:cNvSpPr>
            <a:spLocks noGrp="1"/>
          </p:cNvSpPr>
          <p:nvPr>
            <p:ph type="ftr" sz="quarter" idx="3"/>
          </p:nvPr>
        </p:nvSpPr>
        <p:spPr>
          <a:xfrm>
            <a:off x="3308350" y="6401999"/>
            <a:ext cx="5575300" cy="369332"/>
          </a:xfrm>
          <a:prstGeom prst="rect">
            <a:avLst/>
          </a:prstGeom>
        </p:spPr>
        <p:txBody>
          <a:bodyPr vert="horz" lIns="0" tIns="0" rIns="0" bIns="0" rtlCol="0" anchor="ctr">
            <a:normAutofit/>
          </a:bodyPr>
          <a:lstStyle>
            <a:lvl1pPr algn="ctr">
              <a:defRPr sz="1000" cap="all" spc="300" baseline="0">
                <a:solidFill>
                  <a:schemeClr val="tx1">
                    <a:alpha val="70000"/>
                  </a:schemeClr>
                </a:solidFill>
              </a:defRPr>
            </a:lvl1pPr>
          </a:lstStyle>
          <a:p>
            <a:pPr rtl="0"/>
            <a:r>
              <a:rPr lang="en-GB" noProof="0"/>
              <a:t>Presentation Title</a:t>
            </a:r>
          </a:p>
        </p:txBody>
      </p:sp>
      <p:sp>
        <p:nvSpPr>
          <p:cNvPr id="6" name="Slide Number Placeholder 5">
            <a:extLst>
              <a:ext uri="{FF2B5EF4-FFF2-40B4-BE49-F238E27FC236}">
                <a16:creationId xmlns:a16="http://schemas.microsoft.com/office/drawing/2014/main" id="{504686A1-EDE2-44D9-A671-F708A6F883D7}"/>
              </a:ext>
            </a:extLst>
          </p:cNvPr>
          <p:cNvSpPr>
            <a:spLocks noGrp="1"/>
          </p:cNvSpPr>
          <p:nvPr>
            <p:ph type="sldNum" sz="quarter" idx="4"/>
          </p:nvPr>
        </p:nvSpPr>
        <p:spPr>
          <a:xfrm>
            <a:off x="9442800" y="6401999"/>
            <a:ext cx="2208212" cy="369332"/>
          </a:xfrm>
          <a:prstGeom prst="rect">
            <a:avLst/>
          </a:prstGeom>
        </p:spPr>
        <p:txBody>
          <a:bodyPr vert="horz" lIns="0" tIns="0" rIns="0" bIns="0" rtlCol="0" anchor="ctr">
            <a:normAutofit/>
          </a:bodyPr>
          <a:lstStyle>
            <a:lvl1pPr algn="r">
              <a:defRPr sz="1000" cap="all" spc="300" baseline="0">
                <a:solidFill>
                  <a:schemeClr val="tx1">
                    <a:alpha val="70000"/>
                  </a:schemeClr>
                </a:solidFill>
              </a:defRPr>
            </a:lvl1pPr>
          </a:lstStyle>
          <a:p>
            <a:pPr rtl="0"/>
            <a:fld id="{D39607A7-8386-47DB-8578-DDEDD194E5D4}" type="slidenum">
              <a:rPr lang="en-GB" noProof="0" smtClean="0"/>
              <a:pPr rtl="0"/>
              <a:t>‹#›</a:t>
            </a:fld>
            <a:endParaRPr lang="en-GB" noProof="0"/>
          </a:p>
        </p:txBody>
      </p:sp>
    </p:spTree>
    <p:extLst>
      <p:ext uri="{BB962C8B-B14F-4D97-AF65-F5344CB8AC3E}">
        <p14:creationId xmlns:p14="http://schemas.microsoft.com/office/powerpoint/2010/main" val="2508231097"/>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2" r:id="rId9"/>
    <p:sldLayoutId id="2147483657" r:id="rId10"/>
    <p:sldLayoutId id="2147483658" r:id="rId11"/>
    <p:sldLayoutId id="2147483659" r:id="rId12"/>
    <p:sldLayoutId id="2147483660" r:id="rId13"/>
    <p:sldLayoutId id="2147483661" r:id="rId14"/>
    <p:sldLayoutId id="2147483663" r:id="rId15"/>
    <p:sldLayoutId id="2147483664" r:id="rId16"/>
  </p:sldLayoutIdLst>
  <p:hf hdr="0" dt="0"/>
  <p:txStyles>
    <p:titleStyle>
      <a:lvl1pPr algn="l" defTabSz="914400" rtl="0" eaLnBrk="1" latinLnBrk="0" hangingPunct="1">
        <a:lnSpc>
          <a:spcPct val="100000"/>
        </a:lnSpc>
        <a:spcBef>
          <a:spcPct val="0"/>
        </a:spcBef>
        <a:buNone/>
        <a:defRPr sz="2800" kern="1200" cap="all" spc="400" baseline="0">
          <a:solidFill>
            <a:schemeClr val="tx1"/>
          </a:solidFill>
          <a:latin typeface="+mj-lt"/>
          <a:ea typeface="+mj-ea"/>
          <a:cs typeface="+mj-cs"/>
        </a:defRPr>
      </a:lvl1pPr>
    </p:titleStyle>
    <p:bodyStyle>
      <a:lvl1pPr marL="360000" indent="-360000" algn="l" defTabSz="914400" rtl="0" eaLnBrk="1" latinLnBrk="0" hangingPunct="1">
        <a:lnSpc>
          <a:spcPct val="125000"/>
        </a:lnSpc>
        <a:spcBef>
          <a:spcPts val="10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1pPr>
      <a:lvl2pPr marL="360000" indent="0" algn="l" defTabSz="914400" rtl="0" eaLnBrk="1" latinLnBrk="0" hangingPunct="1">
        <a:lnSpc>
          <a:spcPct val="125000"/>
        </a:lnSpc>
        <a:spcBef>
          <a:spcPts val="500"/>
        </a:spcBef>
        <a:buClr>
          <a:schemeClr val="accent1">
            <a:lumMod val="60000"/>
            <a:lumOff val="40000"/>
          </a:schemeClr>
        </a:buClr>
        <a:buFontTx/>
        <a:buNone/>
        <a:defRPr sz="2000" i="1" kern="1200">
          <a:solidFill>
            <a:schemeClr val="tx1">
              <a:alpha val="70000"/>
            </a:schemeClr>
          </a:solidFill>
          <a:latin typeface="+mn-lt"/>
          <a:ea typeface="+mn-ea"/>
          <a:cs typeface="+mn-cs"/>
        </a:defRPr>
      </a:lvl2pPr>
      <a:lvl3pPr marL="1080000" indent="-360000" algn="l" defTabSz="914400" rtl="0" eaLnBrk="1" latinLnBrk="0" hangingPunct="1">
        <a:lnSpc>
          <a:spcPct val="125000"/>
        </a:lnSpc>
        <a:spcBef>
          <a:spcPts val="5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3pPr>
      <a:lvl4pPr marL="1080000" indent="0" algn="l" defTabSz="914400" rtl="0" eaLnBrk="1" latinLnBrk="0" hangingPunct="1">
        <a:lnSpc>
          <a:spcPct val="125000"/>
        </a:lnSpc>
        <a:spcBef>
          <a:spcPts val="500"/>
        </a:spcBef>
        <a:buClr>
          <a:schemeClr val="accent1">
            <a:lumMod val="60000"/>
            <a:lumOff val="40000"/>
          </a:schemeClr>
        </a:buClr>
        <a:buFontTx/>
        <a:buNone/>
        <a:defRPr sz="2000" i="1" kern="1200">
          <a:solidFill>
            <a:schemeClr val="tx1">
              <a:alpha val="70000"/>
            </a:schemeClr>
          </a:solidFill>
          <a:latin typeface="+mn-lt"/>
          <a:ea typeface="+mn-ea"/>
          <a:cs typeface="+mn-cs"/>
        </a:defRPr>
      </a:lvl4pPr>
      <a:lvl5pPr marL="1800000" indent="-360000" algn="l" defTabSz="914400" rtl="0" eaLnBrk="1" latinLnBrk="0" hangingPunct="1">
        <a:lnSpc>
          <a:spcPct val="125000"/>
        </a:lnSpc>
        <a:spcBef>
          <a:spcPts val="5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419">
          <p15:clr>
            <a:srgbClr val="5ACBF0"/>
          </p15:clr>
        </p15:guide>
        <p15:guide id="2" pos="1731">
          <p15:clr>
            <a:srgbClr val="5ACBF0"/>
          </p15:clr>
        </p15:guide>
        <p15:guide id="3" pos="3140">
          <p15:clr>
            <a:srgbClr val="5ACBF0"/>
          </p15:clr>
        </p15:guide>
        <p15:guide id="4" pos="3488">
          <p15:clr>
            <a:srgbClr val="5ACBF0"/>
          </p15:clr>
        </p15:guide>
        <p15:guide id="5" pos="2788">
          <p15:clr>
            <a:srgbClr val="5ACBF0"/>
          </p15:clr>
        </p15:guide>
        <p15:guide id="6" pos="2434">
          <p15:clr>
            <a:srgbClr val="5ACBF0"/>
          </p15:clr>
        </p15:guide>
        <p15:guide id="7" pos="2084">
          <p15:clr>
            <a:srgbClr val="5ACBF0"/>
          </p15:clr>
        </p15:guide>
        <p15:guide id="8" pos="341">
          <p15:clr>
            <a:srgbClr val="F26B43"/>
          </p15:clr>
        </p15:guide>
        <p15:guide id="9" pos="1384">
          <p15:clr>
            <a:srgbClr val="5ACBF0"/>
          </p15:clr>
        </p15:guide>
        <p15:guide id="10" pos="1032">
          <p15:clr>
            <a:srgbClr val="5ACBF0"/>
          </p15:clr>
        </p15:guide>
        <p15:guide id="11" pos="680">
          <p15:clr>
            <a:srgbClr val="FDE53C"/>
          </p15:clr>
        </p15:guide>
        <p15:guide id="12" pos="4192">
          <p15:clr>
            <a:srgbClr val="5ACBF0"/>
          </p15:clr>
        </p15:guide>
        <p15:guide id="13" pos="4543">
          <p15:clr>
            <a:srgbClr val="5ACBF0"/>
          </p15:clr>
        </p15:guide>
        <p15:guide id="14" pos="4892">
          <p15:clr>
            <a:srgbClr val="5ACBF0"/>
          </p15:clr>
        </p15:guide>
        <p15:guide id="15" pos="5244">
          <p15:clr>
            <a:srgbClr val="5ACBF0"/>
          </p15:clr>
        </p15:guide>
        <p15:guide id="16" pos="5596">
          <p15:clr>
            <a:srgbClr val="5ACBF0"/>
          </p15:clr>
        </p15:guide>
        <p15:guide id="17" pos="5948">
          <p15:clr>
            <a:srgbClr val="5ACBF0"/>
          </p15:clr>
        </p15:guide>
        <p15:guide id="18" pos="6296">
          <p15:clr>
            <a:srgbClr val="5ACBF0"/>
          </p15:clr>
        </p15:guide>
        <p15:guide id="19" pos="6648">
          <p15:clr>
            <a:srgbClr val="5ACBF0"/>
          </p15:clr>
        </p15:guide>
        <p15:guide id="20" pos="6996">
          <p15:clr>
            <a:srgbClr val="FDE53C"/>
          </p15:clr>
        </p15:guide>
        <p15:guide id="21" orient="horz" pos="335">
          <p15:clr>
            <a:srgbClr val="F26B43"/>
          </p15:clr>
        </p15:guide>
        <p15:guide id="22" orient="horz" pos="680">
          <p15:clr>
            <a:srgbClr val="FDE53C"/>
          </p15:clr>
        </p15:guide>
        <p15:guide id="23" orient="horz" pos="1050">
          <p15:clr>
            <a:srgbClr val="5ACBF0"/>
          </p15:clr>
        </p15:guide>
        <p15:guide id="24" orient="horz" pos="1791">
          <p15:clr>
            <a:srgbClr val="5ACBF0"/>
          </p15:clr>
        </p15:guide>
        <p15:guide id="26" orient="horz" pos="2530">
          <p15:clr>
            <a:srgbClr val="5ACBF0"/>
          </p15:clr>
        </p15:guide>
        <p15:guide id="27" orient="horz" pos="2899">
          <p15:clr>
            <a:srgbClr val="5ACBF0"/>
          </p15:clr>
        </p15:guide>
        <p15:guide id="28" orient="horz" pos="3268">
          <p15:clr>
            <a:srgbClr val="5ACBF0"/>
          </p15:clr>
        </p15:guide>
        <p15:guide id="29" orient="horz" pos="3634">
          <p15:clr>
            <a:srgbClr val="FDE53C"/>
          </p15:clr>
        </p15:guide>
        <p15:guide id="30" orient="horz" pos="3979">
          <p15:clr>
            <a:srgbClr val="F26B43"/>
          </p15:clr>
        </p15:guide>
        <p15:guide id="31" orient="horz" pos="2160">
          <p15:clr>
            <a:srgbClr val="FDE53C"/>
          </p15:clr>
        </p15:guide>
        <p15:guide id="32" pos="7340">
          <p15:clr>
            <a:srgbClr val="F26B43"/>
          </p15:clr>
        </p15:guide>
        <p15:guide id="33" pos="3840">
          <p15:clr>
            <a:srgbClr val="FDE53C"/>
          </p15:clr>
        </p15:guide>
        <p15:guide id="34" orient="horz" pos="637">
          <p15:clr>
            <a:srgbClr val="C35EA4"/>
          </p15:clr>
        </p15:guide>
        <p15:guide id="35" orient="horz" pos="1128">
          <p15:clr>
            <a:srgbClr val="C35E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jpeg"/><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 Id="rId4" Type="http://schemas.openxmlformats.org/officeDocument/2006/relationships/image" Target="../media/image4.jpeg"/></Relationships>
</file>

<file path=ppt/slides/_rels/slide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1.gif"/><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Lovepreet5555/module4/blob/main/MissionaryCannibal.py" TargetMode="External"/><Relationship Id="rId2" Type="http://schemas.openxmlformats.org/officeDocument/2006/relationships/hyperlink" Target="https://github.com/Lovepreet5555/module4/blob/main/WaterJugProblem.py" TargetMode="External"/><Relationship Id="rId1" Type="http://schemas.openxmlformats.org/officeDocument/2006/relationships/slideLayout" Target="../slideLayouts/slideLayout6.xml"/><Relationship Id="rId4" Type="http://schemas.openxmlformats.org/officeDocument/2006/relationships/image" Target="../media/image4.jpeg"/></Relationships>
</file>

<file path=ppt/slides/_rels/slide1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4.jpeg"/><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15.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7.gif"/><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8.gif"/><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47" name="Straight Connector 46">
            <a:extLst>
              <a:ext uri="{FF2B5EF4-FFF2-40B4-BE49-F238E27FC236}">
                <a16:creationId xmlns:a16="http://schemas.microsoft.com/office/drawing/2014/main" id="{701C0CAB-6A03-4C6A-9FAA-21984775362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6000" y="3690871"/>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49" name="Group 48">
            <a:extLst>
              <a:ext uri="{FF2B5EF4-FFF2-40B4-BE49-F238E27FC236}">
                <a16:creationId xmlns:a16="http://schemas.microsoft.com/office/drawing/2014/main" id="{F982E0B2-AA9C-441C-A08E-A9DF9CF121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728046" y="4869342"/>
            <a:ext cx="1623711" cy="630920"/>
            <a:chOff x="9588346" y="4824892"/>
            <a:chExt cx="1623711" cy="630920"/>
          </a:xfrm>
        </p:grpSpPr>
        <p:sp>
          <p:nvSpPr>
            <p:cNvPr id="50" name="Freeform: Shape 49">
              <a:extLst>
                <a:ext uri="{FF2B5EF4-FFF2-40B4-BE49-F238E27FC236}">
                  <a16:creationId xmlns:a16="http://schemas.microsoft.com/office/drawing/2014/main" id="{A4A2E074-C10D-4C57-AB72-B631E4D771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flipH="1">
              <a:off x="10267789" y="4452443"/>
              <a:ext cx="571820" cy="1316717"/>
            </a:xfrm>
            <a:custGeom>
              <a:avLst/>
              <a:gdLst>
                <a:gd name="connsiteX0" fmla="*/ 282417 w 571820"/>
                <a:gd name="connsiteY0" fmla="*/ 0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71820" h="1316717">
                  <a:moveTo>
                    <a:pt x="282417" y="0"/>
                  </a:moveTo>
                  <a:lnTo>
                    <a:pt x="285910" y="3175"/>
                  </a:lnTo>
                  <a:lnTo>
                    <a:pt x="287393" y="1827"/>
                  </a:lnTo>
                  <a:lnTo>
                    <a:pt x="289403" y="0"/>
                  </a:lnTo>
                  <a:lnTo>
                    <a:pt x="289403" y="6349"/>
                  </a:lnTo>
                  <a:lnTo>
                    <a:pt x="309203" y="24345"/>
                  </a:lnTo>
                  <a:cubicBezTo>
                    <a:pt x="471461" y="186603"/>
                    <a:pt x="571820" y="410761"/>
                    <a:pt x="571820" y="658359"/>
                  </a:cubicBezTo>
                  <a:cubicBezTo>
                    <a:pt x="571820" y="905956"/>
                    <a:pt x="471461" y="1130114"/>
                    <a:pt x="309203" y="1292372"/>
                  </a:cubicBezTo>
                  <a:lnTo>
                    <a:pt x="289403" y="1310368"/>
                  </a:lnTo>
                  <a:lnTo>
                    <a:pt x="289403" y="1316717"/>
                  </a:lnTo>
                  <a:lnTo>
                    <a:pt x="287393" y="1314890"/>
                  </a:lnTo>
                  <a:lnTo>
                    <a:pt x="285910" y="1313542"/>
                  </a:lnTo>
                  <a:lnTo>
                    <a:pt x="282417" y="1316717"/>
                  </a:lnTo>
                  <a:lnTo>
                    <a:pt x="282417" y="1310367"/>
                  </a:lnTo>
                  <a:lnTo>
                    <a:pt x="262617" y="1292372"/>
                  </a:lnTo>
                  <a:cubicBezTo>
                    <a:pt x="100359" y="1130113"/>
                    <a:pt x="0" y="905956"/>
                    <a:pt x="0" y="658358"/>
                  </a:cubicBezTo>
                  <a:cubicBezTo>
                    <a:pt x="0" y="410761"/>
                    <a:pt x="100359" y="186603"/>
                    <a:pt x="262617" y="24345"/>
                  </a:cubicBezTo>
                  <a:lnTo>
                    <a:pt x="282417" y="6349"/>
                  </a:lnTo>
                  <a:close/>
                </a:path>
              </a:pathLst>
            </a:custGeom>
            <a:solidFill>
              <a:schemeClr val="accent4">
                <a:alpha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1" name="Group 50">
              <a:extLst>
                <a:ext uri="{FF2B5EF4-FFF2-40B4-BE49-F238E27FC236}">
                  <a16:creationId xmlns:a16="http://schemas.microsoft.com/office/drawing/2014/main" id="{0B037EB3-1772-4BA8-A95A-E5DBDFEA32B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2700000" flipH="1">
              <a:off x="10112436" y="4359902"/>
              <a:ext cx="571820" cy="1620000"/>
              <a:chOff x="8482785" y="4330454"/>
              <a:chExt cx="571820" cy="1620000"/>
            </a:xfrm>
          </p:grpSpPr>
          <p:sp>
            <p:nvSpPr>
              <p:cNvPr id="52" name="Freeform: Shape 51">
                <a:extLst>
                  <a:ext uri="{FF2B5EF4-FFF2-40B4-BE49-F238E27FC236}">
                    <a16:creationId xmlns:a16="http://schemas.microsoft.com/office/drawing/2014/main" id="{A1F47AC1-63D0-47F3-9728-1A0A054349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482785" y="4333632"/>
                <a:ext cx="571820" cy="1311956"/>
              </a:xfrm>
              <a:custGeom>
                <a:avLst/>
                <a:gdLst>
                  <a:gd name="connsiteX0" fmla="*/ 282417 w 571820"/>
                  <a:gd name="connsiteY0" fmla="*/ 0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 name="connsiteX0" fmla="*/ 282417 w 571820"/>
                  <a:gd name="connsiteY0" fmla="*/ 6349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 name="connsiteX0" fmla="*/ 262617 w 571820"/>
                  <a:gd name="connsiteY0" fmla="*/ 24345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0" fmla="*/ 262617 w 571820"/>
                  <a:gd name="connsiteY0" fmla="*/ 24345 h 1316717"/>
                  <a:gd name="connsiteX1" fmla="*/ 285910 w 571820"/>
                  <a:gd name="connsiteY1" fmla="*/ 3175 h 1316717"/>
                  <a:gd name="connsiteX2" fmla="*/ 287393 w 571820"/>
                  <a:gd name="connsiteY2" fmla="*/ 1827 h 1316717"/>
                  <a:gd name="connsiteX3" fmla="*/ 289403 w 571820"/>
                  <a:gd name="connsiteY3" fmla="*/ 0 h 1316717"/>
                  <a:gd name="connsiteX4" fmla="*/ 309203 w 571820"/>
                  <a:gd name="connsiteY4" fmla="*/ 24345 h 1316717"/>
                  <a:gd name="connsiteX5" fmla="*/ 571820 w 571820"/>
                  <a:gd name="connsiteY5" fmla="*/ 658359 h 1316717"/>
                  <a:gd name="connsiteX6" fmla="*/ 309203 w 571820"/>
                  <a:gd name="connsiteY6" fmla="*/ 1292372 h 1316717"/>
                  <a:gd name="connsiteX7" fmla="*/ 289403 w 571820"/>
                  <a:gd name="connsiteY7" fmla="*/ 1310368 h 1316717"/>
                  <a:gd name="connsiteX8" fmla="*/ 289403 w 571820"/>
                  <a:gd name="connsiteY8" fmla="*/ 1316717 h 1316717"/>
                  <a:gd name="connsiteX9" fmla="*/ 287393 w 571820"/>
                  <a:gd name="connsiteY9" fmla="*/ 1314890 h 1316717"/>
                  <a:gd name="connsiteX10" fmla="*/ 285910 w 571820"/>
                  <a:gd name="connsiteY10" fmla="*/ 1313542 h 1316717"/>
                  <a:gd name="connsiteX11" fmla="*/ 282417 w 571820"/>
                  <a:gd name="connsiteY11" fmla="*/ 1316717 h 1316717"/>
                  <a:gd name="connsiteX12" fmla="*/ 282417 w 571820"/>
                  <a:gd name="connsiteY12" fmla="*/ 1310367 h 1316717"/>
                  <a:gd name="connsiteX13" fmla="*/ 262617 w 571820"/>
                  <a:gd name="connsiteY13" fmla="*/ 1292372 h 1316717"/>
                  <a:gd name="connsiteX14" fmla="*/ 0 w 571820"/>
                  <a:gd name="connsiteY14" fmla="*/ 658358 h 1316717"/>
                  <a:gd name="connsiteX15" fmla="*/ 262617 w 571820"/>
                  <a:gd name="connsiteY15" fmla="*/ 24345 h 1316717"/>
                  <a:gd name="connsiteX0" fmla="*/ 262617 w 571820"/>
                  <a:gd name="connsiteY0" fmla="*/ 22518 h 1314890"/>
                  <a:gd name="connsiteX1" fmla="*/ 285910 w 571820"/>
                  <a:gd name="connsiteY1" fmla="*/ 1348 h 1314890"/>
                  <a:gd name="connsiteX2" fmla="*/ 287393 w 571820"/>
                  <a:gd name="connsiteY2" fmla="*/ 0 h 1314890"/>
                  <a:gd name="connsiteX3" fmla="*/ 309203 w 571820"/>
                  <a:gd name="connsiteY3" fmla="*/ 22518 h 1314890"/>
                  <a:gd name="connsiteX4" fmla="*/ 571820 w 571820"/>
                  <a:gd name="connsiteY4" fmla="*/ 656532 h 1314890"/>
                  <a:gd name="connsiteX5" fmla="*/ 309203 w 571820"/>
                  <a:gd name="connsiteY5" fmla="*/ 1290545 h 1314890"/>
                  <a:gd name="connsiteX6" fmla="*/ 289403 w 571820"/>
                  <a:gd name="connsiteY6" fmla="*/ 1308541 h 1314890"/>
                  <a:gd name="connsiteX7" fmla="*/ 289403 w 571820"/>
                  <a:gd name="connsiteY7" fmla="*/ 1314890 h 1314890"/>
                  <a:gd name="connsiteX8" fmla="*/ 287393 w 571820"/>
                  <a:gd name="connsiteY8" fmla="*/ 1313063 h 1314890"/>
                  <a:gd name="connsiteX9" fmla="*/ 285910 w 571820"/>
                  <a:gd name="connsiteY9" fmla="*/ 1311715 h 1314890"/>
                  <a:gd name="connsiteX10" fmla="*/ 282417 w 571820"/>
                  <a:gd name="connsiteY10" fmla="*/ 1314890 h 1314890"/>
                  <a:gd name="connsiteX11" fmla="*/ 282417 w 571820"/>
                  <a:gd name="connsiteY11" fmla="*/ 1308540 h 1314890"/>
                  <a:gd name="connsiteX12" fmla="*/ 262617 w 571820"/>
                  <a:gd name="connsiteY12" fmla="*/ 1290545 h 1314890"/>
                  <a:gd name="connsiteX13" fmla="*/ 0 w 571820"/>
                  <a:gd name="connsiteY13" fmla="*/ 656531 h 1314890"/>
                  <a:gd name="connsiteX14" fmla="*/ 262617 w 571820"/>
                  <a:gd name="connsiteY14" fmla="*/ 22518 h 1314890"/>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82417 w 571820"/>
                  <a:gd name="connsiteY9" fmla="*/ 1313542 h 1313542"/>
                  <a:gd name="connsiteX10" fmla="*/ 282417 w 571820"/>
                  <a:gd name="connsiteY10" fmla="*/ 1307192 h 1313542"/>
                  <a:gd name="connsiteX11" fmla="*/ 262617 w 571820"/>
                  <a:gd name="connsiteY11" fmla="*/ 1289197 h 1313542"/>
                  <a:gd name="connsiteX12" fmla="*/ 0 w 571820"/>
                  <a:gd name="connsiteY12" fmla="*/ 655183 h 1313542"/>
                  <a:gd name="connsiteX13" fmla="*/ 262617 w 571820"/>
                  <a:gd name="connsiteY13"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82417 w 571820"/>
                  <a:gd name="connsiteY9" fmla="*/ 1313542 h 1313542"/>
                  <a:gd name="connsiteX10" fmla="*/ 262617 w 571820"/>
                  <a:gd name="connsiteY10" fmla="*/ 1289197 h 1313542"/>
                  <a:gd name="connsiteX11" fmla="*/ 0 w 571820"/>
                  <a:gd name="connsiteY11" fmla="*/ 655183 h 1313542"/>
                  <a:gd name="connsiteX12" fmla="*/ 262617 w 571820"/>
                  <a:gd name="connsiteY12"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62617 w 571820"/>
                  <a:gd name="connsiteY9" fmla="*/ 1289197 h 1313542"/>
                  <a:gd name="connsiteX10" fmla="*/ 0 w 571820"/>
                  <a:gd name="connsiteY10" fmla="*/ 655183 h 1313542"/>
                  <a:gd name="connsiteX11" fmla="*/ 262617 w 571820"/>
                  <a:gd name="connsiteY11"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62617 w 571820"/>
                  <a:gd name="connsiteY8" fmla="*/ 1289197 h 1313542"/>
                  <a:gd name="connsiteX9" fmla="*/ 0 w 571820"/>
                  <a:gd name="connsiteY9" fmla="*/ 655183 h 1313542"/>
                  <a:gd name="connsiteX10" fmla="*/ 262617 w 571820"/>
                  <a:gd name="connsiteY10"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62617 w 571820"/>
                  <a:gd name="connsiteY7" fmla="*/ 1289197 h 1313542"/>
                  <a:gd name="connsiteX8" fmla="*/ 0 w 571820"/>
                  <a:gd name="connsiteY8" fmla="*/ 655183 h 1313542"/>
                  <a:gd name="connsiteX9" fmla="*/ 262617 w 571820"/>
                  <a:gd name="connsiteY9" fmla="*/ 21170 h 1313542"/>
                  <a:gd name="connsiteX0" fmla="*/ 262617 w 571820"/>
                  <a:gd name="connsiteY0" fmla="*/ 21170 h 1364739"/>
                  <a:gd name="connsiteX1" fmla="*/ 285910 w 571820"/>
                  <a:gd name="connsiteY1" fmla="*/ 0 h 1364739"/>
                  <a:gd name="connsiteX2" fmla="*/ 309203 w 571820"/>
                  <a:gd name="connsiteY2" fmla="*/ 21170 h 1364739"/>
                  <a:gd name="connsiteX3" fmla="*/ 571820 w 571820"/>
                  <a:gd name="connsiteY3" fmla="*/ 655184 h 1364739"/>
                  <a:gd name="connsiteX4" fmla="*/ 309203 w 571820"/>
                  <a:gd name="connsiteY4" fmla="*/ 1289197 h 1364739"/>
                  <a:gd name="connsiteX5" fmla="*/ 289403 w 571820"/>
                  <a:gd name="connsiteY5" fmla="*/ 1307193 h 1364739"/>
                  <a:gd name="connsiteX6" fmla="*/ 177485 w 571820"/>
                  <a:gd name="connsiteY6" fmla="*/ 1364739 h 1364739"/>
                  <a:gd name="connsiteX7" fmla="*/ 262617 w 571820"/>
                  <a:gd name="connsiteY7" fmla="*/ 1289197 h 1364739"/>
                  <a:gd name="connsiteX8" fmla="*/ 0 w 571820"/>
                  <a:gd name="connsiteY8" fmla="*/ 655183 h 1364739"/>
                  <a:gd name="connsiteX9" fmla="*/ 262617 w 571820"/>
                  <a:gd name="connsiteY9" fmla="*/ 21170 h 1364739"/>
                  <a:gd name="connsiteX0" fmla="*/ 262617 w 571820"/>
                  <a:gd name="connsiteY0" fmla="*/ 21170 h 1364739"/>
                  <a:gd name="connsiteX1" fmla="*/ 285910 w 571820"/>
                  <a:gd name="connsiteY1" fmla="*/ 0 h 1364739"/>
                  <a:gd name="connsiteX2" fmla="*/ 309203 w 571820"/>
                  <a:gd name="connsiteY2" fmla="*/ 21170 h 1364739"/>
                  <a:gd name="connsiteX3" fmla="*/ 571820 w 571820"/>
                  <a:gd name="connsiteY3" fmla="*/ 655184 h 1364739"/>
                  <a:gd name="connsiteX4" fmla="*/ 309203 w 571820"/>
                  <a:gd name="connsiteY4" fmla="*/ 1289197 h 1364739"/>
                  <a:gd name="connsiteX5" fmla="*/ 285832 w 571820"/>
                  <a:gd name="connsiteY5" fmla="*/ 1311956 h 1364739"/>
                  <a:gd name="connsiteX6" fmla="*/ 177485 w 571820"/>
                  <a:gd name="connsiteY6" fmla="*/ 1364739 h 1364739"/>
                  <a:gd name="connsiteX7" fmla="*/ 262617 w 571820"/>
                  <a:gd name="connsiteY7" fmla="*/ 1289197 h 1364739"/>
                  <a:gd name="connsiteX8" fmla="*/ 0 w 571820"/>
                  <a:gd name="connsiteY8" fmla="*/ 655183 h 1364739"/>
                  <a:gd name="connsiteX9" fmla="*/ 262617 w 571820"/>
                  <a:gd name="connsiteY9" fmla="*/ 21170 h 1364739"/>
                  <a:gd name="connsiteX0" fmla="*/ 262617 w 571820"/>
                  <a:gd name="connsiteY0" fmla="*/ 21170 h 1311956"/>
                  <a:gd name="connsiteX1" fmla="*/ 285910 w 571820"/>
                  <a:gd name="connsiteY1" fmla="*/ 0 h 1311956"/>
                  <a:gd name="connsiteX2" fmla="*/ 309203 w 571820"/>
                  <a:gd name="connsiteY2" fmla="*/ 21170 h 1311956"/>
                  <a:gd name="connsiteX3" fmla="*/ 571820 w 571820"/>
                  <a:gd name="connsiteY3" fmla="*/ 655184 h 1311956"/>
                  <a:gd name="connsiteX4" fmla="*/ 309203 w 571820"/>
                  <a:gd name="connsiteY4" fmla="*/ 1289197 h 1311956"/>
                  <a:gd name="connsiteX5" fmla="*/ 285832 w 571820"/>
                  <a:gd name="connsiteY5" fmla="*/ 1311956 h 1311956"/>
                  <a:gd name="connsiteX6" fmla="*/ 262617 w 571820"/>
                  <a:gd name="connsiteY6" fmla="*/ 1289197 h 1311956"/>
                  <a:gd name="connsiteX7" fmla="*/ 0 w 571820"/>
                  <a:gd name="connsiteY7" fmla="*/ 655183 h 1311956"/>
                  <a:gd name="connsiteX8" fmla="*/ 262617 w 571820"/>
                  <a:gd name="connsiteY8" fmla="*/ 21170 h 1311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1820" h="1311956">
                    <a:moveTo>
                      <a:pt x="262617" y="21170"/>
                    </a:moveTo>
                    <a:lnTo>
                      <a:pt x="285910" y="0"/>
                    </a:lnTo>
                    <a:lnTo>
                      <a:pt x="309203" y="21170"/>
                    </a:lnTo>
                    <a:cubicBezTo>
                      <a:pt x="471461" y="183428"/>
                      <a:pt x="571820" y="407586"/>
                      <a:pt x="571820" y="655184"/>
                    </a:cubicBezTo>
                    <a:cubicBezTo>
                      <a:pt x="571820" y="902781"/>
                      <a:pt x="471461" y="1126939"/>
                      <a:pt x="309203" y="1289197"/>
                    </a:cubicBezTo>
                    <a:lnTo>
                      <a:pt x="285832" y="1311956"/>
                    </a:lnTo>
                    <a:lnTo>
                      <a:pt x="262617" y="1289197"/>
                    </a:lnTo>
                    <a:cubicBezTo>
                      <a:pt x="100359" y="1126938"/>
                      <a:pt x="0" y="902781"/>
                      <a:pt x="0" y="655183"/>
                    </a:cubicBezTo>
                    <a:cubicBezTo>
                      <a:pt x="0" y="407586"/>
                      <a:pt x="100359" y="183428"/>
                      <a:pt x="262617" y="21170"/>
                    </a:cubicBez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53" name="Straight Connector 52">
                <a:extLst>
                  <a:ext uri="{FF2B5EF4-FFF2-40B4-BE49-F238E27FC236}">
                    <a16:creationId xmlns:a16="http://schemas.microsoft.com/office/drawing/2014/main" id="{803A57D6-0C36-4560-A08A-16768551EF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768695" y="4330454"/>
                <a:ext cx="0" cy="162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sp useBgFill="1">
        <p:nvSpPr>
          <p:cNvPr id="55" name="Rectangle 54">
            <a:extLst>
              <a:ext uri="{FF2B5EF4-FFF2-40B4-BE49-F238E27FC236}">
                <a16:creationId xmlns:a16="http://schemas.microsoft.com/office/drawing/2014/main" id="{B247D771-80E8-483C-AA35-919971E2DE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itle 9">
            <a:extLst>
              <a:ext uri="{FF2B5EF4-FFF2-40B4-BE49-F238E27FC236}">
                <a16:creationId xmlns:a16="http://schemas.microsoft.com/office/drawing/2014/main" id="{903501C3-C301-490F-A129-5C468AEC915D}"/>
              </a:ext>
            </a:extLst>
          </p:cNvPr>
          <p:cNvSpPr>
            <a:spLocks noGrp="1"/>
          </p:cNvSpPr>
          <p:nvPr>
            <p:ph type="ctrTitle"/>
          </p:nvPr>
        </p:nvSpPr>
        <p:spPr>
          <a:xfrm>
            <a:off x="5960218" y="2158264"/>
            <a:ext cx="5828923" cy="2138400"/>
          </a:xfrm>
        </p:spPr>
        <p:txBody>
          <a:bodyPr vert="horz" lIns="0" tIns="0" rIns="0" bIns="0" rtlCol="0" anchor="b" anchorCtr="0">
            <a:noAutofit/>
          </a:bodyPr>
          <a:lstStyle/>
          <a:p>
            <a:r>
              <a:rPr lang="en-US" sz="4400" b="1">
                <a:latin typeface="Aptos Display"/>
              </a:rPr>
              <a:t>Presentation on </a:t>
            </a:r>
            <a:br>
              <a:rPr lang="en-US" sz="4400" b="1">
                <a:latin typeface="Aptos Display"/>
              </a:rPr>
            </a:br>
            <a:r>
              <a:rPr lang="en-US" sz="4400" b="1">
                <a:latin typeface="Aptos Display"/>
              </a:rPr>
              <a:t>L1 Module4</a:t>
            </a:r>
            <a:br>
              <a:rPr lang="en-US" sz="4000">
                <a:latin typeface="Aptos Display"/>
              </a:rPr>
            </a:br>
            <a:endParaRPr lang="en-US" sz="4000">
              <a:latin typeface="Aptos Display"/>
            </a:endParaRPr>
          </a:p>
        </p:txBody>
      </p:sp>
      <p:sp>
        <p:nvSpPr>
          <p:cNvPr id="57" name="Rectangle 56">
            <a:extLst>
              <a:ext uri="{FF2B5EF4-FFF2-40B4-BE49-F238E27FC236}">
                <a16:creationId xmlns:a16="http://schemas.microsoft.com/office/drawing/2014/main" id="{CA5B2A81-2C8E-4963-AFD4-E539D168B4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537206" cy="6858000"/>
          </a:xfrm>
          <a:prstGeom prst="rect">
            <a:avLst/>
          </a:prstGeom>
          <a:solidFill>
            <a:schemeClr val="bg1">
              <a:alpha val="2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alpha val="20000"/>
                </a:schemeClr>
              </a:solidFill>
            </a:endParaRPr>
          </a:p>
        </p:txBody>
      </p:sp>
      <p:pic>
        <p:nvPicPr>
          <p:cNvPr id="14" name="Graphic 13" descr="Teacher">
            <a:extLst>
              <a:ext uri="{FF2B5EF4-FFF2-40B4-BE49-F238E27FC236}">
                <a16:creationId xmlns:a16="http://schemas.microsoft.com/office/drawing/2014/main" id="{66F607BF-2BCE-9AA7-C8C3-6DA7E7837BA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40989" y="1207119"/>
            <a:ext cx="4443761" cy="4443761"/>
          </a:xfrm>
          <a:prstGeom prst="rect">
            <a:avLst/>
          </a:prstGeom>
        </p:spPr>
      </p:pic>
      <p:cxnSp>
        <p:nvCxnSpPr>
          <p:cNvPr id="59" name="Straight Connector 58">
            <a:extLst>
              <a:ext uri="{FF2B5EF4-FFF2-40B4-BE49-F238E27FC236}">
                <a16:creationId xmlns:a16="http://schemas.microsoft.com/office/drawing/2014/main" id="{9E7C23BC-DAA6-40E1-8166-B8C4439D143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09338" y="3690871"/>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2" name="Picture 1" descr="XenonStack Global expansion in UAE and USA - Target 1000+ ...">
            <a:extLst>
              <a:ext uri="{FF2B5EF4-FFF2-40B4-BE49-F238E27FC236}">
                <a16:creationId xmlns:a16="http://schemas.microsoft.com/office/drawing/2014/main" id="{11B0B673-BEF1-8407-80AA-A6E86DC7F02A}"/>
              </a:ext>
            </a:extLst>
          </p:cNvPr>
          <p:cNvPicPr>
            <a:picLocks noChangeAspect="1"/>
          </p:cNvPicPr>
          <p:nvPr/>
        </p:nvPicPr>
        <p:blipFill>
          <a:blip r:embed="rId5"/>
          <a:stretch>
            <a:fillRect/>
          </a:stretch>
        </p:blipFill>
        <p:spPr>
          <a:xfrm>
            <a:off x="8148864" y="1151165"/>
            <a:ext cx="1455057" cy="1126671"/>
          </a:xfrm>
          <a:prstGeom prst="rect">
            <a:avLst/>
          </a:prstGeom>
        </p:spPr>
      </p:pic>
    </p:spTree>
    <p:extLst>
      <p:ext uri="{BB962C8B-B14F-4D97-AF65-F5344CB8AC3E}">
        <p14:creationId xmlns:p14="http://schemas.microsoft.com/office/powerpoint/2010/main" val="9753685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3F380A4-2644-C5EF-FD55-8A2A6A77A8F5}"/>
              </a:ext>
            </a:extLst>
          </p:cNvPr>
          <p:cNvSpPr>
            <a:spLocks noGrp="1"/>
          </p:cNvSpPr>
          <p:nvPr>
            <p:ph sz="quarter" idx="13"/>
          </p:nvPr>
        </p:nvSpPr>
        <p:spPr>
          <a:xfrm>
            <a:off x="892810" y="2167255"/>
            <a:ext cx="4836334" cy="3469640"/>
          </a:xfrm>
        </p:spPr>
        <p:txBody>
          <a:bodyPr vert="horz" lIns="0" tIns="0" rIns="0" bIns="0" rtlCol="0" anchor="t" anchorCtr="0">
            <a:noAutofit/>
          </a:bodyPr>
          <a:lstStyle/>
          <a:p>
            <a:pPr marL="359410" indent="-359410">
              <a:buClr>
                <a:srgbClr val="EF8C6A"/>
              </a:buClr>
            </a:pPr>
            <a:r>
              <a:rPr lang="en-GB" sz="1200">
                <a:solidFill>
                  <a:schemeClr val="tx1"/>
                </a:solidFill>
                <a:ea typeface="+mn-lt"/>
                <a:cs typeface="+mn-lt"/>
              </a:rPr>
              <a:t>Adjacency Matrix: In the adjacency matrix representation, a graph is represented in the form of a two-dimensional array. The size of the array is V x V, where V is the set of vertices. </a:t>
            </a:r>
          </a:p>
          <a:p>
            <a:pPr marL="359410" indent="-359410">
              <a:buClr>
                <a:srgbClr val="EF8C6A"/>
              </a:buClr>
            </a:pPr>
            <a:endParaRPr lang="en-GB" sz="1200">
              <a:solidFill>
                <a:schemeClr val="tx1"/>
              </a:solidFill>
              <a:ea typeface="+mn-lt"/>
              <a:cs typeface="+mn-lt"/>
            </a:endParaRPr>
          </a:p>
          <a:p>
            <a:pPr marL="359410" indent="-359410">
              <a:buClr>
                <a:srgbClr val="EF8C6A"/>
              </a:buClr>
            </a:pPr>
            <a:endParaRPr lang="en-GB" sz="1200">
              <a:solidFill>
                <a:schemeClr val="tx1"/>
              </a:solidFill>
              <a:ea typeface="+mn-lt"/>
              <a:cs typeface="+mn-lt"/>
            </a:endParaRPr>
          </a:p>
          <a:p>
            <a:pPr marL="359410" indent="-359410">
              <a:buClr>
                <a:srgbClr val="EF8C6A"/>
              </a:buClr>
            </a:pPr>
            <a:endParaRPr lang="en-GB" sz="1200">
              <a:solidFill>
                <a:schemeClr val="tx1"/>
              </a:solidFill>
              <a:ea typeface="+mn-lt"/>
              <a:cs typeface="+mn-lt"/>
            </a:endParaRPr>
          </a:p>
          <a:p>
            <a:pPr marL="359410" indent="-359410">
              <a:buClr>
                <a:srgbClr val="EF8C6A"/>
              </a:buClr>
            </a:pPr>
            <a:endParaRPr lang="en-GB" sz="1200">
              <a:solidFill>
                <a:schemeClr val="tx1"/>
              </a:solidFill>
              <a:ea typeface="+mn-lt"/>
              <a:cs typeface="+mn-lt"/>
            </a:endParaRPr>
          </a:p>
          <a:p>
            <a:pPr marL="359410" indent="-359410">
              <a:buClr>
                <a:srgbClr val="EF8C6A"/>
              </a:buClr>
            </a:pPr>
            <a:endParaRPr lang="en-GB" sz="1200">
              <a:solidFill>
                <a:schemeClr val="tx1"/>
              </a:solidFill>
              <a:ea typeface="+mn-lt"/>
              <a:cs typeface="+mn-lt"/>
            </a:endParaRPr>
          </a:p>
          <a:p>
            <a:pPr marL="359410" indent="-359410">
              <a:buClr>
                <a:srgbClr val="EF8C6A"/>
              </a:buClr>
            </a:pPr>
            <a:endParaRPr lang="en-GB" sz="1200">
              <a:solidFill>
                <a:schemeClr val="tx1"/>
              </a:solidFill>
              <a:ea typeface="+mn-lt"/>
              <a:cs typeface="+mn-lt"/>
            </a:endParaRPr>
          </a:p>
          <a:p>
            <a:pPr marL="359410" indent="-359410">
              <a:buClr>
                <a:srgbClr val="EF8C6A"/>
              </a:buClr>
            </a:pPr>
            <a:r>
              <a:rPr lang="en-GB" sz="1200">
                <a:solidFill>
                  <a:schemeClr val="tx1"/>
                </a:solidFill>
                <a:ea typeface="+mn-lt"/>
                <a:cs typeface="+mn-lt"/>
              </a:rPr>
              <a:t>This representation makes use of </a:t>
            </a:r>
            <a:r>
              <a:rPr lang="en-GB" sz="1200" err="1">
                <a:solidFill>
                  <a:schemeClr val="tx1"/>
                </a:solidFill>
                <a:ea typeface="+mn-lt"/>
                <a:cs typeface="+mn-lt"/>
              </a:rPr>
              <a:t>VxV</a:t>
            </a:r>
            <a:r>
              <a:rPr lang="en-GB" sz="1200">
                <a:solidFill>
                  <a:schemeClr val="tx1"/>
                </a:solidFill>
                <a:ea typeface="+mn-lt"/>
                <a:cs typeface="+mn-lt"/>
              </a:rPr>
              <a:t> matrix, so space required in worst case is O(|V|2).</a:t>
            </a:r>
          </a:p>
        </p:txBody>
      </p:sp>
      <p:sp>
        <p:nvSpPr>
          <p:cNvPr id="3" name="Title 2">
            <a:extLst>
              <a:ext uri="{FF2B5EF4-FFF2-40B4-BE49-F238E27FC236}">
                <a16:creationId xmlns:a16="http://schemas.microsoft.com/office/drawing/2014/main" id="{1184664A-61F3-2E5E-4185-278063D52618}"/>
              </a:ext>
            </a:extLst>
          </p:cNvPr>
          <p:cNvSpPr>
            <a:spLocks noGrp="1"/>
          </p:cNvSpPr>
          <p:nvPr>
            <p:ph type="title"/>
          </p:nvPr>
        </p:nvSpPr>
        <p:spPr>
          <a:xfrm>
            <a:off x="1082675" y="940029"/>
            <a:ext cx="10026650" cy="910310"/>
          </a:xfrm>
        </p:spPr>
        <p:txBody>
          <a:bodyPr>
            <a:normAutofit/>
          </a:bodyPr>
          <a:lstStyle/>
          <a:p>
            <a:r>
              <a:rPr lang="en-GB" b="1">
                <a:latin typeface="Aptos Display"/>
                <a:ea typeface="+mj-lt"/>
                <a:cs typeface="+mj-lt"/>
              </a:rPr>
              <a:t>Comparison between Adjacency List and Adjacency Matrix representation of Graph</a:t>
            </a:r>
            <a:endParaRPr lang="en-US" b="1">
              <a:latin typeface="Aptos Display"/>
            </a:endParaRPr>
          </a:p>
        </p:txBody>
      </p:sp>
      <p:sp>
        <p:nvSpPr>
          <p:cNvPr id="5" name="Slide Number Placeholder 4">
            <a:extLst>
              <a:ext uri="{FF2B5EF4-FFF2-40B4-BE49-F238E27FC236}">
                <a16:creationId xmlns:a16="http://schemas.microsoft.com/office/drawing/2014/main" id="{440AE50A-184E-9F53-CDC5-C1F4F724898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39607A7-8386-47DB-8578-DDEDD194E5D4}" type="slidenum">
              <a:rPr kumimoji="0" lang="en-GB" sz="1000" b="0" i="0" u="none" strike="noStrike" kern="1200" cap="all" spc="300" normalizeH="0" baseline="0" noProof="0" smtClean="0">
                <a:ln>
                  <a:noFill/>
                </a:ln>
                <a:solidFill>
                  <a:prstClr val="white">
                    <a:alpha val="70000"/>
                  </a:prstClr>
                </a:solidFill>
                <a:effectLst/>
                <a:uLnTx/>
                <a:uFillTx/>
                <a:latin typeface="Avenir Next LT Pro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GB" sz="1000" b="0" i="0" u="none" strike="noStrike" kern="1200" cap="all" spc="300" normalizeH="0" baseline="0" noProof="0">
              <a:ln>
                <a:noFill/>
              </a:ln>
              <a:solidFill>
                <a:prstClr val="white">
                  <a:alpha val="70000"/>
                </a:prstClr>
              </a:solidFill>
              <a:effectLst/>
              <a:uLnTx/>
              <a:uFillTx/>
              <a:latin typeface="Avenir Next LT Pro Light"/>
              <a:ea typeface="+mn-ea"/>
              <a:cs typeface="+mn-cs"/>
            </a:endParaRPr>
          </a:p>
        </p:txBody>
      </p:sp>
      <p:pic>
        <p:nvPicPr>
          <p:cNvPr id="6" name="Picture 5" descr="A diagram of a number system&#10;&#10;AI-generated content may be incorrect.">
            <a:extLst>
              <a:ext uri="{FF2B5EF4-FFF2-40B4-BE49-F238E27FC236}">
                <a16:creationId xmlns:a16="http://schemas.microsoft.com/office/drawing/2014/main" id="{F5FCE81C-4F02-7752-1B12-BED66B4496A8}"/>
              </a:ext>
            </a:extLst>
          </p:cNvPr>
          <p:cNvPicPr>
            <a:picLocks noChangeAspect="1"/>
          </p:cNvPicPr>
          <p:nvPr/>
        </p:nvPicPr>
        <p:blipFill>
          <a:blip r:embed="rId2"/>
          <a:stretch>
            <a:fillRect/>
          </a:stretch>
        </p:blipFill>
        <p:spPr>
          <a:xfrm>
            <a:off x="6278914" y="3137125"/>
            <a:ext cx="2772219" cy="1536283"/>
          </a:xfrm>
          <a:prstGeom prst="rect">
            <a:avLst/>
          </a:prstGeom>
        </p:spPr>
      </p:pic>
      <p:pic>
        <p:nvPicPr>
          <p:cNvPr id="7" name="Picture 6" descr="A green square with white numbers and red text&#10;&#10;AI-generated content may be incorrect.">
            <a:extLst>
              <a:ext uri="{FF2B5EF4-FFF2-40B4-BE49-F238E27FC236}">
                <a16:creationId xmlns:a16="http://schemas.microsoft.com/office/drawing/2014/main" id="{6FE22872-1121-B73B-7696-945A5F83BF69}"/>
              </a:ext>
            </a:extLst>
          </p:cNvPr>
          <p:cNvPicPr>
            <a:picLocks noChangeAspect="1"/>
          </p:cNvPicPr>
          <p:nvPr/>
        </p:nvPicPr>
        <p:blipFill>
          <a:blip r:embed="rId3"/>
          <a:stretch>
            <a:fillRect/>
          </a:stretch>
        </p:blipFill>
        <p:spPr>
          <a:xfrm>
            <a:off x="1292813" y="2935622"/>
            <a:ext cx="2089785" cy="2183130"/>
          </a:xfrm>
          <a:prstGeom prst="rect">
            <a:avLst/>
          </a:prstGeom>
        </p:spPr>
      </p:pic>
      <p:sp>
        <p:nvSpPr>
          <p:cNvPr id="9" name="Content Placeholder 1">
            <a:extLst>
              <a:ext uri="{FF2B5EF4-FFF2-40B4-BE49-F238E27FC236}">
                <a16:creationId xmlns:a16="http://schemas.microsoft.com/office/drawing/2014/main" id="{1250FCB8-0BAF-3AC0-031F-FB66710563A9}"/>
              </a:ext>
            </a:extLst>
          </p:cNvPr>
          <p:cNvSpPr txBox="1">
            <a:spLocks/>
          </p:cNvSpPr>
          <p:nvPr/>
        </p:nvSpPr>
        <p:spPr>
          <a:xfrm>
            <a:off x="5856318" y="2203720"/>
            <a:ext cx="5120814" cy="3398520"/>
          </a:xfrm>
          <a:prstGeom prst="rect">
            <a:avLst/>
          </a:prstGeom>
        </p:spPr>
        <p:txBody>
          <a:bodyPr vert="horz" lIns="0" tIns="0" rIns="0" bIns="0" rtlCol="0" anchor="t" anchorCtr="0">
            <a:noAutofit/>
          </a:bodyPr>
          <a:lstStyle>
            <a:lvl1pPr marL="360000" indent="-360000" algn="l" defTabSz="914400" rtl="0" eaLnBrk="1" latinLnBrk="0" hangingPunct="1">
              <a:lnSpc>
                <a:spcPct val="125000"/>
              </a:lnSpc>
              <a:spcBef>
                <a:spcPts val="10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1pPr>
            <a:lvl2pPr marL="360000" indent="0" algn="l" defTabSz="914400" rtl="0" eaLnBrk="1" latinLnBrk="0" hangingPunct="1">
              <a:lnSpc>
                <a:spcPct val="125000"/>
              </a:lnSpc>
              <a:spcBef>
                <a:spcPts val="500"/>
              </a:spcBef>
              <a:buClr>
                <a:schemeClr val="accent1">
                  <a:lumMod val="60000"/>
                  <a:lumOff val="40000"/>
                </a:schemeClr>
              </a:buClr>
              <a:buFontTx/>
              <a:buNone/>
              <a:defRPr sz="2000" i="1" kern="1200">
                <a:solidFill>
                  <a:schemeClr val="tx1">
                    <a:alpha val="70000"/>
                  </a:schemeClr>
                </a:solidFill>
                <a:latin typeface="+mn-lt"/>
                <a:ea typeface="+mn-ea"/>
                <a:cs typeface="+mn-cs"/>
              </a:defRPr>
            </a:lvl2pPr>
            <a:lvl3pPr marL="1080000" indent="-360000" algn="l" defTabSz="914400" rtl="0" eaLnBrk="1" latinLnBrk="0" hangingPunct="1">
              <a:lnSpc>
                <a:spcPct val="125000"/>
              </a:lnSpc>
              <a:spcBef>
                <a:spcPts val="5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3pPr>
            <a:lvl4pPr marL="1080000" indent="0" algn="l" defTabSz="914400" rtl="0" eaLnBrk="1" latinLnBrk="0" hangingPunct="1">
              <a:lnSpc>
                <a:spcPct val="125000"/>
              </a:lnSpc>
              <a:spcBef>
                <a:spcPts val="500"/>
              </a:spcBef>
              <a:buClr>
                <a:schemeClr val="accent1">
                  <a:lumMod val="60000"/>
                  <a:lumOff val="40000"/>
                </a:schemeClr>
              </a:buClr>
              <a:buFontTx/>
              <a:buNone/>
              <a:defRPr sz="2000" i="1" kern="1200">
                <a:solidFill>
                  <a:schemeClr val="tx1">
                    <a:alpha val="70000"/>
                  </a:schemeClr>
                </a:solidFill>
                <a:latin typeface="+mn-lt"/>
                <a:ea typeface="+mn-ea"/>
                <a:cs typeface="+mn-cs"/>
              </a:defRPr>
            </a:lvl4pPr>
            <a:lvl5pPr marL="1800000" indent="-360000" algn="l" defTabSz="914400" rtl="0" eaLnBrk="1" latinLnBrk="0" hangingPunct="1">
              <a:lnSpc>
                <a:spcPct val="125000"/>
              </a:lnSpc>
              <a:spcBef>
                <a:spcPts val="5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9410" indent="-359410">
              <a:buClr>
                <a:srgbClr val="EF8C6A"/>
              </a:buClr>
            </a:pPr>
            <a:r>
              <a:rPr lang="en-GB" sz="1200">
                <a:solidFill>
                  <a:schemeClr val="tx1"/>
                </a:solidFill>
                <a:ea typeface="+mn-lt"/>
                <a:cs typeface="+mn-lt"/>
              </a:rPr>
              <a:t>Adjacency List: In the adjacency list representation, a graph is represented as an array of linked list. The index of the array represents a vertex and each element in its linked list represents the  vertices that form an edge with the vertex.</a:t>
            </a:r>
          </a:p>
          <a:p>
            <a:pPr marL="359410" indent="-359410">
              <a:buClr>
                <a:srgbClr val="EF8C6A"/>
              </a:buClr>
            </a:pPr>
            <a:endParaRPr lang="en-GB" sz="1200">
              <a:solidFill>
                <a:schemeClr val="tx1"/>
              </a:solidFill>
              <a:ea typeface="+mn-lt"/>
              <a:cs typeface="+mn-lt"/>
            </a:endParaRPr>
          </a:p>
          <a:p>
            <a:pPr marL="359410" indent="-359410">
              <a:buClr>
                <a:srgbClr val="EF8C6A"/>
              </a:buClr>
            </a:pPr>
            <a:endParaRPr lang="en-GB" sz="1200">
              <a:solidFill>
                <a:schemeClr val="tx1"/>
              </a:solidFill>
              <a:ea typeface="+mn-lt"/>
              <a:cs typeface="+mn-lt"/>
            </a:endParaRPr>
          </a:p>
          <a:p>
            <a:pPr marL="359410" indent="-359410">
              <a:buClr>
                <a:srgbClr val="EF8C6A"/>
              </a:buClr>
            </a:pPr>
            <a:endParaRPr lang="en-GB" sz="1200">
              <a:solidFill>
                <a:schemeClr val="tx1"/>
              </a:solidFill>
              <a:ea typeface="+mn-lt"/>
              <a:cs typeface="+mn-lt"/>
            </a:endParaRPr>
          </a:p>
          <a:p>
            <a:pPr marL="359410" indent="-359410">
              <a:buClr>
                <a:srgbClr val="EF8C6A"/>
              </a:buClr>
            </a:pPr>
            <a:endParaRPr lang="en-GB" sz="1200">
              <a:solidFill>
                <a:schemeClr val="tx1"/>
              </a:solidFill>
              <a:ea typeface="+mn-lt"/>
              <a:cs typeface="+mn-lt"/>
            </a:endParaRPr>
          </a:p>
          <a:p>
            <a:pPr marL="359410" indent="-359410">
              <a:buClr>
                <a:srgbClr val="EF8C6A"/>
              </a:buClr>
            </a:pPr>
            <a:r>
              <a:rPr lang="en-GB" sz="1200">
                <a:solidFill>
                  <a:schemeClr val="tx1"/>
                </a:solidFill>
                <a:ea typeface="+mn-lt"/>
                <a:cs typeface="+mn-lt"/>
              </a:rPr>
              <a:t>In the worst case, if a graph is connected O(V) is required for a vertex and O(E) is required for storing neighbours corresponding to every vertex .Thus, overall space complexity is O(|V|+|E|).</a:t>
            </a:r>
            <a:endParaRPr lang="en-GB" sz="1200">
              <a:solidFill>
                <a:schemeClr val="tx1"/>
              </a:solidFill>
            </a:endParaRPr>
          </a:p>
        </p:txBody>
      </p:sp>
      <p:pic>
        <p:nvPicPr>
          <p:cNvPr id="10" name="Picture 9" descr="XenonStack Global expansion in UAE and USA - Target 1000+ ...">
            <a:extLst>
              <a:ext uri="{FF2B5EF4-FFF2-40B4-BE49-F238E27FC236}">
                <a16:creationId xmlns:a16="http://schemas.microsoft.com/office/drawing/2014/main" id="{139E2209-50C4-1105-E99F-52319F0DCA20}"/>
              </a:ext>
            </a:extLst>
          </p:cNvPr>
          <p:cNvPicPr>
            <a:picLocks noChangeAspect="1"/>
          </p:cNvPicPr>
          <p:nvPr/>
        </p:nvPicPr>
        <p:blipFill>
          <a:blip r:embed="rId4"/>
          <a:stretch>
            <a:fillRect/>
          </a:stretch>
        </p:blipFill>
        <p:spPr>
          <a:xfrm>
            <a:off x="11594692" y="4173"/>
            <a:ext cx="598079" cy="455748"/>
          </a:xfrm>
          <a:prstGeom prst="rect">
            <a:avLst/>
          </a:prstGeom>
        </p:spPr>
      </p:pic>
      <p:sp>
        <p:nvSpPr>
          <p:cNvPr id="12" name="Footer Placeholder 3">
            <a:extLst>
              <a:ext uri="{FF2B5EF4-FFF2-40B4-BE49-F238E27FC236}">
                <a16:creationId xmlns:a16="http://schemas.microsoft.com/office/drawing/2014/main" id="{00C9A62D-4F5B-B85B-0010-E82FB5650304}"/>
              </a:ext>
            </a:extLst>
          </p:cNvPr>
          <p:cNvSpPr>
            <a:spLocks noGrp="1"/>
          </p:cNvSpPr>
          <p:nvPr/>
        </p:nvSpPr>
        <p:spPr>
          <a:xfrm>
            <a:off x="3308350" y="6401999"/>
            <a:ext cx="5575300" cy="369332"/>
          </a:xfrm>
          <a:prstGeom prst="rect">
            <a:avLst/>
          </a:prstGeom>
        </p:spPr>
        <p:txBody>
          <a:bodyPr vert="horz" lIns="0" tIns="0" rIns="0" bIns="0" rtlCol="0" anchor="ctr">
            <a:normAutofit/>
          </a:bodyPr>
          <a:lstStyle>
            <a:defPPr rtl="0">
              <a:defRPr lang="en-us"/>
            </a:defPPr>
            <a:lvl1pPr marL="0" algn="ctr" defTabSz="914400" rtl="0" eaLnBrk="1" latinLnBrk="0" hangingPunct="1">
              <a:defRPr sz="1000" kern="1200" cap="all" spc="300" baseline="0">
                <a:solidFill>
                  <a:schemeClr val="tx1">
                    <a:alpha val="7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a:solidFill>
                  <a:prstClr val="white">
                    <a:alpha val="70000"/>
                  </a:prstClr>
                </a:solidFill>
                <a:latin typeface="Avenir Next LT Pro Light"/>
              </a:rPr>
              <a:t>L1:Module4</a:t>
            </a:r>
            <a:endParaRPr lang="en-GB" sz="1000" b="0" i="0" u="none" strike="noStrike" kern="1200" cap="all" spc="300" normalizeH="0" noProof="0">
              <a:ln>
                <a:noFill/>
              </a:ln>
              <a:solidFill>
                <a:prstClr val="white">
                  <a:alpha val="70000"/>
                </a:prstClr>
              </a:solidFill>
              <a:effectLst/>
              <a:uLnTx/>
              <a:uFillTx/>
              <a:latin typeface="Avenir Next LT Pro Light"/>
            </a:endParaRPr>
          </a:p>
        </p:txBody>
      </p:sp>
    </p:spTree>
    <p:extLst>
      <p:ext uri="{BB962C8B-B14F-4D97-AF65-F5344CB8AC3E}">
        <p14:creationId xmlns:p14="http://schemas.microsoft.com/office/powerpoint/2010/main" val="14661246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DB66C9CD-6BF4-44CA-8078-0BB8190807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CD84690A-8FAD-0CBB-2B8E-05C0E503ED13}"/>
              </a:ext>
            </a:extLst>
          </p:cNvPr>
          <p:cNvSpPr>
            <a:spLocks noGrp="1"/>
          </p:cNvSpPr>
          <p:nvPr>
            <p:ph type="title"/>
          </p:nvPr>
        </p:nvSpPr>
        <p:spPr>
          <a:xfrm>
            <a:off x="1080000" y="540032"/>
            <a:ext cx="4426782" cy="1331605"/>
          </a:xfrm>
        </p:spPr>
        <p:txBody>
          <a:bodyPr vert="horz" lIns="0" tIns="0" rIns="0" bIns="0" rtlCol="0" anchor="b" anchorCtr="0">
            <a:normAutofit/>
          </a:bodyPr>
          <a:lstStyle/>
          <a:p>
            <a:pPr>
              <a:lnSpc>
                <a:spcPct val="90000"/>
              </a:lnSpc>
            </a:pPr>
            <a:r>
              <a:rPr lang="en-US" sz="2200" b="1"/>
              <a:t>Shortest Paths from Source to all Vertices using Dijkstra’s Algorithm</a:t>
            </a:r>
          </a:p>
        </p:txBody>
      </p:sp>
      <p:cxnSp>
        <p:nvCxnSpPr>
          <p:cNvPr id="14" name="Straight Connector 13">
            <a:extLst>
              <a:ext uri="{FF2B5EF4-FFF2-40B4-BE49-F238E27FC236}">
                <a16:creationId xmlns:a16="http://schemas.microsoft.com/office/drawing/2014/main" id="{77C6DF49-CBE3-4038-AC78-35DE4FD7CE8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023391" y="2310207"/>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Content Placeholder 1">
            <a:extLst>
              <a:ext uri="{FF2B5EF4-FFF2-40B4-BE49-F238E27FC236}">
                <a16:creationId xmlns:a16="http://schemas.microsoft.com/office/drawing/2014/main" id="{BF5C67DA-8278-619D-544B-2BBDD4C9CE89}"/>
              </a:ext>
            </a:extLst>
          </p:cNvPr>
          <p:cNvSpPr>
            <a:spLocks noGrp="1"/>
          </p:cNvSpPr>
          <p:nvPr>
            <p:ph sz="quarter" idx="13"/>
          </p:nvPr>
        </p:nvSpPr>
        <p:spPr>
          <a:xfrm>
            <a:off x="1080000" y="2759076"/>
            <a:ext cx="4460874" cy="3009899"/>
          </a:xfrm>
        </p:spPr>
        <p:txBody>
          <a:bodyPr vert="horz" lIns="0" tIns="0" rIns="0" bIns="0" rtlCol="0" anchor="t" anchorCtr="0">
            <a:normAutofit/>
          </a:bodyPr>
          <a:lstStyle/>
          <a:p>
            <a:pPr marL="359410" indent="-359410">
              <a:lnSpc>
                <a:spcPct val="115000"/>
              </a:lnSpc>
            </a:pPr>
            <a:r>
              <a:rPr lang="en-US" sz="1600" b="1"/>
              <a:t>Dijkstra's algorithm finds the shortest path from a given source node to every other nodes. </a:t>
            </a:r>
          </a:p>
          <a:p>
            <a:pPr marL="359410" indent="-359410">
              <a:lnSpc>
                <a:spcPct val="115000"/>
              </a:lnSpc>
            </a:pPr>
            <a:r>
              <a:rPr lang="en-US" sz="1600" b="1"/>
              <a:t>For example, if the nodes of the graph represent cities, and the costs of edges represent the average distances between pairs of cities connected by a direct road, then Dijkstra's algorithm can be used to find the shortest route between one city and all other cities.</a:t>
            </a:r>
          </a:p>
        </p:txBody>
      </p:sp>
      <p:sp>
        <p:nvSpPr>
          <p:cNvPr id="16" name="Rectangle 15">
            <a:extLst>
              <a:ext uri="{FF2B5EF4-FFF2-40B4-BE49-F238E27FC236}">
                <a16:creationId xmlns:a16="http://schemas.microsoft.com/office/drawing/2014/main" id="{AA11AC2B-E0EE-4BB9-8BC1-EC5DA9DBEE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54794" y="0"/>
            <a:ext cx="5537206" cy="6858000"/>
          </a:xfrm>
          <a:prstGeom prst="rect">
            <a:avLst/>
          </a:prstGeom>
          <a:solidFill>
            <a:schemeClr val="bg1">
              <a:alpha val="2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alpha val="20000"/>
                </a:schemeClr>
              </a:solidFill>
            </a:endParaRPr>
          </a:p>
        </p:txBody>
      </p:sp>
      <p:pic>
        <p:nvPicPr>
          <p:cNvPr id="7" name="Picture 6" descr="File:Dijkstra Animation.gif - Wikipedia">
            <a:extLst>
              <a:ext uri="{FF2B5EF4-FFF2-40B4-BE49-F238E27FC236}">
                <a16:creationId xmlns:a16="http://schemas.microsoft.com/office/drawing/2014/main" id="{81C79DC2-F1BC-B796-2AA3-20DDBD1498BD}"/>
              </a:ext>
            </a:extLst>
          </p:cNvPr>
          <p:cNvPicPr>
            <a:picLocks noChangeAspect="1"/>
          </p:cNvPicPr>
          <p:nvPr/>
        </p:nvPicPr>
        <p:blipFill>
          <a:blip r:embed="rId2"/>
          <a:stretch>
            <a:fillRect/>
          </a:stretch>
        </p:blipFill>
        <p:spPr>
          <a:xfrm>
            <a:off x="7269984" y="1713263"/>
            <a:ext cx="4299748" cy="3299457"/>
          </a:xfrm>
          <a:prstGeom prst="rect">
            <a:avLst/>
          </a:prstGeom>
        </p:spPr>
      </p:pic>
      <p:sp>
        <p:nvSpPr>
          <p:cNvPr id="5" name="Slide Number Placeholder 4">
            <a:extLst>
              <a:ext uri="{FF2B5EF4-FFF2-40B4-BE49-F238E27FC236}">
                <a16:creationId xmlns:a16="http://schemas.microsoft.com/office/drawing/2014/main" id="{142C19CD-803E-31D4-D489-BAD47861E8F3}"/>
              </a:ext>
            </a:extLst>
          </p:cNvPr>
          <p:cNvSpPr>
            <a:spLocks noGrp="1"/>
          </p:cNvSpPr>
          <p:nvPr>
            <p:ph type="sldNum" sz="quarter" idx="12"/>
          </p:nvPr>
        </p:nvSpPr>
        <p:spPr>
          <a:xfrm>
            <a:off x="9442800" y="6401999"/>
            <a:ext cx="2208212" cy="369332"/>
          </a:xfrm>
        </p:spPr>
        <p:txBody>
          <a:bodyPr vert="horz" lIns="0" tIns="0" rIns="0" bIns="0" rtlCol="0" anchor="ctr">
            <a:normAutofit/>
          </a:bodyPr>
          <a:lstStyle/>
          <a:p>
            <a:pPr marR="0" lvl="0" indent="0" fontAlgn="auto">
              <a:spcBef>
                <a:spcPts val="0"/>
              </a:spcBef>
              <a:spcAft>
                <a:spcPts val="600"/>
              </a:spcAft>
              <a:buClrTx/>
              <a:buSzTx/>
              <a:buFontTx/>
              <a:buNone/>
              <a:tabLst/>
              <a:defRPr/>
            </a:pPr>
            <a:fld id="{D39607A7-8386-47DB-8578-DDEDD194E5D4}" type="slidenum">
              <a:rPr kumimoji="0" lang="en-US" b="0" i="0" u="none" strike="noStrike" normalizeH="0" noProof="0" smtClean="0">
                <a:ln>
                  <a:noFill/>
                </a:ln>
                <a:effectLst/>
                <a:uLnTx/>
                <a:uFillTx/>
              </a:rPr>
              <a:pPr marR="0" lvl="0" indent="0" fontAlgn="auto">
                <a:spcBef>
                  <a:spcPts val="0"/>
                </a:spcBef>
                <a:spcAft>
                  <a:spcPts val="600"/>
                </a:spcAft>
                <a:buClrTx/>
                <a:buSzTx/>
                <a:buFontTx/>
                <a:buNone/>
                <a:tabLst/>
                <a:defRPr/>
              </a:pPr>
              <a:t>11</a:t>
            </a:fld>
            <a:endParaRPr kumimoji="0" lang="en-US" b="0" i="0" u="none" strike="noStrike" normalizeH="0" noProof="0">
              <a:ln>
                <a:noFill/>
              </a:ln>
              <a:effectLst/>
              <a:uLnTx/>
              <a:uFillTx/>
            </a:endParaRPr>
          </a:p>
        </p:txBody>
      </p:sp>
      <p:pic>
        <p:nvPicPr>
          <p:cNvPr id="8" name="Picture 7" descr="XenonStack Global expansion in UAE and USA - Target 1000+ ...">
            <a:extLst>
              <a:ext uri="{FF2B5EF4-FFF2-40B4-BE49-F238E27FC236}">
                <a16:creationId xmlns:a16="http://schemas.microsoft.com/office/drawing/2014/main" id="{ABCEEE96-E273-8328-B89E-FCB69D2FB34C}"/>
              </a:ext>
            </a:extLst>
          </p:cNvPr>
          <p:cNvPicPr>
            <a:picLocks noChangeAspect="1"/>
          </p:cNvPicPr>
          <p:nvPr/>
        </p:nvPicPr>
        <p:blipFill>
          <a:blip r:embed="rId3"/>
          <a:stretch>
            <a:fillRect/>
          </a:stretch>
        </p:blipFill>
        <p:spPr>
          <a:xfrm>
            <a:off x="11594692" y="4173"/>
            <a:ext cx="598079" cy="455748"/>
          </a:xfrm>
          <a:prstGeom prst="rect">
            <a:avLst/>
          </a:prstGeom>
        </p:spPr>
      </p:pic>
      <p:sp>
        <p:nvSpPr>
          <p:cNvPr id="10" name="Footer Placeholder 3">
            <a:extLst>
              <a:ext uri="{FF2B5EF4-FFF2-40B4-BE49-F238E27FC236}">
                <a16:creationId xmlns:a16="http://schemas.microsoft.com/office/drawing/2014/main" id="{5A6725B3-633E-D0F9-9EA6-8CA74B226702}"/>
              </a:ext>
            </a:extLst>
          </p:cNvPr>
          <p:cNvSpPr>
            <a:spLocks noGrp="1"/>
          </p:cNvSpPr>
          <p:nvPr/>
        </p:nvSpPr>
        <p:spPr>
          <a:xfrm>
            <a:off x="3308350" y="6401999"/>
            <a:ext cx="5575300" cy="369332"/>
          </a:xfrm>
          <a:prstGeom prst="rect">
            <a:avLst/>
          </a:prstGeom>
        </p:spPr>
        <p:txBody>
          <a:bodyPr vert="horz" lIns="0" tIns="0" rIns="0" bIns="0" rtlCol="0" anchor="ctr">
            <a:normAutofit/>
          </a:bodyPr>
          <a:lstStyle>
            <a:defPPr rtl="0">
              <a:defRPr lang="en-us"/>
            </a:defPPr>
            <a:lvl1pPr marL="0" algn="ctr" defTabSz="914400" rtl="0" eaLnBrk="1" latinLnBrk="0" hangingPunct="1">
              <a:defRPr sz="1000" kern="1200" cap="all" spc="300" baseline="0">
                <a:solidFill>
                  <a:schemeClr val="tx1">
                    <a:alpha val="7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a:solidFill>
                  <a:prstClr val="white">
                    <a:alpha val="70000"/>
                  </a:prstClr>
                </a:solidFill>
                <a:latin typeface="Avenir Next LT Pro Light"/>
              </a:rPr>
              <a:t>L1:Module4</a:t>
            </a:r>
            <a:endParaRPr lang="en-GB" sz="1000" b="0" i="0" u="none" strike="noStrike" kern="1200" cap="all" spc="300" normalizeH="0" noProof="0">
              <a:ln>
                <a:noFill/>
              </a:ln>
              <a:solidFill>
                <a:prstClr val="white">
                  <a:alpha val="70000"/>
                </a:prstClr>
              </a:solidFill>
              <a:effectLst/>
              <a:uLnTx/>
              <a:uFillTx/>
              <a:latin typeface="Avenir Next LT Pro Light"/>
            </a:endParaRPr>
          </a:p>
        </p:txBody>
      </p:sp>
    </p:spTree>
    <p:extLst>
      <p:ext uri="{BB962C8B-B14F-4D97-AF65-F5344CB8AC3E}">
        <p14:creationId xmlns:p14="http://schemas.microsoft.com/office/powerpoint/2010/main" val="41430582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57174A1-8965-2569-7603-2372E8034445}"/>
              </a:ext>
            </a:extLst>
          </p:cNvPr>
          <p:cNvSpPr>
            <a:spLocks noGrp="1"/>
          </p:cNvSpPr>
          <p:nvPr>
            <p:ph sz="quarter" idx="13"/>
          </p:nvPr>
        </p:nvSpPr>
        <p:spPr/>
        <p:txBody>
          <a:bodyPr/>
          <a:lstStyle/>
          <a:p>
            <a:pPr marL="359410" indent="-359410"/>
            <a:r>
              <a:rPr lang="en-GB">
                <a:solidFill>
                  <a:srgbClr val="FFFFFF">
                    <a:alpha val="70000"/>
                  </a:srgbClr>
                </a:solidFill>
              </a:rPr>
              <a:t>Task1(Water-Jug Problem) Link:</a:t>
            </a:r>
            <a:r>
              <a:rPr lang="en-GB">
                <a:solidFill>
                  <a:srgbClr val="FFFFFF">
                    <a:alpha val="70000"/>
                  </a:srgbClr>
                </a:solidFill>
                <a:hlinkClick r:id="rId2"/>
              </a:rPr>
              <a:t>Link1</a:t>
            </a:r>
            <a:endParaRPr lang="en-GB">
              <a:solidFill>
                <a:srgbClr val="FFFFFF">
                  <a:alpha val="70000"/>
                </a:srgbClr>
              </a:solidFill>
            </a:endParaRPr>
          </a:p>
          <a:p>
            <a:pPr marL="359410" indent="-359410">
              <a:buClr>
                <a:srgbClr val="EF8C6A"/>
              </a:buClr>
            </a:pPr>
            <a:r>
              <a:rPr lang="en-GB">
                <a:solidFill>
                  <a:srgbClr val="FFFFFF">
                    <a:alpha val="70000"/>
                  </a:srgbClr>
                </a:solidFill>
              </a:rPr>
              <a:t>Task2(Missionaries Cannibal Problem) Link:</a:t>
            </a:r>
            <a:r>
              <a:rPr lang="en-GB">
                <a:solidFill>
                  <a:srgbClr val="FFFFFF">
                    <a:alpha val="70000"/>
                  </a:srgbClr>
                </a:solidFill>
                <a:hlinkClick r:id="rId3"/>
              </a:rPr>
              <a:t>Link2</a:t>
            </a:r>
          </a:p>
        </p:txBody>
      </p:sp>
      <p:sp>
        <p:nvSpPr>
          <p:cNvPr id="3" name="Title 2">
            <a:extLst>
              <a:ext uri="{FF2B5EF4-FFF2-40B4-BE49-F238E27FC236}">
                <a16:creationId xmlns:a16="http://schemas.microsoft.com/office/drawing/2014/main" id="{A7099C82-F690-B3C4-9974-B3CED0A2D753}"/>
              </a:ext>
            </a:extLst>
          </p:cNvPr>
          <p:cNvSpPr>
            <a:spLocks noGrp="1"/>
          </p:cNvSpPr>
          <p:nvPr>
            <p:ph type="title"/>
          </p:nvPr>
        </p:nvSpPr>
        <p:spPr>
          <a:xfrm>
            <a:off x="1082675" y="795975"/>
            <a:ext cx="10026650" cy="910310"/>
          </a:xfrm>
        </p:spPr>
        <p:txBody>
          <a:bodyPr>
            <a:normAutofit/>
          </a:bodyPr>
          <a:lstStyle/>
          <a:p>
            <a:r>
              <a:rPr lang="en-GB" sz="3600" b="1">
                <a:latin typeface="Aptos Display"/>
              </a:rPr>
              <a:t>Task Links</a:t>
            </a:r>
          </a:p>
        </p:txBody>
      </p:sp>
      <p:sp>
        <p:nvSpPr>
          <p:cNvPr id="5" name="Slide Number Placeholder 4">
            <a:extLst>
              <a:ext uri="{FF2B5EF4-FFF2-40B4-BE49-F238E27FC236}">
                <a16:creationId xmlns:a16="http://schemas.microsoft.com/office/drawing/2014/main" id="{88945BE7-2DDC-BCA2-D49A-E90F89E120A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39607A7-8386-47DB-8578-DDEDD194E5D4}" type="slidenum">
              <a:rPr kumimoji="0" lang="en-GB" sz="1000" b="0" i="0" u="none" strike="noStrike" kern="1200" cap="all" spc="300" normalizeH="0" baseline="0" noProof="0" smtClean="0">
                <a:ln>
                  <a:noFill/>
                </a:ln>
                <a:solidFill>
                  <a:prstClr val="white">
                    <a:alpha val="70000"/>
                  </a:prstClr>
                </a:solidFill>
                <a:effectLst/>
                <a:uLnTx/>
                <a:uFillTx/>
                <a:latin typeface="Avenir Next LT Pro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GB" sz="1000" b="0" i="0" u="none" strike="noStrike" kern="1200" cap="all" spc="300" normalizeH="0" baseline="0" noProof="0">
              <a:ln>
                <a:noFill/>
              </a:ln>
              <a:solidFill>
                <a:prstClr val="white">
                  <a:alpha val="70000"/>
                </a:prstClr>
              </a:solidFill>
              <a:effectLst/>
              <a:uLnTx/>
              <a:uFillTx/>
              <a:latin typeface="Avenir Next LT Pro Light"/>
              <a:ea typeface="+mn-ea"/>
              <a:cs typeface="+mn-cs"/>
            </a:endParaRPr>
          </a:p>
        </p:txBody>
      </p:sp>
      <p:pic>
        <p:nvPicPr>
          <p:cNvPr id="7" name="Picture 6" descr="XenonStack Global expansion in UAE and USA - Target 1000+ ...">
            <a:extLst>
              <a:ext uri="{FF2B5EF4-FFF2-40B4-BE49-F238E27FC236}">
                <a16:creationId xmlns:a16="http://schemas.microsoft.com/office/drawing/2014/main" id="{2F6ABDAB-EB3A-78D4-3C98-A40BB97A8C80}"/>
              </a:ext>
            </a:extLst>
          </p:cNvPr>
          <p:cNvPicPr>
            <a:picLocks noChangeAspect="1"/>
          </p:cNvPicPr>
          <p:nvPr/>
        </p:nvPicPr>
        <p:blipFill>
          <a:blip r:embed="rId4"/>
          <a:stretch>
            <a:fillRect/>
          </a:stretch>
        </p:blipFill>
        <p:spPr>
          <a:xfrm>
            <a:off x="11594692" y="4173"/>
            <a:ext cx="598079" cy="455748"/>
          </a:xfrm>
          <a:prstGeom prst="rect">
            <a:avLst/>
          </a:prstGeom>
        </p:spPr>
      </p:pic>
      <p:sp>
        <p:nvSpPr>
          <p:cNvPr id="9" name="Footer Placeholder 3">
            <a:extLst>
              <a:ext uri="{FF2B5EF4-FFF2-40B4-BE49-F238E27FC236}">
                <a16:creationId xmlns:a16="http://schemas.microsoft.com/office/drawing/2014/main" id="{DD401D6D-E22E-F3E7-0C54-F906F484AC8A}"/>
              </a:ext>
            </a:extLst>
          </p:cNvPr>
          <p:cNvSpPr>
            <a:spLocks noGrp="1"/>
          </p:cNvSpPr>
          <p:nvPr/>
        </p:nvSpPr>
        <p:spPr>
          <a:xfrm>
            <a:off x="3308350" y="6401999"/>
            <a:ext cx="5575300" cy="369332"/>
          </a:xfrm>
          <a:prstGeom prst="rect">
            <a:avLst/>
          </a:prstGeom>
        </p:spPr>
        <p:txBody>
          <a:bodyPr vert="horz" lIns="0" tIns="0" rIns="0" bIns="0" rtlCol="0" anchor="ctr">
            <a:normAutofit/>
          </a:bodyPr>
          <a:lstStyle>
            <a:defPPr rtl="0">
              <a:defRPr lang="en-us"/>
            </a:defPPr>
            <a:lvl1pPr marL="0" algn="ctr" defTabSz="914400" rtl="0" eaLnBrk="1" latinLnBrk="0" hangingPunct="1">
              <a:defRPr sz="1000" kern="1200" cap="all" spc="300" baseline="0">
                <a:solidFill>
                  <a:schemeClr val="tx1">
                    <a:alpha val="7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a:solidFill>
                  <a:prstClr val="white">
                    <a:alpha val="70000"/>
                  </a:prstClr>
                </a:solidFill>
                <a:latin typeface="Avenir Next LT Pro Light"/>
              </a:rPr>
              <a:t>L1:Module4</a:t>
            </a:r>
            <a:endParaRPr lang="en-GB" sz="1000" b="0" i="0" u="none" strike="noStrike" kern="1200" cap="all" spc="300" normalizeH="0" noProof="0">
              <a:ln>
                <a:noFill/>
              </a:ln>
              <a:solidFill>
                <a:prstClr val="white">
                  <a:alpha val="70000"/>
                </a:prstClr>
              </a:solidFill>
              <a:effectLst/>
              <a:uLnTx/>
              <a:uFillTx/>
              <a:latin typeface="Avenir Next LT Pro Light"/>
            </a:endParaRPr>
          </a:p>
        </p:txBody>
      </p:sp>
    </p:spTree>
    <p:extLst>
      <p:ext uri="{BB962C8B-B14F-4D97-AF65-F5344CB8AC3E}">
        <p14:creationId xmlns:p14="http://schemas.microsoft.com/office/powerpoint/2010/main" val="7827706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759B475-732D-44FB-B00F-C69291D79331}"/>
              </a:ext>
            </a:extLst>
          </p:cNvPr>
          <p:cNvSpPr>
            <a:spLocks noGrp="1"/>
          </p:cNvSpPr>
          <p:nvPr>
            <p:ph type="title"/>
          </p:nvPr>
        </p:nvSpPr>
        <p:spPr>
          <a:xfrm>
            <a:off x="1082675" y="-2575"/>
            <a:ext cx="10026650" cy="910310"/>
          </a:xfrm>
        </p:spPr>
        <p:txBody>
          <a:bodyPr rtlCol="0"/>
          <a:lstStyle/>
          <a:p>
            <a:r>
              <a:rPr lang="en-GB" b="1" dirty="0">
                <a:latin typeface="Aptos Display"/>
              </a:rPr>
              <a:t>Water-Jug Problem graph</a:t>
            </a:r>
          </a:p>
        </p:txBody>
      </p:sp>
      <p:sp>
        <p:nvSpPr>
          <p:cNvPr id="12" name="Rectangle 11">
            <a:extLst>
              <a:ext uri="{FF2B5EF4-FFF2-40B4-BE49-F238E27FC236}">
                <a16:creationId xmlns:a16="http://schemas.microsoft.com/office/drawing/2014/main" id="{CF524ECC-2656-E7E5-0130-348EEA9670B5}"/>
              </a:ext>
            </a:extLst>
          </p:cNvPr>
          <p:cNvSpPr/>
          <p:nvPr/>
        </p:nvSpPr>
        <p:spPr>
          <a:xfrm>
            <a:off x="3388499" y="1163081"/>
            <a:ext cx="768018" cy="270940"/>
          </a:xfrm>
          <a:prstGeom prst="rect">
            <a:avLst/>
          </a:prstGeom>
          <a:solidFill>
            <a:srgbClr val="92D050"/>
          </a:solidFill>
          <a:ln>
            <a:solidFill>
              <a:srgbClr val="92D050"/>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a:t>0,0</a:t>
            </a:r>
          </a:p>
        </p:txBody>
      </p:sp>
      <p:sp>
        <p:nvSpPr>
          <p:cNvPr id="24" name="Rectangle 23">
            <a:extLst>
              <a:ext uri="{FF2B5EF4-FFF2-40B4-BE49-F238E27FC236}">
                <a16:creationId xmlns:a16="http://schemas.microsoft.com/office/drawing/2014/main" id="{CF4A6723-B1F7-A5B1-77C3-5A4C8E1961E1}"/>
              </a:ext>
            </a:extLst>
          </p:cNvPr>
          <p:cNvSpPr/>
          <p:nvPr/>
        </p:nvSpPr>
        <p:spPr>
          <a:xfrm>
            <a:off x="5328134" y="3557938"/>
            <a:ext cx="768018" cy="270940"/>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a:t>5,0</a:t>
            </a:r>
          </a:p>
        </p:txBody>
      </p:sp>
      <p:sp>
        <p:nvSpPr>
          <p:cNvPr id="25" name="Rectangle 24">
            <a:extLst>
              <a:ext uri="{FF2B5EF4-FFF2-40B4-BE49-F238E27FC236}">
                <a16:creationId xmlns:a16="http://schemas.microsoft.com/office/drawing/2014/main" id="{EABC07A5-C380-6388-2A79-E7ACB7D96E0A}"/>
              </a:ext>
            </a:extLst>
          </p:cNvPr>
          <p:cNvSpPr/>
          <p:nvPr/>
        </p:nvSpPr>
        <p:spPr>
          <a:xfrm>
            <a:off x="4260181" y="2832224"/>
            <a:ext cx="768018" cy="270940"/>
          </a:xfrm>
          <a:prstGeom prst="rect">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a:t>2,3</a:t>
            </a:r>
          </a:p>
        </p:txBody>
      </p:sp>
      <p:sp>
        <p:nvSpPr>
          <p:cNvPr id="26" name="Rectangle 25">
            <a:extLst>
              <a:ext uri="{FF2B5EF4-FFF2-40B4-BE49-F238E27FC236}">
                <a16:creationId xmlns:a16="http://schemas.microsoft.com/office/drawing/2014/main" id="{CCC94086-4156-99D8-C612-09385C579FD0}"/>
              </a:ext>
            </a:extLst>
          </p:cNvPr>
          <p:cNvSpPr/>
          <p:nvPr/>
        </p:nvSpPr>
        <p:spPr>
          <a:xfrm>
            <a:off x="1181668" y="2370405"/>
            <a:ext cx="768018" cy="27094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a:t>3,0</a:t>
            </a:r>
          </a:p>
        </p:txBody>
      </p:sp>
      <p:sp>
        <p:nvSpPr>
          <p:cNvPr id="27" name="Rectangle 26">
            <a:extLst>
              <a:ext uri="{FF2B5EF4-FFF2-40B4-BE49-F238E27FC236}">
                <a16:creationId xmlns:a16="http://schemas.microsoft.com/office/drawing/2014/main" id="{2DA5482B-369D-CBFD-14AA-CDF30C0CD080}"/>
              </a:ext>
            </a:extLst>
          </p:cNvPr>
          <p:cNvSpPr/>
          <p:nvPr/>
        </p:nvSpPr>
        <p:spPr>
          <a:xfrm>
            <a:off x="845199" y="1944874"/>
            <a:ext cx="768018" cy="27094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a:t>5,3</a:t>
            </a:r>
          </a:p>
        </p:txBody>
      </p:sp>
      <p:sp>
        <p:nvSpPr>
          <p:cNvPr id="28" name="Rectangle 27">
            <a:extLst>
              <a:ext uri="{FF2B5EF4-FFF2-40B4-BE49-F238E27FC236}">
                <a16:creationId xmlns:a16="http://schemas.microsoft.com/office/drawing/2014/main" id="{B1CC2423-9043-27C2-304C-291C9E8AADDC}"/>
              </a:ext>
            </a:extLst>
          </p:cNvPr>
          <p:cNvSpPr/>
          <p:nvPr/>
        </p:nvSpPr>
        <p:spPr>
          <a:xfrm>
            <a:off x="4615616" y="1717262"/>
            <a:ext cx="768018" cy="270940"/>
          </a:xfrm>
          <a:prstGeom prst="rect">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a:t>5,0</a:t>
            </a:r>
          </a:p>
        </p:txBody>
      </p:sp>
      <p:sp>
        <p:nvSpPr>
          <p:cNvPr id="29" name="Rectangle 28">
            <a:extLst>
              <a:ext uri="{FF2B5EF4-FFF2-40B4-BE49-F238E27FC236}">
                <a16:creationId xmlns:a16="http://schemas.microsoft.com/office/drawing/2014/main" id="{511FD9EC-7C12-DDA8-E6B5-4F4926F2277F}"/>
              </a:ext>
            </a:extLst>
          </p:cNvPr>
          <p:cNvSpPr/>
          <p:nvPr/>
        </p:nvSpPr>
        <p:spPr>
          <a:xfrm>
            <a:off x="3052031" y="3557939"/>
            <a:ext cx="768018" cy="270940"/>
          </a:xfrm>
          <a:prstGeom prst="rect">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a:t>2,0</a:t>
            </a:r>
          </a:p>
        </p:txBody>
      </p:sp>
      <p:sp>
        <p:nvSpPr>
          <p:cNvPr id="30" name="Rectangle 29">
            <a:extLst>
              <a:ext uri="{FF2B5EF4-FFF2-40B4-BE49-F238E27FC236}">
                <a16:creationId xmlns:a16="http://schemas.microsoft.com/office/drawing/2014/main" id="{AD981FA0-0B72-A8E8-3ED3-5DD3D0C7C586}"/>
              </a:ext>
            </a:extLst>
          </p:cNvPr>
          <p:cNvSpPr/>
          <p:nvPr/>
        </p:nvSpPr>
        <p:spPr>
          <a:xfrm>
            <a:off x="5803973" y="1854982"/>
            <a:ext cx="768018" cy="270940"/>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a:t>5,3</a:t>
            </a:r>
          </a:p>
        </p:txBody>
      </p:sp>
      <p:sp>
        <p:nvSpPr>
          <p:cNvPr id="31" name="Rectangle 30">
            <a:extLst>
              <a:ext uri="{FF2B5EF4-FFF2-40B4-BE49-F238E27FC236}">
                <a16:creationId xmlns:a16="http://schemas.microsoft.com/office/drawing/2014/main" id="{816ABB73-9D48-C49E-27C9-B5D1D5C34389}"/>
              </a:ext>
            </a:extLst>
          </p:cNvPr>
          <p:cNvSpPr/>
          <p:nvPr/>
        </p:nvSpPr>
        <p:spPr>
          <a:xfrm>
            <a:off x="4160394" y="3557938"/>
            <a:ext cx="768018" cy="270940"/>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a:t>0,3</a:t>
            </a:r>
          </a:p>
        </p:txBody>
      </p:sp>
      <p:sp>
        <p:nvSpPr>
          <p:cNvPr id="32" name="Rectangle 31">
            <a:extLst>
              <a:ext uri="{FF2B5EF4-FFF2-40B4-BE49-F238E27FC236}">
                <a16:creationId xmlns:a16="http://schemas.microsoft.com/office/drawing/2014/main" id="{E1CCF07E-15E7-0576-0E90-DF9D7854530A}"/>
              </a:ext>
            </a:extLst>
          </p:cNvPr>
          <p:cNvSpPr/>
          <p:nvPr/>
        </p:nvSpPr>
        <p:spPr>
          <a:xfrm>
            <a:off x="2765043" y="6031963"/>
            <a:ext cx="768018" cy="27094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a:t>0,2</a:t>
            </a:r>
          </a:p>
        </p:txBody>
      </p:sp>
      <p:sp>
        <p:nvSpPr>
          <p:cNvPr id="33" name="Rectangle 32">
            <a:extLst>
              <a:ext uri="{FF2B5EF4-FFF2-40B4-BE49-F238E27FC236}">
                <a16:creationId xmlns:a16="http://schemas.microsoft.com/office/drawing/2014/main" id="{96800468-904D-2847-D5DD-85608ABAB96D}"/>
              </a:ext>
            </a:extLst>
          </p:cNvPr>
          <p:cNvSpPr/>
          <p:nvPr/>
        </p:nvSpPr>
        <p:spPr>
          <a:xfrm>
            <a:off x="2151485" y="1717261"/>
            <a:ext cx="768018" cy="27094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a:t>0,3</a:t>
            </a:r>
          </a:p>
        </p:txBody>
      </p:sp>
      <p:sp>
        <p:nvSpPr>
          <p:cNvPr id="34" name="Rectangle 33">
            <a:extLst>
              <a:ext uri="{FF2B5EF4-FFF2-40B4-BE49-F238E27FC236}">
                <a16:creationId xmlns:a16="http://schemas.microsoft.com/office/drawing/2014/main" id="{E36A691F-7CBA-7469-70A0-EA802107F5E5}"/>
              </a:ext>
            </a:extLst>
          </p:cNvPr>
          <p:cNvSpPr/>
          <p:nvPr/>
        </p:nvSpPr>
        <p:spPr>
          <a:xfrm>
            <a:off x="3908868" y="4258912"/>
            <a:ext cx="768018" cy="270940"/>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a:t>0,0</a:t>
            </a:r>
          </a:p>
        </p:txBody>
      </p:sp>
      <p:sp>
        <p:nvSpPr>
          <p:cNvPr id="35" name="Rectangle 34">
            <a:extLst>
              <a:ext uri="{FF2B5EF4-FFF2-40B4-BE49-F238E27FC236}">
                <a16:creationId xmlns:a16="http://schemas.microsoft.com/office/drawing/2014/main" id="{E1A237C9-A3C3-77C9-42D4-6F9BD35DDE3E}"/>
              </a:ext>
            </a:extLst>
          </p:cNvPr>
          <p:cNvSpPr/>
          <p:nvPr/>
        </p:nvSpPr>
        <p:spPr>
          <a:xfrm>
            <a:off x="2765043" y="5190794"/>
            <a:ext cx="768018" cy="270940"/>
          </a:xfrm>
          <a:prstGeom prst="rect">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a:t>5,2</a:t>
            </a:r>
          </a:p>
        </p:txBody>
      </p:sp>
      <p:sp>
        <p:nvSpPr>
          <p:cNvPr id="36" name="Rectangle 35">
            <a:extLst>
              <a:ext uri="{FF2B5EF4-FFF2-40B4-BE49-F238E27FC236}">
                <a16:creationId xmlns:a16="http://schemas.microsoft.com/office/drawing/2014/main" id="{835DEE1B-31E2-255F-45AA-0195B7756EB2}"/>
              </a:ext>
            </a:extLst>
          </p:cNvPr>
          <p:cNvSpPr/>
          <p:nvPr/>
        </p:nvSpPr>
        <p:spPr>
          <a:xfrm>
            <a:off x="2141590" y="2607913"/>
            <a:ext cx="768018" cy="270940"/>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a:t>0,0</a:t>
            </a:r>
          </a:p>
        </p:txBody>
      </p:sp>
      <p:sp>
        <p:nvSpPr>
          <p:cNvPr id="37" name="Rectangle 36">
            <a:extLst>
              <a:ext uri="{FF2B5EF4-FFF2-40B4-BE49-F238E27FC236}">
                <a16:creationId xmlns:a16="http://schemas.microsoft.com/office/drawing/2014/main" id="{F9F7F33A-D1B0-B9D2-F9C2-53AF1EE4C69E}"/>
              </a:ext>
            </a:extLst>
          </p:cNvPr>
          <p:cNvSpPr/>
          <p:nvPr/>
        </p:nvSpPr>
        <p:spPr>
          <a:xfrm>
            <a:off x="5199484" y="2508950"/>
            <a:ext cx="768018" cy="270940"/>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a:t>0,0</a:t>
            </a:r>
          </a:p>
        </p:txBody>
      </p:sp>
      <p:sp>
        <p:nvSpPr>
          <p:cNvPr id="38" name="Rectangle 37">
            <a:extLst>
              <a:ext uri="{FF2B5EF4-FFF2-40B4-BE49-F238E27FC236}">
                <a16:creationId xmlns:a16="http://schemas.microsoft.com/office/drawing/2014/main" id="{12EE4EA9-EBB7-392B-83F4-13EF62E47C68}"/>
              </a:ext>
            </a:extLst>
          </p:cNvPr>
          <p:cNvSpPr/>
          <p:nvPr/>
        </p:nvSpPr>
        <p:spPr>
          <a:xfrm>
            <a:off x="2919256" y="4440340"/>
            <a:ext cx="768018" cy="270940"/>
          </a:xfrm>
          <a:prstGeom prst="rect">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a:t>0,2</a:t>
            </a:r>
          </a:p>
        </p:txBody>
      </p:sp>
      <p:sp>
        <p:nvSpPr>
          <p:cNvPr id="39" name="Rectangle 38">
            <a:extLst>
              <a:ext uri="{FF2B5EF4-FFF2-40B4-BE49-F238E27FC236}">
                <a16:creationId xmlns:a16="http://schemas.microsoft.com/office/drawing/2014/main" id="{C7CD94DE-4F3C-6BA9-AB3F-82E1C089BFBD}"/>
              </a:ext>
            </a:extLst>
          </p:cNvPr>
          <p:cNvSpPr/>
          <p:nvPr/>
        </p:nvSpPr>
        <p:spPr>
          <a:xfrm>
            <a:off x="2151485" y="4113769"/>
            <a:ext cx="768018" cy="27094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a:t>2,3</a:t>
            </a:r>
          </a:p>
        </p:txBody>
      </p:sp>
      <p:sp>
        <p:nvSpPr>
          <p:cNvPr id="40" name="Rectangle 39">
            <a:extLst>
              <a:ext uri="{FF2B5EF4-FFF2-40B4-BE49-F238E27FC236}">
                <a16:creationId xmlns:a16="http://schemas.microsoft.com/office/drawing/2014/main" id="{C9D4D4B2-3D8D-B481-8271-2FEA3048A5EB}"/>
              </a:ext>
            </a:extLst>
          </p:cNvPr>
          <p:cNvSpPr/>
          <p:nvPr/>
        </p:nvSpPr>
        <p:spPr>
          <a:xfrm>
            <a:off x="3654867" y="5923105"/>
            <a:ext cx="768018" cy="270940"/>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a:t>5,0</a:t>
            </a:r>
          </a:p>
        </p:txBody>
      </p:sp>
      <p:sp>
        <p:nvSpPr>
          <p:cNvPr id="41" name="Rectangle 40">
            <a:extLst>
              <a:ext uri="{FF2B5EF4-FFF2-40B4-BE49-F238E27FC236}">
                <a16:creationId xmlns:a16="http://schemas.microsoft.com/office/drawing/2014/main" id="{F14E2995-5730-2C81-8079-2237F923AFD0}"/>
              </a:ext>
            </a:extLst>
          </p:cNvPr>
          <p:cNvSpPr/>
          <p:nvPr/>
        </p:nvSpPr>
        <p:spPr>
          <a:xfrm>
            <a:off x="1870270" y="5759821"/>
            <a:ext cx="768018" cy="270940"/>
          </a:xfrm>
          <a:prstGeom prst="rect">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a:t>4,3</a:t>
            </a:r>
          </a:p>
        </p:txBody>
      </p:sp>
      <p:sp>
        <p:nvSpPr>
          <p:cNvPr id="44" name="Arrow: Down 43">
            <a:extLst>
              <a:ext uri="{FF2B5EF4-FFF2-40B4-BE49-F238E27FC236}">
                <a16:creationId xmlns:a16="http://schemas.microsoft.com/office/drawing/2014/main" id="{D3CE3B60-506E-0C30-5B6C-6CCFBCD6F0F8}"/>
              </a:ext>
            </a:extLst>
          </p:cNvPr>
          <p:cNvSpPr/>
          <p:nvPr/>
        </p:nvSpPr>
        <p:spPr>
          <a:xfrm rot="3360000">
            <a:off x="3117271" y="1256805"/>
            <a:ext cx="108857" cy="653142"/>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5" name="Arrow: Down 44">
            <a:extLst>
              <a:ext uri="{FF2B5EF4-FFF2-40B4-BE49-F238E27FC236}">
                <a16:creationId xmlns:a16="http://schemas.microsoft.com/office/drawing/2014/main" id="{3CF6CCA3-BAC3-1B86-7770-057981B10C1F}"/>
              </a:ext>
            </a:extLst>
          </p:cNvPr>
          <p:cNvSpPr/>
          <p:nvPr/>
        </p:nvSpPr>
        <p:spPr>
          <a:xfrm rot="18300000">
            <a:off x="4324595" y="1256804"/>
            <a:ext cx="108857" cy="653142"/>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6" name="Arrow: Down 45">
            <a:extLst>
              <a:ext uri="{FF2B5EF4-FFF2-40B4-BE49-F238E27FC236}">
                <a16:creationId xmlns:a16="http://schemas.microsoft.com/office/drawing/2014/main" id="{F5D8237E-55B4-A489-8599-25CF5257D1E5}"/>
              </a:ext>
            </a:extLst>
          </p:cNvPr>
          <p:cNvSpPr/>
          <p:nvPr/>
        </p:nvSpPr>
        <p:spPr>
          <a:xfrm rot="4740000">
            <a:off x="1845495" y="1622788"/>
            <a:ext cx="118753" cy="63335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7" name="Arrow: Down 46">
            <a:extLst>
              <a:ext uri="{FF2B5EF4-FFF2-40B4-BE49-F238E27FC236}">
                <a16:creationId xmlns:a16="http://schemas.microsoft.com/office/drawing/2014/main" id="{68F0AEA0-1481-EF09-C77B-7A11D0E46D45}"/>
              </a:ext>
            </a:extLst>
          </p:cNvPr>
          <p:cNvSpPr/>
          <p:nvPr/>
        </p:nvSpPr>
        <p:spPr>
          <a:xfrm rot="3360000">
            <a:off x="1892003" y="1837651"/>
            <a:ext cx="118754" cy="682831"/>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8" name="Arrow: Down 47">
            <a:extLst>
              <a:ext uri="{FF2B5EF4-FFF2-40B4-BE49-F238E27FC236}">
                <a16:creationId xmlns:a16="http://schemas.microsoft.com/office/drawing/2014/main" id="{2D5E6286-CF94-1FD1-D1E4-F2A365BDA839}"/>
              </a:ext>
            </a:extLst>
          </p:cNvPr>
          <p:cNvSpPr/>
          <p:nvPr/>
        </p:nvSpPr>
        <p:spPr>
          <a:xfrm>
            <a:off x="2483919" y="1999011"/>
            <a:ext cx="108857" cy="653142"/>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9" name="Arrow: Down 48">
            <a:extLst>
              <a:ext uri="{FF2B5EF4-FFF2-40B4-BE49-F238E27FC236}">
                <a16:creationId xmlns:a16="http://schemas.microsoft.com/office/drawing/2014/main" id="{09E6C9BD-C1A5-345E-FEC7-4BF110A69CD0}"/>
              </a:ext>
            </a:extLst>
          </p:cNvPr>
          <p:cNvSpPr/>
          <p:nvPr/>
        </p:nvSpPr>
        <p:spPr>
          <a:xfrm rot="3360000">
            <a:off x="950024" y="2454233"/>
            <a:ext cx="108857" cy="653142"/>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0" name="Arrow: Down 49">
            <a:extLst>
              <a:ext uri="{FF2B5EF4-FFF2-40B4-BE49-F238E27FC236}">
                <a16:creationId xmlns:a16="http://schemas.microsoft.com/office/drawing/2014/main" id="{CC1BAF81-CF3F-B452-F328-9CDB57E78471}"/>
              </a:ext>
            </a:extLst>
          </p:cNvPr>
          <p:cNvSpPr/>
          <p:nvPr/>
        </p:nvSpPr>
        <p:spPr>
          <a:xfrm rot="2040000">
            <a:off x="1080322" y="2525979"/>
            <a:ext cx="108857" cy="653142"/>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1" name="Arrow: Down 50">
            <a:extLst>
              <a:ext uri="{FF2B5EF4-FFF2-40B4-BE49-F238E27FC236}">
                <a16:creationId xmlns:a16="http://schemas.microsoft.com/office/drawing/2014/main" id="{B06BD94A-A570-CEC6-EB49-05ACD091D1F1}"/>
              </a:ext>
            </a:extLst>
          </p:cNvPr>
          <p:cNvSpPr/>
          <p:nvPr/>
        </p:nvSpPr>
        <p:spPr>
          <a:xfrm rot="17460000">
            <a:off x="5531832" y="1737874"/>
            <a:ext cx="99786" cy="507999"/>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2" name="Arrow: Down 51">
            <a:extLst>
              <a:ext uri="{FF2B5EF4-FFF2-40B4-BE49-F238E27FC236}">
                <a16:creationId xmlns:a16="http://schemas.microsoft.com/office/drawing/2014/main" id="{A7893198-FD7A-3270-FF0F-9C8B5295175B}"/>
              </a:ext>
            </a:extLst>
          </p:cNvPr>
          <p:cNvSpPr/>
          <p:nvPr/>
        </p:nvSpPr>
        <p:spPr>
          <a:xfrm rot="360000">
            <a:off x="1217219" y="2580408"/>
            <a:ext cx="108857" cy="653142"/>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3" name="Arrow: Down 52">
            <a:extLst>
              <a:ext uri="{FF2B5EF4-FFF2-40B4-BE49-F238E27FC236}">
                <a16:creationId xmlns:a16="http://schemas.microsoft.com/office/drawing/2014/main" id="{C21EE7C9-71CA-8AE2-D028-0C145D463EA4}"/>
              </a:ext>
            </a:extLst>
          </p:cNvPr>
          <p:cNvSpPr/>
          <p:nvPr/>
        </p:nvSpPr>
        <p:spPr>
          <a:xfrm rot="3360000">
            <a:off x="1866237" y="2638135"/>
            <a:ext cx="108857" cy="653142"/>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4" name="Arrow: Down 53">
            <a:extLst>
              <a:ext uri="{FF2B5EF4-FFF2-40B4-BE49-F238E27FC236}">
                <a16:creationId xmlns:a16="http://schemas.microsoft.com/office/drawing/2014/main" id="{EC6C2EC9-801A-D860-1368-618AE6E2A6BA}"/>
              </a:ext>
            </a:extLst>
          </p:cNvPr>
          <p:cNvSpPr/>
          <p:nvPr/>
        </p:nvSpPr>
        <p:spPr>
          <a:xfrm rot="-1380000">
            <a:off x="5206998" y="1933038"/>
            <a:ext cx="108857" cy="653142"/>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5" name="Arrow: Down 54">
            <a:extLst>
              <a:ext uri="{FF2B5EF4-FFF2-40B4-BE49-F238E27FC236}">
                <a16:creationId xmlns:a16="http://schemas.microsoft.com/office/drawing/2014/main" id="{AA6D0378-5197-E825-0217-E3811B60FC10}"/>
              </a:ext>
            </a:extLst>
          </p:cNvPr>
          <p:cNvSpPr/>
          <p:nvPr/>
        </p:nvSpPr>
        <p:spPr>
          <a:xfrm rot="3360000">
            <a:off x="573971" y="1840674"/>
            <a:ext cx="108857" cy="653142"/>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6" name="Arrow: Down 55">
            <a:extLst>
              <a:ext uri="{FF2B5EF4-FFF2-40B4-BE49-F238E27FC236}">
                <a16:creationId xmlns:a16="http://schemas.microsoft.com/office/drawing/2014/main" id="{8BCA8C78-32C3-22E0-BE3E-1F2FC6FFEDF6}"/>
              </a:ext>
            </a:extLst>
          </p:cNvPr>
          <p:cNvSpPr/>
          <p:nvPr/>
        </p:nvSpPr>
        <p:spPr>
          <a:xfrm rot="1740000">
            <a:off x="4833115" y="1906014"/>
            <a:ext cx="108857" cy="101600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7" name="Arrow: Down 56">
            <a:extLst>
              <a:ext uri="{FF2B5EF4-FFF2-40B4-BE49-F238E27FC236}">
                <a16:creationId xmlns:a16="http://schemas.microsoft.com/office/drawing/2014/main" id="{AD409085-9A2A-EC9E-E169-93B7AC86F356}"/>
              </a:ext>
            </a:extLst>
          </p:cNvPr>
          <p:cNvSpPr/>
          <p:nvPr/>
        </p:nvSpPr>
        <p:spPr>
          <a:xfrm rot="-2100000">
            <a:off x="6493490" y="2013030"/>
            <a:ext cx="108857" cy="653142"/>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8" name="Arrow: Down 57">
            <a:extLst>
              <a:ext uri="{FF2B5EF4-FFF2-40B4-BE49-F238E27FC236}">
                <a16:creationId xmlns:a16="http://schemas.microsoft.com/office/drawing/2014/main" id="{1A4D3C8D-3A24-BA85-5644-EB7FB3F7C5F0}"/>
              </a:ext>
            </a:extLst>
          </p:cNvPr>
          <p:cNvSpPr/>
          <p:nvPr/>
        </p:nvSpPr>
        <p:spPr>
          <a:xfrm rot="-1920000">
            <a:off x="6015180" y="2704934"/>
            <a:ext cx="108857" cy="653142"/>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9" name="Arrow: Down 58">
            <a:extLst>
              <a:ext uri="{FF2B5EF4-FFF2-40B4-BE49-F238E27FC236}">
                <a16:creationId xmlns:a16="http://schemas.microsoft.com/office/drawing/2014/main" id="{33DBDB6F-7147-31B9-7AF3-19D0D635CBDF}"/>
              </a:ext>
            </a:extLst>
          </p:cNvPr>
          <p:cNvSpPr/>
          <p:nvPr/>
        </p:nvSpPr>
        <p:spPr>
          <a:xfrm rot="2400000">
            <a:off x="5682010" y="2707407"/>
            <a:ext cx="108857" cy="653142"/>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0" name="Arrow: Down 59">
            <a:extLst>
              <a:ext uri="{FF2B5EF4-FFF2-40B4-BE49-F238E27FC236}">
                <a16:creationId xmlns:a16="http://schemas.microsoft.com/office/drawing/2014/main" id="{EA2A9B5F-BF73-6E6C-C53B-98E0EA913FD9}"/>
              </a:ext>
            </a:extLst>
          </p:cNvPr>
          <p:cNvSpPr/>
          <p:nvPr/>
        </p:nvSpPr>
        <p:spPr>
          <a:xfrm>
            <a:off x="6331562" y="2070417"/>
            <a:ext cx="99786" cy="544285"/>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1" name="Arrow: Down 60">
            <a:extLst>
              <a:ext uri="{FF2B5EF4-FFF2-40B4-BE49-F238E27FC236}">
                <a16:creationId xmlns:a16="http://schemas.microsoft.com/office/drawing/2014/main" id="{9D423ECC-28BE-9978-DEE1-0D373CBE8BBA}"/>
              </a:ext>
            </a:extLst>
          </p:cNvPr>
          <p:cNvSpPr/>
          <p:nvPr/>
        </p:nvSpPr>
        <p:spPr>
          <a:xfrm rot="3360000">
            <a:off x="3929778" y="2897155"/>
            <a:ext cx="108857" cy="879926"/>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2" name="Arrow: Down 61">
            <a:extLst>
              <a:ext uri="{FF2B5EF4-FFF2-40B4-BE49-F238E27FC236}">
                <a16:creationId xmlns:a16="http://schemas.microsoft.com/office/drawing/2014/main" id="{C9B56692-4731-FDED-70B8-E9D4695E55B4}"/>
              </a:ext>
            </a:extLst>
          </p:cNvPr>
          <p:cNvSpPr/>
          <p:nvPr/>
        </p:nvSpPr>
        <p:spPr>
          <a:xfrm rot="3360000">
            <a:off x="2813789" y="3649186"/>
            <a:ext cx="108857" cy="653142"/>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3" name="Arrow: Down 62">
            <a:extLst>
              <a:ext uri="{FF2B5EF4-FFF2-40B4-BE49-F238E27FC236}">
                <a16:creationId xmlns:a16="http://schemas.microsoft.com/office/drawing/2014/main" id="{E62DBAB5-5528-3D6F-1AE5-A8C620EB74AE}"/>
              </a:ext>
            </a:extLst>
          </p:cNvPr>
          <p:cNvSpPr/>
          <p:nvPr/>
        </p:nvSpPr>
        <p:spPr>
          <a:xfrm rot="3360000">
            <a:off x="2589478" y="5266375"/>
            <a:ext cx="108857" cy="653142"/>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4" name="Arrow: Down 63">
            <a:extLst>
              <a:ext uri="{FF2B5EF4-FFF2-40B4-BE49-F238E27FC236}">
                <a16:creationId xmlns:a16="http://schemas.microsoft.com/office/drawing/2014/main" id="{C0885330-63A9-0C20-2993-C3BCDDE251C3}"/>
              </a:ext>
            </a:extLst>
          </p:cNvPr>
          <p:cNvSpPr/>
          <p:nvPr/>
        </p:nvSpPr>
        <p:spPr>
          <a:xfrm rot="3360000">
            <a:off x="1911594" y="4207492"/>
            <a:ext cx="108857" cy="653142"/>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5" name="Arrow: Down 64">
            <a:extLst>
              <a:ext uri="{FF2B5EF4-FFF2-40B4-BE49-F238E27FC236}">
                <a16:creationId xmlns:a16="http://schemas.microsoft.com/office/drawing/2014/main" id="{0F8B8A2A-31BB-8CEB-D998-78EDE41A48A2}"/>
              </a:ext>
            </a:extLst>
          </p:cNvPr>
          <p:cNvSpPr/>
          <p:nvPr/>
        </p:nvSpPr>
        <p:spPr>
          <a:xfrm rot="17700000">
            <a:off x="5025569" y="3602181"/>
            <a:ext cx="108857" cy="653142"/>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6" name="Arrow: Down 65">
            <a:extLst>
              <a:ext uri="{FF2B5EF4-FFF2-40B4-BE49-F238E27FC236}">
                <a16:creationId xmlns:a16="http://schemas.microsoft.com/office/drawing/2014/main" id="{1685F6CB-FA2D-B9E7-8794-C0BDBC530755}"/>
              </a:ext>
            </a:extLst>
          </p:cNvPr>
          <p:cNvSpPr/>
          <p:nvPr/>
        </p:nvSpPr>
        <p:spPr>
          <a:xfrm rot="-600000">
            <a:off x="4810328" y="3758868"/>
            <a:ext cx="108857" cy="653142"/>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7" name="Arrow: Down 66">
            <a:extLst>
              <a:ext uri="{FF2B5EF4-FFF2-40B4-BE49-F238E27FC236}">
                <a16:creationId xmlns:a16="http://schemas.microsoft.com/office/drawing/2014/main" id="{4B4F7415-ED11-4D66-8296-0109AD9F8364}"/>
              </a:ext>
            </a:extLst>
          </p:cNvPr>
          <p:cNvSpPr/>
          <p:nvPr/>
        </p:nvSpPr>
        <p:spPr>
          <a:xfrm>
            <a:off x="5919517" y="3761343"/>
            <a:ext cx="108857" cy="653142"/>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9" name="Arrow: Down 68">
            <a:extLst>
              <a:ext uri="{FF2B5EF4-FFF2-40B4-BE49-F238E27FC236}">
                <a16:creationId xmlns:a16="http://schemas.microsoft.com/office/drawing/2014/main" id="{ED29F39C-9F77-0651-5D43-BFB44FDFEA0C}"/>
              </a:ext>
            </a:extLst>
          </p:cNvPr>
          <p:cNvSpPr/>
          <p:nvPr/>
        </p:nvSpPr>
        <p:spPr>
          <a:xfrm rot="19140000">
            <a:off x="6114965" y="3684648"/>
            <a:ext cx="108857" cy="653142"/>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0" name="Arrow: Down 69">
            <a:extLst>
              <a:ext uri="{FF2B5EF4-FFF2-40B4-BE49-F238E27FC236}">
                <a16:creationId xmlns:a16="http://schemas.microsoft.com/office/drawing/2014/main" id="{6D06BE06-662D-B7BD-FAF4-541EDCF60895}"/>
              </a:ext>
            </a:extLst>
          </p:cNvPr>
          <p:cNvSpPr/>
          <p:nvPr/>
        </p:nvSpPr>
        <p:spPr>
          <a:xfrm rot="-240000">
            <a:off x="2135082" y="4367479"/>
            <a:ext cx="108857" cy="653142"/>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1" name="Arrow: Down 70">
            <a:extLst>
              <a:ext uri="{FF2B5EF4-FFF2-40B4-BE49-F238E27FC236}">
                <a16:creationId xmlns:a16="http://schemas.microsoft.com/office/drawing/2014/main" id="{8B6D5DF3-B5A4-C2AF-044F-B34482E3EB16}"/>
              </a:ext>
            </a:extLst>
          </p:cNvPr>
          <p:cNvSpPr/>
          <p:nvPr/>
        </p:nvSpPr>
        <p:spPr>
          <a:xfrm rot="-2580000">
            <a:off x="4967842" y="3762168"/>
            <a:ext cx="108857" cy="653142"/>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2" name="Arrow: Down 71">
            <a:extLst>
              <a:ext uri="{FF2B5EF4-FFF2-40B4-BE49-F238E27FC236}">
                <a16:creationId xmlns:a16="http://schemas.microsoft.com/office/drawing/2014/main" id="{90F92C39-999F-3CE3-55E5-4B2E0327E6C1}"/>
              </a:ext>
            </a:extLst>
          </p:cNvPr>
          <p:cNvSpPr/>
          <p:nvPr/>
        </p:nvSpPr>
        <p:spPr>
          <a:xfrm rot="900000">
            <a:off x="6240316" y="2059213"/>
            <a:ext cx="108857" cy="653142"/>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3" name="Arrow: Down 72">
            <a:extLst>
              <a:ext uri="{FF2B5EF4-FFF2-40B4-BE49-F238E27FC236}">
                <a16:creationId xmlns:a16="http://schemas.microsoft.com/office/drawing/2014/main" id="{96A69615-6343-7B48-FB3E-0EABD53C920A}"/>
              </a:ext>
            </a:extLst>
          </p:cNvPr>
          <p:cNvSpPr/>
          <p:nvPr/>
        </p:nvSpPr>
        <p:spPr>
          <a:xfrm rot="-1980000">
            <a:off x="2314861" y="4293258"/>
            <a:ext cx="108857" cy="653142"/>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4" name="Arrow: Down 73">
            <a:extLst>
              <a:ext uri="{FF2B5EF4-FFF2-40B4-BE49-F238E27FC236}">
                <a16:creationId xmlns:a16="http://schemas.microsoft.com/office/drawing/2014/main" id="{AAE28B05-99F8-F1E8-50A4-3A89CCB22AF0}"/>
              </a:ext>
            </a:extLst>
          </p:cNvPr>
          <p:cNvSpPr/>
          <p:nvPr/>
        </p:nvSpPr>
        <p:spPr>
          <a:xfrm rot="2040000">
            <a:off x="644893" y="1927264"/>
            <a:ext cx="108857" cy="653142"/>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5" name="Arrow: Down 74">
            <a:extLst>
              <a:ext uri="{FF2B5EF4-FFF2-40B4-BE49-F238E27FC236}">
                <a16:creationId xmlns:a16="http://schemas.microsoft.com/office/drawing/2014/main" id="{06926380-18E9-2ED5-7A54-00B94822499E}"/>
              </a:ext>
            </a:extLst>
          </p:cNvPr>
          <p:cNvSpPr/>
          <p:nvPr/>
        </p:nvSpPr>
        <p:spPr>
          <a:xfrm rot="2040000">
            <a:off x="1969321" y="2707407"/>
            <a:ext cx="108857" cy="653142"/>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6" name="Arrow: Down 75">
            <a:extLst>
              <a:ext uri="{FF2B5EF4-FFF2-40B4-BE49-F238E27FC236}">
                <a16:creationId xmlns:a16="http://schemas.microsoft.com/office/drawing/2014/main" id="{228AB2FB-6132-CC18-8576-1C59E1407193}"/>
              </a:ext>
            </a:extLst>
          </p:cNvPr>
          <p:cNvSpPr/>
          <p:nvPr/>
        </p:nvSpPr>
        <p:spPr>
          <a:xfrm rot="2040000">
            <a:off x="4300679" y="4430978"/>
            <a:ext cx="108857" cy="653142"/>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7" name="Arrow: Down 76">
            <a:extLst>
              <a:ext uri="{FF2B5EF4-FFF2-40B4-BE49-F238E27FC236}">
                <a16:creationId xmlns:a16="http://schemas.microsoft.com/office/drawing/2014/main" id="{38B50426-6CCB-5ACA-94FF-7688F6D75149}"/>
              </a:ext>
            </a:extLst>
          </p:cNvPr>
          <p:cNvSpPr/>
          <p:nvPr/>
        </p:nvSpPr>
        <p:spPr>
          <a:xfrm rot="360000">
            <a:off x="790861" y="1981693"/>
            <a:ext cx="108857" cy="653142"/>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8" name="Arrow: Down 77">
            <a:extLst>
              <a:ext uri="{FF2B5EF4-FFF2-40B4-BE49-F238E27FC236}">
                <a16:creationId xmlns:a16="http://schemas.microsoft.com/office/drawing/2014/main" id="{EC4C2158-C2DA-AF8A-669B-22949683DE91}"/>
              </a:ext>
            </a:extLst>
          </p:cNvPr>
          <p:cNvSpPr/>
          <p:nvPr/>
        </p:nvSpPr>
        <p:spPr>
          <a:xfrm rot="360000">
            <a:off x="2088075" y="2770907"/>
            <a:ext cx="108857" cy="653142"/>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9" name="Arrow: Down 78">
            <a:extLst>
              <a:ext uri="{FF2B5EF4-FFF2-40B4-BE49-F238E27FC236}">
                <a16:creationId xmlns:a16="http://schemas.microsoft.com/office/drawing/2014/main" id="{36453BD8-9639-A19C-2D28-EE3E8D463DA0}"/>
              </a:ext>
            </a:extLst>
          </p:cNvPr>
          <p:cNvSpPr/>
          <p:nvPr/>
        </p:nvSpPr>
        <p:spPr>
          <a:xfrm rot="17820000">
            <a:off x="6179290" y="3596407"/>
            <a:ext cx="108857" cy="653142"/>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0" name="Arrow: Down 79">
            <a:extLst>
              <a:ext uri="{FF2B5EF4-FFF2-40B4-BE49-F238E27FC236}">
                <a16:creationId xmlns:a16="http://schemas.microsoft.com/office/drawing/2014/main" id="{7A181FE8-8905-4E8F-389A-26ECD2D4DF92}"/>
              </a:ext>
            </a:extLst>
          </p:cNvPr>
          <p:cNvSpPr/>
          <p:nvPr/>
        </p:nvSpPr>
        <p:spPr>
          <a:xfrm rot="360000">
            <a:off x="4590829" y="3096953"/>
            <a:ext cx="126999" cy="498928"/>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1" name="Arrow: Down 80">
            <a:extLst>
              <a:ext uri="{FF2B5EF4-FFF2-40B4-BE49-F238E27FC236}">
                <a16:creationId xmlns:a16="http://schemas.microsoft.com/office/drawing/2014/main" id="{2DFDDAF6-A108-5AF6-0D86-5C923181A779}"/>
              </a:ext>
            </a:extLst>
          </p:cNvPr>
          <p:cNvSpPr/>
          <p:nvPr/>
        </p:nvSpPr>
        <p:spPr>
          <a:xfrm rot="360000">
            <a:off x="3330862" y="3823193"/>
            <a:ext cx="108857" cy="653142"/>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2" name="Arrow: Down 81">
            <a:extLst>
              <a:ext uri="{FF2B5EF4-FFF2-40B4-BE49-F238E27FC236}">
                <a16:creationId xmlns:a16="http://schemas.microsoft.com/office/drawing/2014/main" id="{49DC243E-56ED-C3C3-3B5A-56A557E4DB7F}"/>
              </a:ext>
            </a:extLst>
          </p:cNvPr>
          <p:cNvSpPr/>
          <p:nvPr/>
        </p:nvSpPr>
        <p:spPr>
          <a:xfrm rot="360000">
            <a:off x="3022433" y="5428837"/>
            <a:ext cx="108857" cy="653142"/>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3" name="Arrow: Down 82">
            <a:extLst>
              <a:ext uri="{FF2B5EF4-FFF2-40B4-BE49-F238E27FC236}">
                <a16:creationId xmlns:a16="http://schemas.microsoft.com/office/drawing/2014/main" id="{43D8CCA3-2438-E739-56DC-268B9B452DBF}"/>
              </a:ext>
            </a:extLst>
          </p:cNvPr>
          <p:cNvSpPr/>
          <p:nvPr/>
        </p:nvSpPr>
        <p:spPr>
          <a:xfrm rot="-1920000">
            <a:off x="3847108" y="3730005"/>
            <a:ext cx="108857" cy="653142"/>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4" name="Arrow: Down 83">
            <a:extLst>
              <a:ext uri="{FF2B5EF4-FFF2-40B4-BE49-F238E27FC236}">
                <a16:creationId xmlns:a16="http://schemas.microsoft.com/office/drawing/2014/main" id="{F27ACD2D-8B48-40D2-13B0-13E76E61F1EF}"/>
              </a:ext>
            </a:extLst>
          </p:cNvPr>
          <p:cNvSpPr/>
          <p:nvPr/>
        </p:nvSpPr>
        <p:spPr>
          <a:xfrm rot="-1920000">
            <a:off x="5144321" y="3040576"/>
            <a:ext cx="108857" cy="653142"/>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5" name="Arrow: Down 84">
            <a:extLst>
              <a:ext uri="{FF2B5EF4-FFF2-40B4-BE49-F238E27FC236}">
                <a16:creationId xmlns:a16="http://schemas.microsoft.com/office/drawing/2014/main" id="{B71FD1FD-42E0-8E23-40D9-333210A11DAD}"/>
              </a:ext>
            </a:extLst>
          </p:cNvPr>
          <p:cNvSpPr/>
          <p:nvPr/>
        </p:nvSpPr>
        <p:spPr>
          <a:xfrm rot="360000">
            <a:off x="3193828" y="4675381"/>
            <a:ext cx="126999" cy="498928"/>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6" name="Arrow: Down 85">
            <a:extLst>
              <a:ext uri="{FF2B5EF4-FFF2-40B4-BE49-F238E27FC236}">
                <a16:creationId xmlns:a16="http://schemas.microsoft.com/office/drawing/2014/main" id="{E28BEEA9-E857-BDCE-C26D-2B59A8C39DF8}"/>
              </a:ext>
            </a:extLst>
          </p:cNvPr>
          <p:cNvSpPr/>
          <p:nvPr/>
        </p:nvSpPr>
        <p:spPr>
          <a:xfrm rot="360000">
            <a:off x="5833614" y="2797595"/>
            <a:ext cx="126999" cy="498928"/>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7" name="Arrow: Down 86">
            <a:extLst>
              <a:ext uri="{FF2B5EF4-FFF2-40B4-BE49-F238E27FC236}">
                <a16:creationId xmlns:a16="http://schemas.microsoft.com/office/drawing/2014/main" id="{18D08509-E301-CFD5-E8D8-3783CA7A70E4}"/>
              </a:ext>
            </a:extLst>
          </p:cNvPr>
          <p:cNvSpPr/>
          <p:nvPr/>
        </p:nvSpPr>
        <p:spPr>
          <a:xfrm rot="360000">
            <a:off x="4481971" y="4493952"/>
            <a:ext cx="126999" cy="498928"/>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8" name="Arrow: Down 87">
            <a:extLst>
              <a:ext uri="{FF2B5EF4-FFF2-40B4-BE49-F238E27FC236}">
                <a16:creationId xmlns:a16="http://schemas.microsoft.com/office/drawing/2014/main" id="{904B5A0E-F84B-CF12-D3E1-C37D60280C5C}"/>
              </a:ext>
            </a:extLst>
          </p:cNvPr>
          <p:cNvSpPr/>
          <p:nvPr/>
        </p:nvSpPr>
        <p:spPr>
          <a:xfrm rot="-1920000">
            <a:off x="4690749" y="4464789"/>
            <a:ext cx="108857" cy="653142"/>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9" name="Arrow: Down 88">
            <a:extLst>
              <a:ext uri="{FF2B5EF4-FFF2-40B4-BE49-F238E27FC236}">
                <a16:creationId xmlns:a16="http://schemas.microsoft.com/office/drawing/2014/main" id="{97D86C87-7E1E-56B1-B1AE-21BA70FB5676}"/>
              </a:ext>
            </a:extLst>
          </p:cNvPr>
          <p:cNvSpPr/>
          <p:nvPr/>
        </p:nvSpPr>
        <p:spPr>
          <a:xfrm rot="-1920000">
            <a:off x="3602177" y="5344718"/>
            <a:ext cx="108857" cy="653142"/>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2" name="Content Placeholder 9">
            <a:extLst>
              <a:ext uri="{FF2B5EF4-FFF2-40B4-BE49-F238E27FC236}">
                <a16:creationId xmlns:a16="http://schemas.microsoft.com/office/drawing/2014/main" id="{9B28B6AA-8B7E-3E07-F78C-75448265EC4A}"/>
              </a:ext>
            </a:extLst>
          </p:cNvPr>
          <p:cNvSpPr txBox="1">
            <a:spLocks/>
          </p:cNvSpPr>
          <p:nvPr/>
        </p:nvSpPr>
        <p:spPr>
          <a:xfrm>
            <a:off x="6780892" y="1561647"/>
            <a:ext cx="4923972" cy="4733470"/>
          </a:xfrm>
          <a:prstGeom prst="rect">
            <a:avLst/>
          </a:prstGeom>
        </p:spPr>
        <p:txBody>
          <a:bodyPr lIns="91440" tIns="45720" rIns="91440" bIns="45720" rtlCol="0" anchor="t"/>
          <a:lstStyle>
            <a:lvl1pPr marL="360000" indent="-360000" algn="l" defTabSz="914400" rtl="0" eaLnBrk="1" latinLnBrk="0" hangingPunct="1">
              <a:lnSpc>
                <a:spcPct val="125000"/>
              </a:lnSpc>
              <a:spcBef>
                <a:spcPts val="10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1pPr>
            <a:lvl2pPr marL="360000" indent="0" algn="l" defTabSz="914400" rtl="0" eaLnBrk="1" latinLnBrk="0" hangingPunct="1">
              <a:lnSpc>
                <a:spcPct val="125000"/>
              </a:lnSpc>
              <a:spcBef>
                <a:spcPts val="500"/>
              </a:spcBef>
              <a:buClr>
                <a:schemeClr val="accent1">
                  <a:lumMod val="60000"/>
                  <a:lumOff val="40000"/>
                </a:schemeClr>
              </a:buClr>
              <a:buFontTx/>
              <a:buNone/>
              <a:defRPr sz="2000" i="1" kern="1200">
                <a:solidFill>
                  <a:schemeClr val="tx1">
                    <a:alpha val="70000"/>
                  </a:schemeClr>
                </a:solidFill>
                <a:latin typeface="+mn-lt"/>
                <a:ea typeface="+mn-ea"/>
                <a:cs typeface="+mn-cs"/>
              </a:defRPr>
            </a:lvl2pPr>
            <a:lvl3pPr marL="1080000" indent="-360000" algn="l" defTabSz="914400" rtl="0" eaLnBrk="1" latinLnBrk="0" hangingPunct="1">
              <a:lnSpc>
                <a:spcPct val="125000"/>
              </a:lnSpc>
              <a:spcBef>
                <a:spcPts val="5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3pPr>
            <a:lvl4pPr marL="1080000" indent="0" algn="l" defTabSz="914400" rtl="0" eaLnBrk="1" latinLnBrk="0" hangingPunct="1">
              <a:lnSpc>
                <a:spcPct val="125000"/>
              </a:lnSpc>
              <a:spcBef>
                <a:spcPts val="500"/>
              </a:spcBef>
              <a:buClr>
                <a:schemeClr val="accent1">
                  <a:lumMod val="60000"/>
                  <a:lumOff val="40000"/>
                </a:schemeClr>
              </a:buClr>
              <a:buFontTx/>
              <a:buNone/>
              <a:defRPr sz="2000" i="1" kern="1200">
                <a:solidFill>
                  <a:schemeClr val="tx1">
                    <a:alpha val="70000"/>
                  </a:schemeClr>
                </a:solidFill>
                <a:latin typeface="+mn-lt"/>
                <a:ea typeface="+mn-ea"/>
                <a:cs typeface="+mn-cs"/>
              </a:defRPr>
            </a:lvl4pPr>
            <a:lvl5pPr marL="1800000" indent="-360000" algn="l" defTabSz="914400" rtl="0" eaLnBrk="1" latinLnBrk="0" hangingPunct="1">
              <a:lnSpc>
                <a:spcPct val="125000"/>
              </a:lnSpc>
              <a:spcBef>
                <a:spcPts val="5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1400" b="1">
                <a:solidFill>
                  <a:schemeClr val="tx1">
                    <a:lumMod val="49000"/>
                    <a:lumOff val="51000"/>
                  </a:schemeClr>
                </a:solidFill>
              </a:rPr>
              <a:t>In this I have used BFS over DFS because BFS will give me the shortest path and faster then the DFS.</a:t>
            </a:r>
          </a:p>
          <a:p>
            <a:pPr marL="0" indent="0">
              <a:buNone/>
            </a:pPr>
            <a:r>
              <a:rPr lang="en-GB" sz="1400" b="1">
                <a:solidFill>
                  <a:schemeClr val="tx1">
                    <a:lumMod val="49000"/>
                    <a:lumOff val="51000"/>
                  </a:schemeClr>
                </a:solidFill>
              </a:rPr>
              <a:t>Here I will traverse Level wise such as Level0 elements then all the elements in Level1 and so on.</a:t>
            </a:r>
          </a:p>
          <a:p>
            <a:pPr marL="0" indent="0">
              <a:buNone/>
            </a:pPr>
            <a:r>
              <a:rPr lang="en-GB" sz="1400" b="1">
                <a:solidFill>
                  <a:schemeClr val="tx1">
                    <a:lumMod val="49000"/>
                    <a:lumOff val="51000"/>
                  </a:schemeClr>
                </a:solidFill>
              </a:rPr>
              <a:t>If the element which is already visited before we will store it in a list and we will not </a:t>
            </a:r>
            <a:r>
              <a:rPr lang="en-GB" sz="1400" b="1" err="1">
                <a:solidFill>
                  <a:schemeClr val="tx1">
                    <a:lumMod val="49000"/>
                    <a:lumOff val="51000"/>
                  </a:schemeClr>
                </a:solidFill>
              </a:rPr>
              <a:t>revisist</a:t>
            </a:r>
            <a:r>
              <a:rPr lang="en-GB" sz="1400" b="1">
                <a:solidFill>
                  <a:schemeClr val="tx1">
                    <a:lumMod val="49000"/>
                    <a:lumOff val="51000"/>
                  </a:schemeClr>
                </a:solidFill>
              </a:rPr>
              <a:t> it again to avoid </a:t>
            </a:r>
            <a:r>
              <a:rPr lang="en-GB" sz="1400" b="1" err="1">
                <a:solidFill>
                  <a:schemeClr val="tx1">
                    <a:lumMod val="49000"/>
                    <a:lumOff val="51000"/>
                  </a:schemeClr>
                </a:solidFill>
              </a:rPr>
              <a:t>repeatation</a:t>
            </a:r>
            <a:r>
              <a:rPr lang="en-GB" sz="1400" b="1">
                <a:solidFill>
                  <a:schemeClr val="tx1">
                    <a:lumMod val="49000"/>
                    <a:lumOff val="51000"/>
                  </a:schemeClr>
                </a:solidFill>
              </a:rPr>
              <a:t>.</a:t>
            </a:r>
          </a:p>
          <a:p>
            <a:pPr marL="0" indent="0">
              <a:buNone/>
            </a:pPr>
            <a:r>
              <a:rPr lang="en-GB" sz="1400" b="1">
                <a:solidFill>
                  <a:schemeClr val="tx1">
                    <a:lumMod val="49000"/>
                    <a:lumOff val="51000"/>
                  </a:schemeClr>
                </a:solidFill>
              </a:rPr>
              <a:t>In this we will use a Queue to store the valid state and then to pop out element which is visited first and then storing its child /neighbour nodes. We will store the </a:t>
            </a:r>
            <a:r>
              <a:rPr lang="en-GB" sz="1400" b="1" err="1">
                <a:solidFill>
                  <a:schemeClr val="tx1">
                    <a:lumMod val="49000"/>
                    <a:lumOff val="51000"/>
                  </a:schemeClr>
                </a:solidFill>
              </a:rPr>
              <a:t>poped</a:t>
            </a:r>
            <a:r>
              <a:rPr lang="en-GB" sz="1400" b="1">
                <a:solidFill>
                  <a:schemeClr val="tx1">
                    <a:lumMod val="49000"/>
                    <a:lumOff val="51000"/>
                  </a:schemeClr>
                </a:solidFill>
              </a:rPr>
              <a:t> elements in a list to retrieve them.</a:t>
            </a:r>
          </a:p>
          <a:p>
            <a:pPr marL="0" indent="0">
              <a:buNone/>
            </a:pPr>
            <a:r>
              <a:rPr lang="en-GB" sz="1400" b="1">
                <a:solidFill>
                  <a:schemeClr val="tx1">
                    <a:lumMod val="49000"/>
                    <a:lumOff val="51000"/>
                  </a:schemeClr>
                </a:solidFill>
              </a:rPr>
              <a:t>REPRESENTS The element is already visited:</a:t>
            </a:r>
          </a:p>
          <a:p>
            <a:pPr marL="0" indent="0">
              <a:buNone/>
            </a:pPr>
            <a:r>
              <a:rPr lang="en-GB" sz="1400" b="1">
                <a:solidFill>
                  <a:schemeClr val="tx1">
                    <a:lumMod val="49000"/>
                    <a:lumOff val="51000"/>
                  </a:schemeClr>
                </a:solidFill>
              </a:rPr>
              <a:t>Here we have initial state as (0,0) and the goal to achieve 4 in any of the jug.</a:t>
            </a:r>
          </a:p>
        </p:txBody>
      </p:sp>
      <p:sp>
        <p:nvSpPr>
          <p:cNvPr id="93" name="Rectangle 92">
            <a:extLst>
              <a:ext uri="{FF2B5EF4-FFF2-40B4-BE49-F238E27FC236}">
                <a16:creationId xmlns:a16="http://schemas.microsoft.com/office/drawing/2014/main" id="{A6C532DA-9906-2AD2-94B8-195E68A6A171}"/>
              </a:ext>
            </a:extLst>
          </p:cNvPr>
          <p:cNvSpPr/>
          <p:nvPr/>
        </p:nvSpPr>
        <p:spPr>
          <a:xfrm>
            <a:off x="8255732" y="5483555"/>
            <a:ext cx="595661" cy="225584"/>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a:t>A,B</a:t>
            </a:r>
          </a:p>
        </p:txBody>
      </p:sp>
      <p:sp>
        <p:nvSpPr>
          <p:cNvPr id="95" name="Arrow: Pentagon 94">
            <a:extLst>
              <a:ext uri="{FF2B5EF4-FFF2-40B4-BE49-F238E27FC236}">
                <a16:creationId xmlns:a16="http://schemas.microsoft.com/office/drawing/2014/main" id="{C46CDFA9-7353-394D-27E7-50BFC765A7A7}"/>
              </a:ext>
            </a:extLst>
          </p:cNvPr>
          <p:cNvSpPr/>
          <p:nvPr/>
        </p:nvSpPr>
        <p:spPr>
          <a:xfrm>
            <a:off x="28221" y="1213555"/>
            <a:ext cx="677333" cy="282222"/>
          </a:xfrm>
          <a:prstGeom prst="homePlate">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100"/>
              <a:t>Level0</a:t>
            </a:r>
          </a:p>
        </p:txBody>
      </p:sp>
      <p:sp>
        <p:nvSpPr>
          <p:cNvPr id="97" name="Arrow: Pentagon 96">
            <a:extLst>
              <a:ext uri="{FF2B5EF4-FFF2-40B4-BE49-F238E27FC236}">
                <a16:creationId xmlns:a16="http://schemas.microsoft.com/office/drawing/2014/main" id="{3D331DBC-E7D1-C664-7D7A-6071B5D8EF90}"/>
              </a:ext>
            </a:extLst>
          </p:cNvPr>
          <p:cNvSpPr/>
          <p:nvPr/>
        </p:nvSpPr>
        <p:spPr>
          <a:xfrm>
            <a:off x="28221" y="1679405"/>
            <a:ext cx="677333" cy="282222"/>
          </a:xfrm>
          <a:prstGeom prst="homePlate">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sz="1100"/>
              <a:t>Level1</a:t>
            </a:r>
          </a:p>
        </p:txBody>
      </p:sp>
      <p:sp>
        <p:nvSpPr>
          <p:cNvPr id="99" name="Arrow: Pentagon 98">
            <a:extLst>
              <a:ext uri="{FF2B5EF4-FFF2-40B4-BE49-F238E27FC236}">
                <a16:creationId xmlns:a16="http://schemas.microsoft.com/office/drawing/2014/main" id="{2D9333BF-F6FA-F6D3-5133-35AEC24E369A}"/>
              </a:ext>
            </a:extLst>
          </p:cNvPr>
          <p:cNvSpPr/>
          <p:nvPr/>
        </p:nvSpPr>
        <p:spPr>
          <a:xfrm>
            <a:off x="28221" y="2057656"/>
            <a:ext cx="677333" cy="282222"/>
          </a:xfrm>
          <a:prstGeom prst="homePlate">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sz="1100"/>
              <a:t>Level2</a:t>
            </a:r>
          </a:p>
        </p:txBody>
      </p:sp>
      <p:sp>
        <p:nvSpPr>
          <p:cNvPr id="101" name="Arrow: Pentagon 100">
            <a:extLst>
              <a:ext uri="{FF2B5EF4-FFF2-40B4-BE49-F238E27FC236}">
                <a16:creationId xmlns:a16="http://schemas.microsoft.com/office/drawing/2014/main" id="{87C2083E-B4E5-AE42-71BF-B5B52CE89C91}"/>
              </a:ext>
            </a:extLst>
          </p:cNvPr>
          <p:cNvSpPr/>
          <p:nvPr/>
        </p:nvSpPr>
        <p:spPr>
          <a:xfrm>
            <a:off x="12387" y="3582682"/>
            <a:ext cx="677333" cy="282222"/>
          </a:xfrm>
          <a:prstGeom prst="homePlate">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sz="1100"/>
              <a:t>Level3</a:t>
            </a:r>
          </a:p>
        </p:txBody>
      </p:sp>
      <p:sp>
        <p:nvSpPr>
          <p:cNvPr id="103" name="Arrow: Pentagon 102">
            <a:extLst>
              <a:ext uri="{FF2B5EF4-FFF2-40B4-BE49-F238E27FC236}">
                <a16:creationId xmlns:a16="http://schemas.microsoft.com/office/drawing/2014/main" id="{4CD8A335-5AC8-93CA-1972-FB01627E6722}"/>
              </a:ext>
            </a:extLst>
          </p:cNvPr>
          <p:cNvSpPr/>
          <p:nvPr/>
        </p:nvSpPr>
        <p:spPr>
          <a:xfrm>
            <a:off x="18325" y="4084158"/>
            <a:ext cx="677333" cy="282222"/>
          </a:xfrm>
          <a:prstGeom prst="homePlate">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sz="1100"/>
              <a:t>Level4</a:t>
            </a:r>
          </a:p>
        </p:txBody>
      </p:sp>
      <p:sp>
        <p:nvSpPr>
          <p:cNvPr id="105" name="Arrow: Pentagon 104">
            <a:extLst>
              <a:ext uri="{FF2B5EF4-FFF2-40B4-BE49-F238E27FC236}">
                <a16:creationId xmlns:a16="http://schemas.microsoft.com/office/drawing/2014/main" id="{E5C7C740-5C06-B1C6-FC08-DD106613EC5C}"/>
              </a:ext>
            </a:extLst>
          </p:cNvPr>
          <p:cNvSpPr/>
          <p:nvPr/>
        </p:nvSpPr>
        <p:spPr>
          <a:xfrm>
            <a:off x="8429" y="5174929"/>
            <a:ext cx="677333" cy="282222"/>
          </a:xfrm>
          <a:prstGeom prst="homePlate">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sz="1100"/>
              <a:t>Level5</a:t>
            </a:r>
          </a:p>
        </p:txBody>
      </p:sp>
      <p:sp>
        <p:nvSpPr>
          <p:cNvPr id="106" name="Arrow: Pentagon 105">
            <a:extLst>
              <a:ext uri="{FF2B5EF4-FFF2-40B4-BE49-F238E27FC236}">
                <a16:creationId xmlns:a16="http://schemas.microsoft.com/office/drawing/2014/main" id="{A835F826-632B-CDEA-2CEC-49302D4E368D}"/>
              </a:ext>
            </a:extLst>
          </p:cNvPr>
          <p:cNvSpPr/>
          <p:nvPr/>
        </p:nvSpPr>
        <p:spPr>
          <a:xfrm>
            <a:off x="-1468" y="5758799"/>
            <a:ext cx="677333" cy="282222"/>
          </a:xfrm>
          <a:prstGeom prst="homePlate">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sz="1100"/>
              <a:t>Level6</a:t>
            </a:r>
          </a:p>
        </p:txBody>
      </p:sp>
      <p:sp>
        <p:nvSpPr>
          <p:cNvPr id="3" name="Footer Placeholder 3">
            <a:extLst>
              <a:ext uri="{FF2B5EF4-FFF2-40B4-BE49-F238E27FC236}">
                <a16:creationId xmlns:a16="http://schemas.microsoft.com/office/drawing/2014/main" id="{EB076599-46F7-3D84-29E3-2DBF1CE1E99F}"/>
              </a:ext>
            </a:extLst>
          </p:cNvPr>
          <p:cNvSpPr>
            <a:spLocks noGrp="1"/>
          </p:cNvSpPr>
          <p:nvPr/>
        </p:nvSpPr>
        <p:spPr>
          <a:xfrm>
            <a:off x="3308350" y="6401999"/>
            <a:ext cx="5575300" cy="369332"/>
          </a:xfrm>
          <a:prstGeom prst="rect">
            <a:avLst/>
          </a:prstGeom>
        </p:spPr>
        <p:txBody>
          <a:bodyPr vert="horz" lIns="0" tIns="0" rIns="0" bIns="0" rtlCol="0" anchor="ctr">
            <a:normAutofit/>
          </a:bodyPr>
          <a:lstStyle>
            <a:defPPr rtl="0">
              <a:defRPr lang="en-us"/>
            </a:defPPr>
            <a:lvl1pPr marL="0" algn="ctr" defTabSz="914400" rtl="0" eaLnBrk="1" latinLnBrk="0" hangingPunct="1">
              <a:defRPr sz="1000" kern="1200" cap="all" spc="300" baseline="0">
                <a:solidFill>
                  <a:schemeClr val="tx1">
                    <a:alpha val="7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a:solidFill>
                  <a:prstClr val="white">
                    <a:alpha val="70000"/>
                  </a:prstClr>
                </a:solidFill>
                <a:latin typeface="Avenir Next LT Pro Light"/>
              </a:rPr>
              <a:t>L1:Module4</a:t>
            </a:r>
            <a:endParaRPr lang="en-GB" sz="1000" b="0" i="0" u="none" strike="noStrike" kern="1200" cap="all" spc="300" normalizeH="0" noProof="0">
              <a:ln>
                <a:noFill/>
              </a:ln>
              <a:solidFill>
                <a:prstClr val="white">
                  <a:alpha val="70000"/>
                </a:prstClr>
              </a:solidFill>
              <a:effectLst/>
              <a:uLnTx/>
              <a:uFillTx/>
              <a:latin typeface="Avenir Next LT Pro Light"/>
            </a:endParaRPr>
          </a:p>
        </p:txBody>
      </p:sp>
      <p:pic>
        <p:nvPicPr>
          <p:cNvPr id="4" name="Picture 3" descr="XenonStack Global expansion in UAE and USA - Target 1000+ ...">
            <a:extLst>
              <a:ext uri="{FF2B5EF4-FFF2-40B4-BE49-F238E27FC236}">
                <a16:creationId xmlns:a16="http://schemas.microsoft.com/office/drawing/2014/main" id="{F2F2BB09-691F-E758-CF38-71FD125C9BBB}"/>
              </a:ext>
            </a:extLst>
          </p:cNvPr>
          <p:cNvPicPr>
            <a:picLocks noChangeAspect="1"/>
          </p:cNvPicPr>
          <p:nvPr/>
        </p:nvPicPr>
        <p:blipFill>
          <a:blip r:embed="rId3"/>
          <a:stretch>
            <a:fillRect/>
          </a:stretch>
        </p:blipFill>
        <p:spPr>
          <a:xfrm>
            <a:off x="11594692" y="4173"/>
            <a:ext cx="598079" cy="455748"/>
          </a:xfrm>
          <a:prstGeom prst="rect">
            <a:avLst/>
          </a:prstGeom>
        </p:spPr>
      </p:pic>
      <p:cxnSp>
        <p:nvCxnSpPr>
          <p:cNvPr id="8" name="Straight Arrow Connector 7">
            <a:extLst>
              <a:ext uri="{FF2B5EF4-FFF2-40B4-BE49-F238E27FC236}">
                <a16:creationId xmlns:a16="http://schemas.microsoft.com/office/drawing/2014/main" id="{E6FFC416-2978-AFFD-1999-B50DED98679A}"/>
              </a:ext>
            </a:extLst>
          </p:cNvPr>
          <p:cNvCxnSpPr/>
          <p:nvPr/>
        </p:nvCxnSpPr>
        <p:spPr>
          <a:xfrm flipH="1" flipV="1">
            <a:off x="2872945" y="1966783"/>
            <a:ext cx="1276863" cy="1616677"/>
          </a:xfrm>
          <a:prstGeom prst="straightConnector1">
            <a:avLst/>
          </a:prstGeom>
          <a:ln>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C31C7A91-DC7A-6767-C387-3CEF12F364C3}"/>
              </a:ext>
            </a:extLst>
          </p:cNvPr>
          <p:cNvCxnSpPr/>
          <p:nvPr/>
        </p:nvCxnSpPr>
        <p:spPr>
          <a:xfrm flipH="1" flipV="1">
            <a:off x="4026242" y="1451919"/>
            <a:ext cx="1194487" cy="1112105"/>
          </a:xfrm>
          <a:prstGeom prst="straightConnector1">
            <a:avLst/>
          </a:prstGeom>
          <a:ln>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794214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015080-4012-A72C-A5FD-0E449E880B1B}"/>
            </a:ext>
          </a:extLst>
        </p:cNvPr>
        <p:cNvGrpSpPr/>
        <p:nvPr/>
      </p:nvGrpSpPr>
      <p:grpSpPr>
        <a:xfrm>
          <a:off x="0" y="0"/>
          <a:ext cx="0" cy="0"/>
          <a:chOff x="0" y="0"/>
          <a:chExt cx="0" cy="0"/>
        </a:xfrm>
      </p:grpSpPr>
      <p:sp>
        <p:nvSpPr>
          <p:cNvPr id="6" name="Title 5">
            <a:extLst>
              <a:ext uri="{FF2B5EF4-FFF2-40B4-BE49-F238E27FC236}">
                <a16:creationId xmlns:a16="http://schemas.microsoft.com/office/drawing/2014/main" id="{77D029CE-04C6-1601-8349-1CDC9E0642CA}"/>
              </a:ext>
            </a:extLst>
          </p:cNvPr>
          <p:cNvSpPr>
            <a:spLocks noGrp="1"/>
          </p:cNvSpPr>
          <p:nvPr>
            <p:ph type="title"/>
          </p:nvPr>
        </p:nvSpPr>
        <p:spPr>
          <a:xfrm>
            <a:off x="1082675" y="-2575"/>
            <a:ext cx="10026650" cy="910310"/>
          </a:xfrm>
        </p:spPr>
        <p:txBody>
          <a:bodyPr rtlCol="0"/>
          <a:lstStyle/>
          <a:p>
            <a:r>
              <a:rPr lang="en-GB" b="1" dirty="0">
                <a:latin typeface="Aptos Display"/>
              </a:rPr>
              <a:t>Missionary Cannibal Problem Graph</a:t>
            </a:r>
          </a:p>
        </p:txBody>
      </p:sp>
      <p:sp>
        <p:nvSpPr>
          <p:cNvPr id="92" name="Content Placeholder 9">
            <a:extLst>
              <a:ext uri="{FF2B5EF4-FFF2-40B4-BE49-F238E27FC236}">
                <a16:creationId xmlns:a16="http://schemas.microsoft.com/office/drawing/2014/main" id="{DE03DD28-E6B1-065D-89A8-1DE0095C10B7}"/>
              </a:ext>
            </a:extLst>
          </p:cNvPr>
          <p:cNvSpPr txBox="1">
            <a:spLocks/>
          </p:cNvSpPr>
          <p:nvPr/>
        </p:nvSpPr>
        <p:spPr>
          <a:xfrm>
            <a:off x="6780892" y="1561647"/>
            <a:ext cx="4923972" cy="4733470"/>
          </a:xfrm>
          <a:prstGeom prst="rect">
            <a:avLst/>
          </a:prstGeom>
        </p:spPr>
        <p:txBody>
          <a:bodyPr lIns="91440" tIns="45720" rIns="91440" bIns="45720" rtlCol="0" anchor="t"/>
          <a:lstStyle>
            <a:lvl1pPr marL="360000" indent="-360000" algn="l" defTabSz="914400" rtl="0" eaLnBrk="1" latinLnBrk="0" hangingPunct="1">
              <a:lnSpc>
                <a:spcPct val="125000"/>
              </a:lnSpc>
              <a:spcBef>
                <a:spcPts val="10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1pPr>
            <a:lvl2pPr marL="360000" indent="0" algn="l" defTabSz="914400" rtl="0" eaLnBrk="1" latinLnBrk="0" hangingPunct="1">
              <a:lnSpc>
                <a:spcPct val="125000"/>
              </a:lnSpc>
              <a:spcBef>
                <a:spcPts val="500"/>
              </a:spcBef>
              <a:buClr>
                <a:schemeClr val="accent1">
                  <a:lumMod val="60000"/>
                  <a:lumOff val="40000"/>
                </a:schemeClr>
              </a:buClr>
              <a:buFontTx/>
              <a:buNone/>
              <a:defRPr sz="2000" i="1" kern="1200">
                <a:solidFill>
                  <a:schemeClr val="tx1">
                    <a:alpha val="70000"/>
                  </a:schemeClr>
                </a:solidFill>
                <a:latin typeface="+mn-lt"/>
                <a:ea typeface="+mn-ea"/>
                <a:cs typeface="+mn-cs"/>
              </a:defRPr>
            </a:lvl2pPr>
            <a:lvl3pPr marL="1080000" indent="-360000" algn="l" defTabSz="914400" rtl="0" eaLnBrk="1" latinLnBrk="0" hangingPunct="1">
              <a:lnSpc>
                <a:spcPct val="125000"/>
              </a:lnSpc>
              <a:spcBef>
                <a:spcPts val="5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3pPr>
            <a:lvl4pPr marL="1080000" indent="0" algn="l" defTabSz="914400" rtl="0" eaLnBrk="1" latinLnBrk="0" hangingPunct="1">
              <a:lnSpc>
                <a:spcPct val="125000"/>
              </a:lnSpc>
              <a:spcBef>
                <a:spcPts val="500"/>
              </a:spcBef>
              <a:buClr>
                <a:schemeClr val="accent1">
                  <a:lumMod val="60000"/>
                  <a:lumOff val="40000"/>
                </a:schemeClr>
              </a:buClr>
              <a:buFontTx/>
              <a:buNone/>
              <a:defRPr sz="2000" i="1" kern="1200">
                <a:solidFill>
                  <a:schemeClr val="tx1">
                    <a:alpha val="70000"/>
                  </a:schemeClr>
                </a:solidFill>
                <a:latin typeface="+mn-lt"/>
                <a:ea typeface="+mn-ea"/>
                <a:cs typeface="+mn-cs"/>
              </a:defRPr>
            </a:lvl4pPr>
            <a:lvl5pPr marL="1800000" indent="-360000" algn="l" defTabSz="914400" rtl="0" eaLnBrk="1" latinLnBrk="0" hangingPunct="1">
              <a:lnSpc>
                <a:spcPct val="125000"/>
              </a:lnSpc>
              <a:spcBef>
                <a:spcPts val="5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1400" b="1">
                <a:solidFill>
                  <a:schemeClr val="tx1">
                    <a:lumMod val="49000"/>
                    <a:lumOff val="51000"/>
                  </a:schemeClr>
                </a:solidFill>
              </a:rPr>
              <a:t>In this I have used BFS over DFS because BFS will give me the shortest path and faster then the DFS.</a:t>
            </a:r>
          </a:p>
          <a:p>
            <a:pPr marL="359410" indent="-359410"/>
            <a:r>
              <a:rPr lang="en-GB" sz="1400" b="1">
                <a:solidFill>
                  <a:schemeClr val="tx1">
                    <a:lumMod val="49000"/>
                    <a:lumOff val="51000"/>
                  </a:schemeClr>
                </a:solidFill>
              </a:rPr>
              <a:t>Here we have Initial state as (3,3,1)-&gt;(M,C,B) and the goal state is to reach (0,0,0) on the left side.</a:t>
            </a:r>
          </a:p>
          <a:p>
            <a:pPr marL="359410" indent="-359410">
              <a:buClr>
                <a:srgbClr val="EF8C6A"/>
              </a:buClr>
            </a:pPr>
            <a:r>
              <a:rPr lang="en-GB" sz="1400" b="1">
                <a:solidFill>
                  <a:schemeClr val="tx1">
                    <a:lumMod val="49000"/>
                    <a:lumOff val="51000"/>
                  </a:schemeClr>
                </a:solidFill>
              </a:rPr>
              <a:t>Define the valid moves for the movement on the boat as only 2 candidates are allowed at time.</a:t>
            </a:r>
          </a:p>
          <a:p>
            <a:pPr marL="359410" indent="-359410">
              <a:buClr>
                <a:srgbClr val="EF8C6A"/>
              </a:buClr>
            </a:pPr>
            <a:r>
              <a:rPr lang="en-GB" sz="1400" b="1">
                <a:solidFill>
                  <a:schemeClr val="tx1">
                    <a:lumMod val="49000"/>
                    <a:lumOff val="51000"/>
                  </a:schemeClr>
                </a:solidFill>
              </a:rPr>
              <a:t>Define a Queue Push the staring point and then visit for its neighbours after </a:t>
            </a:r>
            <a:r>
              <a:rPr lang="en-GB" sz="1400" b="1" err="1">
                <a:solidFill>
                  <a:schemeClr val="tx1">
                    <a:lumMod val="49000"/>
                    <a:lumOff val="51000"/>
                  </a:schemeClr>
                </a:solidFill>
              </a:rPr>
              <a:t>poping</a:t>
            </a:r>
            <a:r>
              <a:rPr lang="en-GB" sz="1400" b="1">
                <a:solidFill>
                  <a:schemeClr val="tx1">
                    <a:lumMod val="49000"/>
                    <a:lumOff val="51000"/>
                  </a:schemeClr>
                </a:solidFill>
              </a:rPr>
              <a:t> the first node. When there solution or goal state is achieved push that path to a list and display the path.</a:t>
            </a:r>
          </a:p>
          <a:p>
            <a:pPr marL="359410" indent="-359410">
              <a:buClr>
                <a:srgbClr val="EF8C6A"/>
              </a:buClr>
            </a:pPr>
            <a:r>
              <a:rPr lang="en-GB" sz="1400" b="1">
                <a:solidFill>
                  <a:schemeClr val="tx1">
                    <a:lumMod val="49000"/>
                    <a:lumOff val="51000"/>
                  </a:schemeClr>
                </a:solidFill>
              </a:rPr>
              <a:t>In this way we be able to find the shortest path among all possible solutions.</a:t>
            </a:r>
          </a:p>
          <a:p>
            <a:pPr marL="0" indent="0">
              <a:buNone/>
            </a:pPr>
            <a:endParaRPr lang="en-GB" sz="1400" b="1">
              <a:solidFill>
                <a:schemeClr val="tx1">
                  <a:lumMod val="49000"/>
                  <a:lumOff val="51000"/>
                </a:schemeClr>
              </a:solidFill>
            </a:endParaRPr>
          </a:p>
          <a:p>
            <a:pPr marL="0" indent="0">
              <a:buNone/>
            </a:pPr>
            <a:endParaRPr lang="en-GB" sz="1400" b="1">
              <a:solidFill>
                <a:schemeClr val="tx1">
                  <a:lumMod val="49000"/>
                  <a:lumOff val="51000"/>
                </a:schemeClr>
              </a:solidFill>
            </a:endParaRPr>
          </a:p>
        </p:txBody>
      </p:sp>
      <p:sp>
        <p:nvSpPr>
          <p:cNvPr id="19" name="Rectangle 18">
            <a:extLst>
              <a:ext uri="{FF2B5EF4-FFF2-40B4-BE49-F238E27FC236}">
                <a16:creationId xmlns:a16="http://schemas.microsoft.com/office/drawing/2014/main" id="{488F4CAA-BD20-2FF5-E0F9-6150E3E9C57C}"/>
              </a:ext>
            </a:extLst>
          </p:cNvPr>
          <p:cNvSpPr/>
          <p:nvPr/>
        </p:nvSpPr>
        <p:spPr>
          <a:xfrm>
            <a:off x="3388499" y="1163081"/>
            <a:ext cx="768018" cy="270940"/>
          </a:xfrm>
          <a:prstGeom prst="rect">
            <a:avLst/>
          </a:prstGeom>
          <a:solidFill>
            <a:srgbClr val="92D050"/>
          </a:solidFill>
          <a:ln>
            <a:solidFill>
              <a:srgbClr val="92D050"/>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defPPr rtl="0">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GB"/>
              <a:t>3,3,1</a:t>
            </a:r>
          </a:p>
        </p:txBody>
      </p:sp>
      <p:sp>
        <p:nvSpPr>
          <p:cNvPr id="20" name="Rectangle 19">
            <a:extLst>
              <a:ext uri="{FF2B5EF4-FFF2-40B4-BE49-F238E27FC236}">
                <a16:creationId xmlns:a16="http://schemas.microsoft.com/office/drawing/2014/main" id="{CD191F5E-E1CB-8797-6FC4-7DBF30682638}"/>
              </a:ext>
            </a:extLst>
          </p:cNvPr>
          <p:cNvSpPr/>
          <p:nvPr/>
        </p:nvSpPr>
        <p:spPr>
          <a:xfrm>
            <a:off x="5074134" y="2739494"/>
            <a:ext cx="768018" cy="270940"/>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defPPr rtl="0">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GB"/>
              <a:t>2,2,0</a:t>
            </a:r>
          </a:p>
        </p:txBody>
      </p:sp>
      <p:sp>
        <p:nvSpPr>
          <p:cNvPr id="21" name="Rectangle 20">
            <a:extLst>
              <a:ext uri="{FF2B5EF4-FFF2-40B4-BE49-F238E27FC236}">
                <a16:creationId xmlns:a16="http://schemas.microsoft.com/office/drawing/2014/main" id="{C0875123-9B16-7228-C78A-469107E98CA6}"/>
              </a:ext>
            </a:extLst>
          </p:cNvPr>
          <p:cNvSpPr/>
          <p:nvPr/>
        </p:nvSpPr>
        <p:spPr>
          <a:xfrm>
            <a:off x="4034403" y="2281891"/>
            <a:ext cx="768018" cy="270940"/>
          </a:xfrm>
          <a:prstGeom prst="rect">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defPPr rtl="0">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GB"/>
              <a:t>3,2,1</a:t>
            </a:r>
          </a:p>
        </p:txBody>
      </p:sp>
      <p:sp>
        <p:nvSpPr>
          <p:cNvPr id="22" name="Rectangle 21">
            <a:extLst>
              <a:ext uri="{FF2B5EF4-FFF2-40B4-BE49-F238E27FC236}">
                <a16:creationId xmlns:a16="http://schemas.microsoft.com/office/drawing/2014/main" id="{405B46F9-D620-4CAC-0EDA-F68B13BAD9D5}"/>
              </a:ext>
            </a:extLst>
          </p:cNvPr>
          <p:cNvSpPr/>
          <p:nvPr/>
        </p:nvSpPr>
        <p:spPr>
          <a:xfrm>
            <a:off x="835303" y="1845913"/>
            <a:ext cx="768018" cy="27094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defPPr rtl="0">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GB"/>
              <a:t>3,2,1</a:t>
            </a:r>
          </a:p>
        </p:txBody>
      </p:sp>
      <p:sp>
        <p:nvSpPr>
          <p:cNvPr id="23" name="Rectangle 22">
            <a:extLst>
              <a:ext uri="{FF2B5EF4-FFF2-40B4-BE49-F238E27FC236}">
                <a16:creationId xmlns:a16="http://schemas.microsoft.com/office/drawing/2014/main" id="{9DF0A436-B945-5DD7-0590-325545746E99}"/>
              </a:ext>
            </a:extLst>
          </p:cNvPr>
          <p:cNvSpPr/>
          <p:nvPr/>
        </p:nvSpPr>
        <p:spPr>
          <a:xfrm>
            <a:off x="4615616" y="1717262"/>
            <a:ext cx="768018" cy="270940"/>
          </a:xfrm>
          <a:prstGeom prst="rect">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defPPr rtl="0">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GB"/>
              <a:t>3,1,0</a:t>
            </a:r>
          </a:p>
        </p:txBody>
      </p:sp>
      <p:sp>
        <p:nvSpPr>
          <p:cNvPr id="42" name="Rectangle 41">
            <a:extLst>
              <a:ext uri="{FF2B5EF4-FFF2-40B4-BE49-F238E27FC236}">
                <a16:creationId xmlns:a16="http://schemas.microsoft.com/office/drawing/2014/main" id="{9321CA16-4EFA-1208-EB89-5FCA8E398F18}"/>
              </a:ext>
            </a:extLst>
          </p:cNvPr>
          <p:cNvSpPr/>
          <p:nvPr/>
        </p:nvSpPr>
        <p:spPr>
          <a:xfrm>
            <a:off x="3164920" y="2556051"/>
            <a:ext cx="768018" cy="270940"/>
          </a:xfrm>
          <a:prstGeom prst="rect">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defPPr rtl="0">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GB"/>
              <a:t>3,0,0</a:t>
            </a:r>
          </a:p>
        </p:txBody>
      </p:sp>
      <p:sp>
        <p:nvSpPr>
          <p:cNvPr id="43" name="Rectangle 42">
            <a:extLst>
              <a:ext uri="{FF2B5EF4-FFF2-40B4-BE49-F238E27FC236}">
                <a16:creationId xmlns:a16="http://schemas.microsoft.com/office/drawing/2014/main" id="{1E27EB47-892B-7000-8089-E6B9B053C153}"/>
              </a:ext>
            </a:extLst>
          </p:cNvPr>
          <p:cNvSpPr/>
          <p:nvPr/>
        </p:nvSpPr>
        <p:spPr>
          <a:xfrm>
            <a:off x="5803973" y="1854982"/>
            <a:ext cx="768018" cy="270940"/>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defPPr rtl="0">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GB"/>
              <a:t>3,3,1</a:t>
            </a:r>
          </a:p>
        </p:txBody>
      </p:sp>
      <p:sp>
        <p:nvSpPr>
          <p:cNvPr id="68" name="Rectangle 67">
            <a:extLst>
              <a:ext uri="{FF2B5EF4-FFF2-40B4-BE49-F238E27FC236}">
                <a16:creationId xmlns:a16="http://schemas.microsoft.com/office/drawing/2014/main" id="{C6C6EAD1-3767-4FF7-60BA-9570C3F55F1C}"/>
              </a:ext>
            </a:extLst>
          </p:cNvPr>
          <p:cNvSpPr/>
          <p:nvPr/>
        </p:nvSpPr>
        <p:spPr>
          <a:xfrm>
            <a:off x="2151485" y="1717261"/>
            <a:ext cx="768018" cy="27094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defPPr rtl="0">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GB"/>
              <a:t>2,2,0</a:t>
            </a:r>
          </a:p>
        </p:txBody>
      </p:sp>
      <p:sp>
        <p:nvSpPr>
          <p:cNvPr id="90" name="Rectangle 89">
            <a:extLst>
              <a:ext uri="{FF2B5EF4-FFF2-40B4-BE49-F238E27FC236}">
                <a16:creationId xmlns:a16="http://schemas.microsoft.com/office/drawing/2014/main" id="{36DA256C-CFAC-15CF-EBF5-3F6F9B7AB4FE}"/>
              </a:ext>
            </a:extLst>
          </p:cNvPr>
          <p:cNvSpPr/>
          <p:nvPr/>
        </p:nvSpPr>
        <p:spPr>
          <a:xfrm>
            <a:off x="3160154" y="3215238"/>
            <a:ext cx="768018" cy="270940"/>
          </a:xfrm>
          <a:prstGeom prst="rect">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defPPr rtl="0">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GB"/>
              <a:t>1,1,0</a:t>
            </a:r>
          </a:p>
        </p:txBody>
      </p:sp>
      <p:sp>
        <p:nvSpPr>
          <p:cNvPr id="91" name="Rectangle 90">
            <a:extLst>
              <a:ext uri="{FF2B5EF4-FFF2-40B4-BE49-F238E27FC236}">
                <a16:creationId xmlns:a16="http://schemas.microsoft.com/office/drawing/2014/main" id="{8B816FCF-8193-DE93-5572-48C08B469B46}"/>
              </a:ext>
            </a:extLst>
          </p:cNvPr>
          <p:cNvSpPr/>
          <p:nvPr/>
        </p:nvSpPr>
        <p:spPr>
          <a:xfrm>
            <a:off x="1647701" y="2410357"/>
            <a:ext cx="768018" cy="270940"/>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defPPr rtl="0">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GB"/>
              <a:t>3,3,1</a:t>
            </a:r>
          </a:p>
        </p:txBody>
      </p:sp>
      <p:sp>
        <p:nvSpPr>
          <p:cNvPr id="94" name="Rectangle 93">
            <a:extLst>
              <a:ext uri="{FF2B5EF4-FFF2-40B4-BE49-F238E27FC236}">
                <a16:creationId xmlns:a16="http://schemas.microsoft.com/office/drawing/2014/main" id="{1093777D-7CAF-E73E-4B4E-71791BF80F85}"/>
              </a:ext>
            </a:extLst>
          </p:cNvPr>
          <p:cNvSpPr/>
          <p:nvPr/>
        </p:nvSpPr>
        <p:spPr>
          <a:xfrm>
            <a:off x="3173256" y="2874007"/>
            <a:ext cx="768018" cy="270940"/>
          </a:xfrm>
          <a:prstGeom prst="rect">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defPPr rtl="0">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GB"/>
              <a:t>3,1,1</a:t>
            </a:r>
          </a:p>
        </p:txBody>
      </p:sp>
      <p:sp>
        <p:nvSpPr>
          <p:cNvPr id="95" name="Arrow: Down 94">
            <a:extLst>
              <a:ext uri="{FF2B5EF4-FFF2-40B4-BE49-F238E27FC236}">
                <a16:creationId xmlns:a16="http://schemas.microsoft.com/office/drawing/2014/main" id="{8E70B4E5-8DCD-4D1E-99CE-02784F1373C6}"/>
              </a:ext>
            </a:extLst>
          </p:cNvPr>
          <p:cNvSpPr/>
          <p:nvPr/>
        </p:nvSpPr>
        <p:spPr>
          <a:xfrm rot="3360000">
            <a:off x="3117271" y="1256805"/>
            <a:ext cx="108857" cy="653142"/>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rtl="0">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a:p>
        </p:txBody>
      </p:sp>
      <p:sp>
        <p:nvSpPr>
          <p:cNvPr id="96" name="Arrow: Down 95">
            <a:extLst>
              <a:ext uri="{FF2B5EF4-FFF2-40B4-BE49-F238E27FC236}">
                <a16:creationId xmlns:a16="http://schemas.microsoft.com/office/drawing/2014/main" id="{046C3FF3-FCB1-EE74-BD37-FE2361BA4835}"/>
              </a:ext>
            </a:extLst>
          </p:cNvPr>
          <p:cNvSpPr/>
          <p:nvPr/>
        </p:nvSpPr>
        <p:spPr>
          <a:xfrm rot="18300000">
            <a:off x="4324595" y="1256804"/>
            <a:ext cx="108857" cy="653142"/>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rtl="0">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a:p>
        </p:txBody>
      </p:sp>
      <p:sp>
        <p:nvSpPr>
          <p:cNvPr id="97" name="Arrow: Down 96">
            <a:extLst>
              <a:ext uri="{FF2B5EF4-FFF2-40B4-BE49-F238E27FC236}">
                <a16:creationId xmlns:a16="http://schemas.microsoft.com/office/drawing/2014/main" id="{B8C60610-0124-9971-A94A-AD2C613A0F74}"/>
              </a:ext>
            </a:extLst>
          </p:cNvPr>
          <p:cNvSpPr/>
          <p:nvPr/>
        </p:nvSpPr>
        <p:spPr>
          <a:xfrm rot="4740000">
            <a:off x="1845495" y="1622788"/>
            <a:ext cx="118753" cy="63335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rtl="0">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a:p>
        </p:txBody>
      </p:sp>
      <p:sp>
        <p:nvSpPr>
          <p:cNvPr id="98" name="Arrow: Down 97">
            <a:extLst>
              <a:ext uri="{FF2B5EF4-FFF2-40B4-BE49-F238E27FC236}">
                <a16:creationId xmlns:a16="http://schemas.microsoft.com/office/drawing/2014/main" id="{9DA274E0-F253-C325-3352-A5CB26C21323}"/>
              </a:ext>
            </a:extLst>
          </p:cNvPr>
          <p:cNvSpPr/>
          <p:nvPr/>
        </p:nvSpPr>
        <p:spPr>
          <a:xfrm rot="2820000">
            <a:off x="2201697" y="1886122"/>
            <a:ext cx="108857" cy="653142"/>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rtl="0">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a:p>
        </p:txBody>
      </p:sp>
      <p:sp>
        <p:nvSpPr>
          <p:cNvPr id="99" name="Arrow: Down 98">
            <a:extLst>
              <a:ext uri="{FF2B5EF4-FFF2-40B4-BE49-F238E27FC236}">
                <a16:creationId xmlns:a16="http://schemas.microsoft.com/office/drawing/2014/main" id="{EF4B812D-40EF-D2B2-CBD5-08AD953AA7CA}"/>
              </a:ext>
            </a:extLst>
          </p:cNvPr>
          <p:cNvSpPr/>
          <p:nvPr/>
        </p:nvSpPr>
        <p:spPr>
          <a:xfrm rot="17460000">
            <a:off x="5531832" y="1737874"/>
            <a:ext cx="99786" cy="507999"/>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rtl="0">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a:p>
        </p:txBody>
      </p:sp>
      <p:sp>
        <p:nvSpPr>
          <p:cNvPr id="100" name="Arrow: Down 99">
            <a:extLst>
              <a:ext uri="{FF2B5EF4-FFF2-40B4-BE49-F238E27FC236}">
                <a16:creationId xmlns:a16="http://schemas.microsoft.com/office/drawing/2014/main" id="{A8CCB3E4-BF6E-47ED-ED92-0CE91F60C553}"/>
              </a:ext>
            </a:extLst>
          </p:cNvPr>
          <p:cNvSpPr/>
          <p:nvPr/>
        </p:nvSpPr>
        <p:spPr>
          <a:xfrm rot="3360000">
            <a:off x="1442904" y="2539357"/>
            <a:ext cx="108857" cy="653142"/>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rtl="0">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a:p>
        </p:txBody>
      </p:sp>
      <p:sp>
        <p:nvSpPr>
          <p:cNvPr id="101" name="Arrow: Down 100">
            <a:extLst>
              <a:ext uri="{FF2B5EF4-FFF2-40B4-BE49-F238E27FC236}">
                <a16:creationId xmlns:a16="http://schemas.microsoft.com/office/drawing/2014/main" id="{CAABFB18-B975-9451-E90C-D9BCC021D5C8}"/>
              </a:ext>
            </a:extLst>
          </p:cNvPr>
          <p:cNvSpPr/>
          <p:nvPr/>
        </p:nvSpPr>
        <p:spPr>
          <a:xfrm rot="3360000">
            <a:off x="573971" y="1840674"/>
            <a:ext cx="108857" cy="653142"/>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rtl="0">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a:p>
        </p:txBody>
      </p:sp>
      <p:sp>
        <p:nvSpPr>
          <p:cNvPr id="102" name="Arrow: Down 101">
            <a:extLst>
              <a:ext uri="{FF2B5EF4-FFF2-40B4-BE49-F238E27FC236}">
                <a16:creationId xmlns:a16="http://schemas.microsoft.com/office/drawing/2014/main" id="{F8334362-BB8C-8724-2A3C-41EAC0846E78}"/>
              </a:ext>
            </a:extLst>
          </p:cNvPr>
          <p:cNvSpPr/>
          <p:nvPr/>
        </p:nvSpPr>
        <p:spPr>
          <a:xfrm rot="1740000">
            <a:off x="4468416" y="1840160"/>
            <a:ext cx="137079" cy="522112"/>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rtl="0">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a:p>
        </p:txBody>
      </p:sp>
      <p:sp>
        <p:nvSpPr>
          <p:cNvPr id="103" name="Arrow: Down 102">
            <a:extLst>
              <a:ext uri="{FF2B5EF4-FFF2-40B4-BE49-F238E27FC236}">
                <a16:creationId xmlns:a16="http://schemas.microsoft.com/office/drawing/2014/main" id="{2D8790F2-C59C-4AAA-3D50-5914AC92BC28}"/>
              </a:ext>
            </a:extLst>
          </p:cNvPr>
          <p:cNvSpPr/>
          <p:nvPr/>
        </p:nvSpPr>
        <p:spPr>
          <a:xfrm rot="3360000">
            <a:off x="3887415" y="2266614"/>
            <a:ext cx="94746" cy="400149"/>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rtl="0">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a:p>
        </p:txBody>
      </p:sp>
      <p:sp>
        <p:nvSpPr>
          <p:cNvPr id="104" name="Arrow: Down 103">
            <a:extLst>
              <a:ext uri="{FF2B5EF4-FFF2-40B4-BE49-F238E27FC236}">
                <a16:creationId xmlns:a16="http://schemas.microsoft.com/office/drawing/2014/main" id="{E0E66071-6BF6-1C74-BDBA-F8B0D3D4BD38}"/>
              </a:ext>
            </a:extLst>
          </p:cNvPr>
          <p:cNvSpPr/>
          <p:nvPr/>
        </p:nvSpPr>
        <p:spPr>
          <a:xfrm rot="17700000">
            <a:off x="5020611" y="2307773"/>
            <a:ext cx="108857" cy="653142"/>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rtl="0">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a:p>
        </p:txBody>
      </p:sp>
      <p:sp>
        <p:nvSpPr>
          <p:cNvPr id="105" name="Arrow: Down 104">
            <a:extLst>
              <a:ext uri="{FF2B5EF4-FFF2-40B4-BE49-F238E27FC236}">
                <a16:creationId xmlns:a16="http://schemas.microsoft.com/office/drawing/2014/main" id="{E2475B4C-49F2-8CF2-FB12-038F3A7C4721}"/>
              </a:ext>
            </a:extLst>
          </p:cNvPr>
          <p:cNvSpPr/>
          <p:nvPr/>
        </p:nvSpPr>
        <p:spPr>
          <a:xfrm rot="2040000">
            <a:off x="644893" y="1927264"/>
            <a:ext cx="108857" cy="653142"/>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rtl="0">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a:p>
        </p:txBody>
      </p:sp>
      <p:sp>
        <p:nvSpPr>
          <p:cNvPr id="106" name="Arrow: Down 105">
            <a:extLst>
              <a:ext uri="{FF2B5EF4-FFF2-40B4-BE49-F238E27FC236}">
                <a16:creationId xmlns:a16="http://schemas.microsoft.com/office/drawing/2014/main" id="{83C847B8-5475-1532-964D-F945A82E93EF}"/>
              </a:ext>
            </a:extLst>
          </p:cNvPr>
          <p:cNvSpPr/>
          <p:nvPr/>
        </p:nvSpPr>
        <p:spPr>
          <a:xfrm>
            <a:off x="3479210" y="5106295"/>
            <a:ext cx="108857" cy="653142"/>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rtl="0">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a:p>
        </p:txBody>
      </p:sp>
      <p:sp>
        <p:nvSpPr>
          <p:cNvPr id="108" name="Arrow: Down 107">
            <a:extLst>
              <a:ext uri="{FF2B5EF4-FFF2-40B4-BE49-F238E27FC236}">
                <a16:creationId xmlns:a16="http://schemas.microsoft.com/office/drawing/2014/main" id="{262AA22A-98A0-A2B0-56E0-0FD66F437111}"/>
              </a:ext>
            </a:extLst>
          </p:cNvPr>
          <p:cNvSpPr/>
          <p:nvPr/>
        </p:nvSpPr>
        <p:spPr>
          <a:xfrm rot="360000">
            <a:off x="1650631" y="2686240"/>
            <a:ext cx="108857" cy="653142"/>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rtl="0">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a:p>
        </p:txBody>
      </p:sp>
      <p:sp>
        <p:nvSpPr>
          <p:cNvPr id="109" name="Rectangle 108">
            <a:extLst>
              <a:ext uri="{FF2B5EF4-FFF2-40B4-BE49-F238E27FC236}">
                <a16:creationId xmlns:a16="http://schemas.microsoft.com/office/drawing/2014/main" id="{F416588C-729F-6F49-D650-FBC0661C5F4A}"/>
              </a:ext>
            </a:extLst>
          </p:cNvPr>
          <p:cNvSpPr/>
          <p:nvPr/>
        </p:nvSpPr>
        <p:spPr>
          <a:xfrm>
            <a:off x="3168492" y="3544376"/>
            <a:ext cx="768018" cy="270940"/>
          </a:xfrm>
          <a:prstGeom prst="rect">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defPPr rtl="0">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GB"/>
              <a:t>2,2,1</a:t>
            </a:r>
          </a:p>
        </p:txBody>
      </p:sp>
      <p:sp>
        <p:nvSpPr>
          <p:cNvPr id="110" name="Rectangle 109">
            <a:extLst>
              <a:ext uri="{FF2B5EF4-FFF2-40B4-BE49-F238E27FC236}">
                <a16:creationId xmlns:a16="http://schemas.microsoft.com/office/drawing/2014/main" id="{FF10EB89-8223-49E6-65F6-84BABD4E33A9}"/>
              </a:ext>
            </a:extLst>
          </p:cNvPr>
          <p:cNvSpPr/>
          <p:nvPr/>
        </p:nvSpPr>
        <p:spPr>
          <a:xfrm>
            <a:off x="3150809" y="3854273"/>
            <a:ext cx="768018" cy="270940"/>
          </a:xfrm>
          <a:prstGeom prst="rect">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defPPr rtl="0">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GB"/>
              <a:t>0,2,0</a:t>
            </a:r>
          </a:p>
        </p:txBody>
      </p:sp>
      <p:sp>
        <p:nvSpPr>
          <p:cNvPr id="111" name="Rectangle 110">
            <a:extLst>
              <a:ext uri="{FF2B5EF4-FFF2-40B4-BE49-F238E27FC236}">
                <a16:creationId xmlns:a16="http://schemas.microsoft.com/office/drawing/2014/main" id="{9BE3621C-E103-6213-2B75-D6397550CA7B}"/>
              </a:ext>
            </a:extLst>
          </p:cNvPr>
          <p:cNvSpPr/>
          <p:nvPr/>
        </p:nvSpPr>
        <p:spPr>
          <a:xfrm>
            <a:off x="3146043" y="4513460"/>
            <a:ext cx="768018" cy="270940"/>
          </a:xfrm>
          <a:prstGeom prst="rect">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defPPr rtl="0">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GB"/>
              <a:t>0,1,0</a:t>
            </a:r>
          </a:p>
        </p:txBody>
      </p:sp>
      <p:sp>
        <p:nvSpPr>
          <p:cNvPr id="112" name="Rectangle 111">
            <a:extLst>
              <a:ext uri="{FF2B5EF4-FFF2-40B4-BE49-F238E27FC236}">
                <a16:creationId xmlns:a16="http://schemas.microsoft.com/office/drawing/2014/main" id="{AA76C105-B953-03E5-A14E-71A483A8996A}"/>
              </a:ext>
            </a:extLst>
          </p:cNvPr>
          <p:cNvSpPr/>
          <p:nvPr/>
        </p:nvSpPr>
        <p:spPr>
          <a:xfrm>
            <a:off x="3159145" y="4172229"/>
            <a:ext cx="768018" cy="270940"/>
          </a:xfrm>
          <a:prstGeom prst="rect">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defPPr rtl="0">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GB"/>
              <a:t>0,3,1</a:t>
            </a:r>
          </a:p>
        </p:txBody>
      </p:sp>
      <p:sp>
        <p:nvSpPr>
          <p:cNvPr id="113" name="Rectangle 112">
            <a:extLst>
              <a:ext uri="{FF2B5EF4-FFF2-40B4-BE49-F238E27FC236}">
                <a16:creationId xmlns:a16="http://schemas.microsoft.com/office/drawing/2014/main" id="{E50D61FD-6891-6F7A-DFD1-3CC080A2AD1A}"/>
              </a:ext>
            </a:extLst>
          </p:cNvPr>
          <p:cNvSpPr/>
          <p:nvPr/>
        </p:nvSpPr>
        <p:spPr>
          <a:xfrm>
            <a:off x="3154381" y="4842598"/>
            <a:ext cx="768018" cy="270940"/>
          </a:xfrm>
          <a:prstGeom prst="rect">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defPPr rtl="0">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GB"/>
              <a:t>1,1,1</a:t>
            </a:r>
          </a:p>
        </p:txBody>
      </p:sp>
      <p:sp>
        <p:nvSpPr>
          <p:cNvPr id="114" name="Rectangle 113">
            <a:extLst>
              <a:ext uri="{FF2B5EF4-FFF2-40B4-BE49-F238E27FC236}">
                <a16:creationId xmlns:a16="http://schemas.microsoft.com/office/drawing/2014/main" id="{280DB79D-3650-53B9-5C32-D817BA6A73BA}"/>
              </a:ext>
            </a:extLst>
          </p:cNvPr>
          <p:cNvSpPr/>
          <p:nvPr/>
        </p:nvSpPr>
        <p:spPr>
          <a:xfrm>
            <a:off x="3154381" y="5759820"/>
            <a:ext cx="768018" cy="270940"/>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defPPr rtl="0">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GB"/>
              <a:t>0,0,0</a:t>
            </a:r>
          </a:p>
        </p:txBody>
      </p:sp>
      <p:sp>
        <p:nvSpPr>
          <p:cNvPr id="115" name="Arrow: Pentagon 114">
            <a:extLst>
              <a:ext uri="{FF2B5EF4-FFF2-40B4-BE49-F238E27FC236}">
                <a16:creationId xmlns:a16="http://schemas.microsoft.com/office/drawing/2014/main" id="{B214094A-5DFB-E82C-1584-D7C6F50E0AA6}"/>
              </a:ext>
            </a:extLst>
          </p:cNvPr>
          <p:cNvSpPr/>
          <p:nvPr/>
        </p:nvSpPr>
        <p:spPr>
          <a:xfrm>
            <a:off x="28221" y="1213555"/>
            <a:ext cx="677333" cy="282222"/>
          </a:xfrm>
          <a:prstGeom prst="homePlate">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100"/>
              <a:t>Level0</a:t>
            </a:r>
          </a:p>
        </p:txBody>
      </p:sp>
      <p:sp>
        <p:nvSpPr>
          <p:cNvPr id="116" name="Arrow: Pentagon 115">
            <a:extLst>
              <a:ext uri="{FF2B5EF4-FFF2-40B4-BE49-F238E27FC236}">
                <a16:creationId xmlns:a16="http://schemas.microsoft.com/office/drawing/2014/main" id="{B32DFB03-FFFD-6A5C-3F20-6792B0466C94}"/>
              </a:ext>
            </a:extLst>
          </p:cNvPr>
          <p:cNvSpPr/>
          <p:nvPr/>
        </p:nvSpPr>
        <p:spPr>
          <a:xfrm>
            <a:off x="28221" y="1580444"/>
            <a:ext cx="677333" cy="282222"/>
          </a:xfrm>
          <a:prstGeom prst="homePlate">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sz="1100"/>
              <a:t>Level1</a:t>
            </a:r>
          </a:p>
        </p:txBody>
      </p:sp>
      <p:sp>
        <p:nvSpPr>
          <p:cNvPr id="117" name="Arrow: Pentagon 116">
            <a:extLst>
              <a:ext uri="{FF2B5EF4-FFF2-40B4-BE49-F238E27FC236}">
                <a16:creationId xmlns:a16="http://schemas.microsoft.com/office/drawing/2014/main" id="{63270117-7E88-E4E6-AF36-15A3009E77C7}"/>
              </a:ext>
            </a:extLst>
          </p:cNvPr>
          <p:cNvSpPr/>
          <p:nvPr/>
        </p:nvSpPr>
        <p:spPr>
          <a:xfrm>
            <a:off x="28221" y="1919111"/>
            <a:ext cx="677333" cy="282222"/>
          </a:xfrm>
          <a:prstGeom prst="homePlate">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sz="1100"/>
              <a:t>Level2</a:t>
            </a:r>
          </a:p>
        </p:txBody>
      </p:sp>
      <p:sp>
        <p:nvSpPr>
          <p:cNvPr id="118" name="Arrow: Pentagon 117">
            <a:extLst>
              <a:ext uri="{FF2B5EF4-FFF2-40B4-BE49-F238E27FC236}">
                <a16:creationId xmlns:a16="http://schemas.microsoft.com/office/drawing/2014/main" id="{5335C0C4-0B9C-2FAB-EE7F-D533BA036130}"/>
              </a:ext>
            </a:extLst>
          </p:cNvPr>
          <p:cNvSpPr/>
          <p:nvPr/>
        </p:nvSpPr>
        <p:spPr>
          <a:xfrm>
            <a:off x="28221" y="5743222"/>
            <a:ext cx="832554" cy="282222"/>
          </a:xfrm>
          <a:prstGeom prst="homePlate">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sz="1100"/>
              <a:t>Level11</a:t>
            </a:r>
          </a:p>
        </p:txBody>
      </p:sp>
      <p:sp>
        <p:nvSpPr>
          <p:cNvPr id="3" name="Footer Placeholder 3">
            <a:extLst>
              <a:ext uri="{FF2B5EF4-FFF2-40B4-BE49-F238E27FC236}">
                <a16:creationId xmlns:a16="http://schemas.microsoft.com/office/drawing/2014/main" id="{999D4F62-8BE3-758E-A2B1-F9903A30164B}"/>
              </a:ext>
            </a:extLst>
          </p:cNvPr>
          <p:cNvSpPr>
            <a:spLocks noGrp="1"/>
          </p:cNvSpPr>
          <p:nvPr/>
        </p:nvSpPr>
        <p:spPr>
          <a:xfrm>
            <a:off x="3308350" y="6401999"/>
            <a:ext cx="5575300" cy="369332"/>
          </a:xfrm>
          <a:prstGeom prst="rect">
            <a:avLst/>
          </a:prstGeom>
        </p:spPr>
        <p:txBody>
          <a:bodyPr vert="horz" lIns="0" tIns="0" rIns="0" bIns="0" rtlCol="0" anchor="ctr">
            <a:normAutofit/>
          </a:bodyPr>
          <a:lstStyle>
            <a:defPPr rtl="0">
              <a:defRPr lang="en-us"/>
            </a:defPPr>
            <a:lvl1pPr marL="0" algn="ctr" defTabSz="914400" rtl="0" eaLnBrk="1" latinLnBrk="0" hangingPunct="1">
              <a:defRPr sz="1000" kern="1200" cap="all" spc="300" baseline="0">
                <a:solidFill>
                  <a:schemeClr val="tx1">
                    <a:alpha val="7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a:solidFill>
                  <a:prstClr val="white">
                    <a:alpha val="70000"/>
                  </a:prstClr>
                </a:solidFill>
                <a:latin typeface="Avenir Next LT Pro Light"/>
              </a:rPr>
              <a:t>L1:Module4</a:t>
            </a:r>
            <a:endParaRPr lang="en-GB" sz="1000" b="0" i="0" u="none" strike="noStrike" kern="1200" cap="all" spc="300" normalizeH="0" noProof="0">
              <a:ln>
                <a:noFill/>
              </a:ln>
              <a:solidFill>
                <a:prstClr val="white">
                  <a:alpha val="70000"/>
                </a:prstClr>
              </a:solidFill>
              <a:effectLst/>
              <a:uLnTx/>
              <a:uFillTx/>
              <a:latin typeface="Avenir Next LT Pro Light"/>
            </a:endParaRPr>
          </a:p>
        </p:txBody>
      </p:sp>
      <p:pic>
        <p:nvPicPr>
          <p:cNvPr id="4" name="Picture 3" descr="XenonStack Global expansion in UAE and USA - Target 1000+ ...">
            <a:extLst>
              <a:ext uri="{FF2B5EF4-FFF2-40B4-BE49-F238E27FC236}">
                <a16:creationId xmlns:a16="http://schemas.microsoft.com/office/drawing/2014/main" id="{2B5D5808-ED6F-B235-3DB2-06AA2B55BF51}"/>
              </a:ext>
            </a:extLst>
          </p:cNvPr>
          <p:cNvPicPr>
            <a:picLocks noChangeAspect="1"/>
          </p:cNvPicPr>
          <p:nvPr/>
        </p:nvPicPr>
        <p:blipFill>
          <a:blip r:embed="rId3"/>
          <a:stretch>
            <a:fillRect/>
          </a:stretch>
        </p:blipFill>
        <p:spPr>
          <a:xfrm>
            <a:off x="11594692" y="4173"/>
            <a:ext cx="598079" cy="455748"/>
          </a:xfrm>
          <a:prstGeom prst="rect">
            <a:avLst/>
          </a:prstGeom>
        </p:spPr>
      </p:pic>
      <p:cxnSp>
        <p:nvCxnSpPr>
          <p:cNvPr id="2" name="Straight Arrow Connector 1">
            <a:extLst>
              <a:ext uri="{FF2B5EF4-FFF2-40B4-BE49-F238E27FC236}">
                <a16:creationId xmlns:a16="http://schemas.microsoft.com/office/drawing/2014/main" id="{3FA1F85C-DBEC-7367-F8B4-0C5D3C53CC80}"/>
              </a:ext>
            </a:extLst>
          </p:cNvPr>
          <p:cNvCxnSpPr/>
          <p:nvPr/>
        </p:nvCxnSpPr>
        <p:spPr>
          <a:xfrm flipH="1" flipV="1">
            <a:off x="4139513" y="1297459"/>
            <a:ext cx="1987377" cy="545756"/>
          </a:xfrm>
          <a:prstGeom prst="straightConnector1">
            <a:avLst/>
          </a:prstGeom>
          <a:ln>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 name="Straight Arrow Connector 4">
            <a:extLst>
              <a:ext uri="{FF2B5EF4-FFF2-40B4-BE49-F238E27FC236}">
                <a16:creationId xmlns:a16="http://schemas.microsoft.com/office/drawing/2014/main" id="{67E9A77B-652E-1C1D-7D36-96BC278D956B}"/>
              </a:ext>
            </a:extLst>
          </p:cNvPr>
          <p:cNvCxnSpPr>
            <a:cxnSpLocks/>
          </p:cNvCxnSpPr>
          <p:nvPr/>
        </p:nvCxnSpPr>
        <p:spPr>
          <a:xfrm flipH="1" flipV="1">
            <a:off x="2924430" y="1956486"/>
            <a:ext cx="2100649" cy="906161"/>
          </a:xfrm>
          <a:prstGeom prst="straightConnector1">
            <a:avLst/>
          </a:prstGeom>
          <a:ln>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069125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152CD-4C4C-9E44-BE9B-72AB9835E6A9}"/>
              </a:ext>
            </a:extLst>
          </p:cNvPr>
          <p:cNvSpPr>
            <a:spLocks noGrp="1"/>
          </p:cNvSpPr>
          <p:nvPr>
            <p:ph type="ctrTitle"/>
          </p:nvPr>
        </p:nvSpPr>
        <p:spPr>
          <a:xfrm>
            <a:off x="3741677" y="955387"/>
            <a:ext cx="4451349" cy="2082226"/>
          </a:xfrm>
        </p:spPr>
        <p:txBody>
          <a:bodyPr/>
          <a:lstStyle/>
          <a:p>
            <a:r>
              <a:rPr lang="en-US"/>
              <a:t>Thank you</a:t>
            </a:r>
          </a:p>
        </p:txBody>
      </p:sp>
      <p:sp>
        <p:nvSpPr>
          <p:cNvPr id="3" name="Subtitle 2">
            <a:extLst>
              <a:ext uri="{FF2B5EF4-FFF2-40B4-BE49-F238E27FC236}">
                <a16:creationId xmlns:a16="http://schemas.microsoft.com/office/drawing/2014/main" id="{F3F2E30C-1333-5529-886B-FD732D3DCBD3}"/>
              </a:ext>
            </a:extLst>
          </p:cNvPr>
          <p:cNvSpPr>
            <a:spLocks noGrp="1"/>
          </p:cNvSpPr>
          <p:nvPr>
            <p:ph type="subTitle" idx="1"/>
          </p:nvPr>
        </p:nvSpPr>
        <p:spPr/>
        <p:txBody>
          <a:bodyPr/>
          <a:lstStyle/>
          <a:p>
            <a:r>
              <a:rPr lang="en-US">
                <a:solidFill>
                  <a:srgbClr val="FFFFFF">
                    <a:alpha val="70000"/>
                  </a:srgbClr>
                </a:solidFill>
              </a:rPr>
              <a:t>Lovepreet Singh</a:t>
            </a:r>
          </a:p>
          <a:p>
            <a:r>
              <a:rPr lang="en-US">
                <a:solidFill>
                  <a:srgbClr val="FFFFFF">
                    <a:alpha val="70000"/>
                  </a:srgbClr>
                </a:solidFill>
              </a:rPr>
              <a:t>XS0905</a:t>
            </a:r>
          </a:p>
          <a:p>
            <a:endParaRPr lang="en-US">
              <a:solidFill>
                <a:srgbClr val="FFFFFF">
                  <a:alpha val="70000"/>
                </a:srgbClr>
              </a:solidFill>
            </a:endParaRPr>
          </a:p>
        </p:txBody>
      </p:sp>
      <p:pic>
        <p:nvPicPr>
          <p:cNvPr id="5" name="Picture 4" descr="XenonStack Global expansion in UAE and USA - Target 1000+ ...">
            <a:extLst>
              <a:ext uri="{FF2B5EF4-FFF2-40B4-BE49-F238E27FC236}">
                <a16:creationId xmlns:a16="http://schemas.microsoft.com/office/drawing/2014/main" id="{E20526E4-FE2A-9A49-52DD-639B94973FF4}"/>
              </a:ext>
            </a:extLst>
          </p:cNvPr>
          <p:cNvPicPr>
            <a:picLocks noChangeAspect="1"/>
          </p:cNvPicPr>
          <p:nvPr/>
        </p:nvPicPr>
        <p:blipFill>
          <a:blip r:embed="rId3"/>
          <a:stretch>
            <a:fillRect/>
          </a:stretch>
        </p:blipFill>
        <p:spPr>
          <a:xfrm>
            <a:off x="11594692" y="4173"/>
            <a:ext cx="598079" cy="455748"/>
          </a:xfrm>
          <a:prstGeom prst="rect">
            <a:avLst/>
          </a:prstGeom>
        </p:spPr>
      </p:pic>
      <p:sp>
        <p:nvSpPr>
          <p:cNvPr id="6" name="Footer Placeholder 3">
            <a:extLst>
              <a:ext uri="{FF2B5EF4-FFF2-40B4-BE49-F238E27FC236}">
                <a16:creationId xmlns:a16="http://schemas.microsoft.com/office/drawing/2014/main" id="{B51E807A-C910-E027-AB6C-3350D1ED97BF}"/>
              </a:ext>
            </a:extLst>
          </p:cNvPr>
          <p:cNvSpPr>
            <a:spLocks noGrp="1"/>
          </p:cNvSpPr>
          <p:nvPr/>
        </p:nvSpPr>
        <p:spPr>
          <a:xfrm>
            <a:off x="3308350" y="6401999"/>
            <a:ext cx="5575300" cy="369332"/>
          </a:xfrm>
          <a:prstGeom prst="rect">
            <a:avLst/>
          </a:prstGeom>
        </p:spPr>
        <p:txBody>
          <a:bodyPr vert="horz" lIns="0" tIns="0" rIns="0" bIns="0" rtlCol="0" anchor="ctr">
            <a:normAutofit/>
          </a:bodyPr>
          <a:lstStyle>
            <a:defPPr rtl="0">
              <a:defRPr lang="en-us"/>
            </a:defPPr>
            <a:lvl1pPr marL="0" algn="ctr" defTabSz="914400" rtl="0" eaLnBrk="1" latinLnBrk="0" hangingPunct="1">
              <a:defRPr sz="1000" kern="1200" cap="all" spc="300" baseline="0">
                <a:solidFill>
                  <a:schemeClr val="tx1">
                    <a:alpha val="7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a:solidFill>
                  <a:prstClr val="white">
                    <a:alpha val="70000"/>
                  </a:prstClr>
                </a:solidFill>
                <a:latin typeface="Avenir Next LT Pro Light"/>
              </a:rPr>
              <a:t>L1:Module4</a:t>
            </a:r>
            <a:endParaRPr lang="en-GB" sz="1000" b="0" i="0" u="none" strike="noStrike" kern="1200" cap="all" spc="300" normalizeH="0" noProof="0">
              <a:ln>
                <a:noFill/>
              </a:ln>
              <a:solidFill>
                <a:prstClr val="white">
                  <a:alpha val="70000"/>
                </a:prstClr>
              </a:solidFill>
              <a:effectLst/>
              <a:uLnTx/>
              <a:uFillTx/>
              <a:latin typeface="Avenir Next LT Pro Light"/>
            </a:endParaRPr>
          </a:p>
        </p:txBody>
      </p:sp>
    </p:spTree>
    <p:extLst>
      <p:ext uri="{BB962C8B-B14F-4D97-AF65-F5344CB8AC3E}">
        <p14:creationId xmlns:p14="http://schemas.microsoft.com/office/powerpoint/2010/main" val="36847939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6" name="Rectangle 105">
            <a:extLst>
              <a:ext uri="{FF2B5EF4-FFF2-40B4-BE49-F238E27FC236}">
                <a16:creationId xmlns:a16="http://schemas.microsoft.com/office/drawing/2014/main" id="{DB66C9CD-6BF4-44CA-8078-0BB8190807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itle 15">
            <a:extLst>
              <a:ext uri="{FF2B5EF4-FFF2-40B4-BE49-F238E27FC236}">
                <a16:creationId xmlns:a16="http://schemas.microsoft.com/office/drawing/2014/main" id="{B14C0111-86AA-B377-753D-02A3CA89F8E6}"/>
              </a:ext>
            </a:extLst>
          </p:cNvPr>
          <p:cNvSpPr>
            <a:spLocks noGrp="1"/>
          </p:cNvSpPr>
          <p:nvPr>
            <p:ph type="title"/>
          </p:nvPr>
        </p:nvSpPr>
        <p:spPr>
          <a:xfrm>
            <a:off x="1078100" y="542671"/>
            <a:ext cx="10026650" cy="1124202"/>
          </a:xfrm>
        </p:spPr>
        <p:txBody>
          <a:bodyPr vert="horz" wrap="square" lIns="0" tIns="0" rIns="0" bIns="0" rtlCol="0" anchor="ctr" anchorCtr="0">
            <a:normAutofit/>
          </a:bodyPr>
          <a:lstStyle/>
          <a:p>
            <a:r>
              <a:rPr lang="en-US" sz="4800" b="1">
                <a:latin typeface="Aptos Display"/>
              </a:rPr>
              <a:t>CONTENTS</a:t>
            </a:r>
          </a:p>
        </p:txBody>
      </p:sp>
      <p:sp useBgFill="1">
        <p:nvSpPr>
          <p:cNvPr id="107" name="Rectangle 106">
            <a:extLst>
              <a:ext uri="{FF2B5EF4-FFF2-40B4-BE49-F238E27FC236}">
                <a16:creationId xmlns:a16="http://schemas.microsoft.com/office/drawing/2014/main" id="{F883A8D1-ED1B-47A1-AA44-289C080EDD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52664"/>
            <a:ext cx="12192000" cy="4605336"/>
          </a:xfrm>
          <a:prstGeom prst="rect">
            <a:avLst/>
          </a:prstGeom>
          <a:solidFill>
            <a:schemeClr val="bg1">
              <a:alpha val="2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alpha val="20000"/>
                </a:schemeClr>
              </a:solidFill>
            </a:endParaRPr>
          </a:p>
        </p:txBody>
      </p:sp>
      <p:pic>
        <p:nvPicPr>
          <p:cNvPr id="82" name="Picture 81" descr="XenonStack Global expansion in UAE and USA - Target 1000+ ...">
            <a:extLst>
              <a:ext uri="{FF2B5EF4-FFF2-40B4-BE49-F238E27FC236}">
                <a16:creationId xmlns:a16="http://schemas.microsoft.com/office/drawing/2014/main" id="{FB2C4125-BDB6-717A-B218-940B05A6D37A}"/>
              </a:ext>
            </a:extLst>
          </p:cNvPr>
          <p:cNvPicPr>
            <a:picLocks noChangeAspect="1"/>
          </p:cNvPicPr>
          <p:nvPr/>
        </p:nvPicPr>
        <p:blipFill>
          <a:blip r:embed="rId3"/>
          <a:stretch>
            <a:fillRect/>
          </a:stretch>
        </p:blipFill>
        <p:spPr>
          <a:xfrm>
            <a:off x="11594692" y="4173"/>
            <a:ext cx="598079" cy="455748"/>
          </a:xfrm>
          <a:prstGeom prst="rect">
            <a:avLst/>
          </a:prstGeom>
        </p:spPr>
      </p:pic>
      <p:graphicFrame>
        <p:nvGraphicFramePr>
          <p:cNvPr id="18" name="Content Placeholder 12">
            <a:extLst>
              <a:ext uri="{FF2B5EF4-FFF2-40B4-BE49-F238E27FC236}">
                <a16:creationId xmlns:a16="http://schemas.microsoft.com/office/drawing/2014/main" id="{39DFBFF6-2632-C016-EEDD-84AEEA670BDD}"/>
              </a:ext>
            </a:extLst>
          </p:cNvPr>
          <p:cNvGraphicFramePr>
            <a:graphicFrameLocks noGrp="1"/>
          </p:cNvGraphicFramePr>
          <p:nvPr>
            <p:ph idx="1"/>
            <p:extLst>
              <p:ext uri="{D42A27DB-BD31-4B8C-83A1-F6EECF244321}">
                <p14:modId xmlns:p14="http://schemas.microsoft.com/office/powerpoint/2010/main" val="3061462912"/>
              </p:ext>
            </p:extLst>
          </p:nvPr>
        </p:nvGraphicFramePr>
        <p:xfrm>
          <a:off x="541338" y="2843212"/>
          <a:ext cx="11109674" cy="347211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01" name="Footer Placeholder 3">
            <a:extLst>
              <a:ext uri="{FF2B5EF4-FFF2-40B4-BE49-F238E27FC236}">
                <a16:creationId xmlns:a16="http://schemas.microsoft.com/office/drawing/2014/main" id="{0191011E-7FC4-FABE-736B-FA90B3096897}"/>
              </a:ext>
            </a:extLst>
          </p:cNvPr>
          <p:cNvSpPr>
            <a:spLocks noGrp="1"/>
          </p:cNvSpPr>
          <p:nvPr/>
        </p:nvSpPr>
        <p:spPr>
          <a:xfrm>
            <a:off x="3308350" y="6401999"/>
            <a:ext cx="5575300" cy="369332"/>
          </a:xfrm>
          <a:prstGeom prst="rect">
            <a:avLst/>
          </a:prstGeom>
        </p:spPr>
        <p:txBody>
          <a:bodyPr vert="horz" lIns="0" tIns="0" rIns="0" bIns="0" rtlCol="0" anchor="ctr">
            <a:normAutofit/>
          </a:bodyPr>
          <a:lstStyle>
            <a:defPPr rtl="0">
              <a:defRPr lang="en-us"/>
            </a:defPPr>
            <a:lvl1pPr marL="0" algn="ctr" defTabSz="914400" rtl="0" eaLnBrk="1" latinLnBrk="0" hangingPunct="1">
              <a:defRPr sz="1000" kern="1200" cap="all" spc="300" baseline="0">
                <a:solidFill>
                  <a:schemeClr val="tx1">
                    <a:alpha val="7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a:solidFill>
                  <a:prstClr val="white">
                    <a:alpha val="70000"/>
                  </a:prstClr>
                </a:solidFill>
                <a:latin typeface="Avenir Next LT Pro Light"/>
              </a:rPr>
              <a:t>L1:Module4</a:t>
            </a:r>
            <a:endParaRPr lang="en-GB" sz="1000" b="0" i="0" u="none" strike="noStrike" kern="1200" cap="all" spc="300" normalizeH="0" noProof="0">
              <a:ln>
                <a:noFill/>
              </a:ln>
              <a:solidFill>
                <a:prstClr val="white">
                  <a:alpha val="70000"/>
                </a:prstClr>
              </a:solidFill>
              <a:effectLst/>
              <a:uLnTx/>
              <a:uFillTx/>
              <a:latin typeface="Avenir Next LT Pro Light"/>
            </a:endParaRPr>
          </a:p>
        </p:txBody>
      </p:sp>
    </p:spTree>
    <p:extLst>
      <p:ext uri="{BB962C8B-B14F-4D97-AF65-F5344CB8AC3E}">
        <p14:creationId xmlns:p14="http://schemas.microsoft.com/office/powerpoint/2010/main" val="36354439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B633FFAB-EB2A-F0A1-385B-6F3AC2F8C646}"/>
            </a:ext>
          </a:extLst>
        </p:cNvPr>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16AEAAEA-61E9-0CBD-5F02-CF292B99D0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D1B4DD5D-9D02-375B-4057-542EFF0CA79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023391" y="2310207"/>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4DBD0EEF-19FF-DCFD-3B12-A7BC0E41E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54794" y="0"/>
            <a:ext cx="5537206" cy="6858000"/>
          </a:xfrm>
          <a:prstGeom prst="rect">
            <a:avLst/>
          </a:prstGeom>
          <a:solidFill>
            <a:schemeClr val="bg1">
              <a:alpha val="2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alpha val="20000"/>
                </a:schemeClr>
              </a:solidFill>
            </a:endParaRPr>
          </a:p>
        </p:txBody>
      </p:sp>
      <p:sp>
        <p:nvSpPr>
          <p:cNvPr id="5" name="Slide Number Placeholder 4">
            <a:extLst>
              <a:ext uri="{FF2B5EF4-FFF2-40B4-BE49-F238E27FC236}">
                <a16:creationId xmlns:a16="http://schemas.microsoft.com/office/drawing/2014/main" id="{F5161DE1-DE05-1C22-F667-8A0D4A4FBF5F}"/>
              </a:ext>
            </a:extLst>
          </p:cNvPr>
          <p:cNvSpPr>
            <a:spLocks noGrp="1"/>
          </p:cNvSpPr>
          <p:nvPr>
            <p:ph type="sldNum" sz="quarter" idx="12"/>
          </p:nvPr>
        </p:nvSpPr>
        <p:spPr>
          <a:xfrm>
            <a:off x="9442800" y="6401999"/>
            <a:ext cx="2208212" cy="369332"/>
          </a:xfrm>
        </p:spPr>
        <p:txBody>
          <a:bodyPr vert="horz" lIns="0" tIns="0" rIns="0" bIns="0" rtlCol="0" anchor="ctr">
            <a:normAutofit/>
          </a:bodyPr>
          <a:lstStyle/>
          <a:p>
            <a:pPr marR="0" lvl="0" indent="0" fontAlgn="auto">
              <a:spcBef>
                <a:spcPts val="0"/>
              </a:spcBef>
              <a:spcAft>
                <a:spcPts val="600"/>
              </a:spcAft>
              <a:buClrTx/>
              <a:buSzTx/>
              <a:buFontTx/>
              <a:buNone/>
              <a:tabLst/>
              <a:defRPr/>
            </a:pPr>
            <a:fld id="{D39607A7-8386-47DB-8578-DDEDD194E5D4}" type="slidenum">
              <a:rPr kumimoji="0" lang="en-US" b="0" i="0" u="none" strike="noStrike" normalizeH="0" noProof="0" smtClean="0">
                <a:ln>
                  <a:noFill/>
                </a:ln>
                <a:effectLst/>
                <a:uLnTx/>
                <a:uFillTx/>
              </a:rPr>
              <a:pPr marR="0" lvl="0" indent="0" fontAlgn="auto">
                <a:spcBef>
                  <a:spcPts val="0"/>
                </a:spcBef>
                <a:spcAft>
                  <a:spcPts val="600"/>
                </a:spcAft>
                <a:buClrTx/>
                <a:buSzTx/>
                <a:buFontTx/>
                <a:buNone/>
                <a:tabLst/>
                <a:defRPr/>
              </a:pPr>
              <a:t>3</a:t>
            </a:fld>
            <a:endParaRPr kumimoji="0" lang="en-US" b="0" i="0" u="none" strike="noStrike" normalizeH="0" noProof="0">
              <a:ln>
                <a:noFill/>
              </a:ln>
              <a:effectLst/>
              <a:uLnTx/>
              <a:uFillTx/>
            </a:endParaRPr>
          </a:p>
        </p:txBody>
      </p:sp>
      <p:pic>
        <p:nvPicPr>
          <p:cNvPr id="8" name="Picture 7" descr="XenonStack Global expansion in UAE and USA - Target 1000+ ...">
            <a:extLst>
              <a:ext uri="{FF2B5EF4-FFF2-40B4-BE49-F238E27FC236}">
                <a16:creationId xmlns:a16="http://schemas.microsoft.com/office/drawing/2014/main" id="{03EC6867-0578-279D-69DA-3C7075CD33FB}"/>
              </a:ext>
            </a:extLst>
          </p:cNvPr>
          <p:cNvPicPr>
            <a:picLocks noChangeAspect="1"/>
          </p:cNvPicPr>
          <p:nvPr/>
        </p:nvPicPr>
        <p:blipFill>
          <a:blip r:embed="rId2"/>
          <a:stretch>
            <a:fillRect/>
          </a:stretch>
        </p:blipFill>
        <p:spPr>
          <a:xfrm>
            <a:off x="11594692" y="4173"/>
            <a:ext cx="598079" cy="455748"/>
          </a:xfrm>
          <a:prstGeom prst="rect">
            <a:avLst/>
          </a:prstGeom>
        </p:spPr>
      </p:pic>
      <p:sp>
        <p:nvSpPr>
          <p:cNvPr id="10" name="Footer Placeholder 3">
            <a:extLst>
              <a:ext uri="{FF2B5EF4-FFF2-40B4-BE49-F238E27FC236}">
                <a16:creationId xmlns:a16="http://schemas.microsoft.com/office/drawing/2014/main" id="{DB867437-1DEB-6612-50BD-7C262BEF9EF7}"/>
              </a:ext>
            </a:extLst>
          </p:cNvPr>
          <p:cNvSpPr>
            <a:spLocks noGrp="1"/>
          </p:cNvSpPr>
          <p:nvPr/>
        </p:nvSpPr>
        <p:spPr>
          <a:xfrm>
            <a:off x="3308350" y="6401999"/>
            <a:ext cx="5575300" cy="369332"/>
          </a:xfrm>
          <a:prstGeom prst="rect">
            <a:avLst/>
          </a:prstGeom>
        </p:spPr>
        <p:txBody>
          <a:bodyPr vert="horz" lIns="0" tIns="0" rIns="0" bIns="0" rtlCol="0" anchor="ctr">
            <a:normAutofit/>
          </a:bodyPr>
          <a:lstStyle>
            <a:defPPr rtl="0">
              <a:defRPr lang="en-us"/>
            </a:defPPr>
            <a:lvl1pPr marL="0" algn="ctr" defTabSz="914400" rtl="0" eaLnBrk="1" latinLnBrk="0" hangingPunct="1">
              <a:defRPr sz="1000" kern="1200" cap="all" spc="300" baseline="0">
                <a:solidFill>
                  <a:schemeClr val="tx1">
                    <a:alpha val="7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a:solidFill>
                  <a:prstClr val="white">
                    <a:alpha val="70000"/>
                  </a:prstClr>
                </a:solidFill>
                <a:latin typeface="Avenir Next LT Pro Light"/>
              </a:rPr>
              <a:t>L1:Module4</a:t>
            </a:r>
            <a:endParaRPr lang="en-GB" sz="1000" b="0" i="0" u="none" strike="noStrike" kern="1200" cap="all" spc="300" normalizeH="0" noProof="0">
              <a:ln>
                <a:noFill/>
              </a:ln>
              <a:solidFill>
                <a:prstClr val="white">
                  <a:alpha val="70000"/>
                </a:prstClr>
              </a:solidFill>
              <a:effectLst/>
              <a:uLnTx/>
              <a:uFillTx/>
              <a:latin typeface="Avenir Next LT Pro Light"/>
            </a:endParaRPr>
          </a:p>
        </p:txBody>
      </p:sp>
      <p:sp>
        <p:nvSpPr>
          <p:cNvPr id="2" name="Content Placeholder 49">
            <a:extLst>
              <a:ext uri="{FF2B5EF4-FFF2-40B4-BE49-F238E27FC236}">
                <a16:creationId xmlns:a16="http://schemas.microsoft.com/office/drawing/2014/main" id="{AF177289-3E59-3F14-F357-24B7C258C258}"/>
              </a:ext>
            </a:extLst>
          </p:cNvPr>
          <p:cNvSpPr>
            <a:spLocks noGrp="1"/>
          </p:cNvSpPr>
          <p:nvPr/>
        </p:nvSpPr>
        <p:spPr>
          <a:xfrm>
            <a:off x="657514" y="2136446"/>
            <a:ext cx="5531426" cy="3595253"/>
          </a:xfrm>
          <a:prstGeom prst="rect">
            <a:avLst/>
          </a:prstGeom>
        </p:spPr>
        <p:txBody>
          <a:bodyPr vert="horz" lIns="0" tIns="0" rIns="0" bIns="0" rtlCol="0" anchor="t" anchorCtr="0">
            <a:noAutofit/>
          </a:bodyPr>
          <a:lstStyle>
            <a:lvl1pPr marL="360000" indent="-360000" algn="l" defTabSz="914400" rtl="0" eaLnBrk="1" latinLnBrk="0" hangingPunct="1">
              <a:lnSpc>
                <a:spcPct val="125000"/>
              </a:lnSpc>
              <a:spcBef>
                <a:spcPts val="10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1pPr>
            <a:lvl2pPr marL="360000" indent="0" algn="l" defTabSz="914400" rtl="0" eaLnBrk="1" latinLnBrk="0" hangingPunct="1">
              <a:lnSpc>
                <a:spcPct val="125000"/>
              </a:lnSpc>
              <a:spcBef>
                <a:spcPts val="500"/>
              </a:spcBef>
              <a:buClr>
                <a:schemeClr val="accent1">
                  <a:lumMod val="60000"/>
                  <a:lumOff val="40000"/>
                </a:schemeClr>
              </a:buClr>
              <a:buFontTx/>
              <a:buNone/>
              <a:defRPr sz="2000" i="1" kern="1200">
                <a:solidFill>
                  <a:schemeClr val="tx1">
                    <a:alpha val="70000"/>
                  </a:schemeClr>
                </a:solidFill>
                <a:latin typeface="+mn-lt"/>
                <a:ea typeface="+mn-ea"/>
                <a:cs typeface="+mn-cs"/>
              </a:defRPr>
            </a:lvl2pPr>
            <a:lvl3pPr marL="1080000" indent="-360000" algn="l" defTabSz="914400" rtl="0" eaLnBrk="1" latinLnBrk="0" hangingPunct="1">
              <a:lnSpc>
                <a:spcPct val="125000"/>
              </a:lnSpc>
              <a:spcBef>
                <a:spcPts val="5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3pPr>
            <a:lvl4pPr marL="1080000" indent="0" algn="l" defTabSz="914400" rtl="0" eaLnBrk="1" latinLnBrk="0" hangingPunct="1">
              <a:lnSpc>
                <a:spcPct val="125000"/>
              </a:lnSpc>
              <a:spcBef>
                <a:spcPts val="500"/>
              </a:spcBef>
              <a:buClr>
                <a:schemeClr val="accent1">
                  <a:lumMod val="60000"/>
                  <a:lumOff val="40000"/>
                </a:schemeClr>
              </a:buClr>
              <a:buFontTx/>
              <a:buNone/>
              <a:defRPr sz="2000" i="1" kern="1200">
                <a:solidFill>
                  <a:schemeClr val="tx1">
                    <a:alpha val="70000"/>
                  </a:schemeClr>
                </a:solidFill>
                <a:latin typeface="+mn-lt"/>
                <a:ea typeface="+mn-ea"/>
                <a:cs typeface="+mn-cs"/>
              </a:defRPr>
            </a:lvl4pPr>
            <a:lvl5pPr marL="1800000" indent="-360000" algn="l" defTabSz="914400" rtl="0" eaLnBrk="1" latinLnBrk="0" hangingPunct="1">
              <a:lnSpc>
                <a:spcPct val="125000"/>
              </a:lnSpc>
              <a:spcBef>
                <a:spcPts val="5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9410" indent="-359410"/>
            <a:r>
              <a:rPr lang="en-GB" sz="1600" b="1" dirty="0">
                <a:solidFill>
                  <a:schemeClr val="tx1"/>
                </a:solidFill>
                <a:latin typeface="Aptos Display"/>
                <a:ea typeface="+mn-lt"/>
                <a:cs typeface="+mn-lt"/>
              </a:rPr>
              <a:t>Technical debt refers to the cost of additional rework caused by choosing an easy, quick solution over a better approach that would take longer. Like financial debt, technical debt accumulates interest over time, meaning the longer it remains unaddressed, the more time and resources it will require to resolve. </a:t>
            </a:r>
            <a:endParaRPr lang="en-GB" sz="1600" b="1" dirty="0">
              <a:solidFill>
                <a:schemeClr val="tx1"/>
              </a:solidFill>
              <a:latin typeface="Aptos Display"/>
            </a:endParaRPr>
          </a:p>
          <a:p>
            <a:pPr marL="359410" indent="-359410">
              <a:buClr>
                <a:srgbClr val="EF8C6A"/>
              </a:buClr>
            </a:pPr>
            <a:r>
              <a:rPr lang="en-GB" sz="1600" b="1" dirty="0">
                <a:solidFill>
                  <a:schemeClr val="tx1"/>
                </a:solidFill>
                <a:latin typeface="Aptos Display"/>
              </a:rPr>
              <a:t>When</a:t>
            </a:r>
            <a:r>
              <a:rPr lang="en-GB" sz="1600" b="1" dirty="0">
                <a:solidFill>
                  <a:schemeClr val="tx1"/>
                </a:solidFill>
                <a:latin typeface="Aptos Display"/>
                <a:ea typeface="+mn-lt"/>
                <a:cs typeface="+mn-lt"/>
              </a:rPr>
              <a:t> a technical team implements a sub-optimal solution to a problem, they are making a trade-off between paying the cost now to implement the optimal solution versus paying it later. </a:t>
            </a:r>
            <a:endParaRPr lang="en-GB" sz="1600" b="1" dirty="0">
              <a:solidFill>
                <a:schemeClr val="tx1"/>
              </a:solidFill>
              <a:latin typeface="Aptos Display"/>
            </a:endParaRPr>
          </a:p>
          <a:p>
            <a:pPr marL="0" indent="0">
              <a:buClr>
                <a:srgbClr val="EF8C6A"/>
              </a:buClr>
              <a:buNone/>
            </a:pPr>
            <a:endParaRPr lang="en-GB" sz="1400" b="1" dirty="0">
              <a:solidFill>
                <a:schemeClr val="tx1"/>
              </a:solidFill>
              <a:latin typeface="Aptos Display"/>
            </a:endParaRPr>
          </a:p>
        </p:txBody>
      </p:sp>
      <p:sp>
        <p:nvSpPr>
          <p:cNvPr id="3" name="Title 2">
            <a:extLst>
              <a:ext uri="{FF2B5EF4-FFF2-40B4-BE49-F238E27FC236}">
                <a16:creationId xmlns:a16="http://schemas.microsoft.com/office/drawing/2014/main" id="{46CFF247-C8B8-A56F-4E67-24E46D6A645B}"/>
              </a:ext>
            </a:extLst>
          </p:cNvPr>
          <p:cNvSpPr>
            <a:spLocks noGrp="1"/>
          </p:cNvSpPr>
          <p:nvPr/>
        </p:nvSpPr>
        <p:spPr>
          <a:xfrm>
            <a:off x="248105" y="940028"/>
            <a:ext cx="6080578" cy="910310"/>
          </a:xfrm>
          <a:prstGeom prst="rect">
            <a:avLst/>
          </a:prstGeom>
        </p:spPr>
        <p:txBody>
          <a:bodyPr vert="horz" wrap="square" lIns="0" tIns="0" rIns="0" bIns="0" rtlCol="0" anchor="b" anchorCtr="0">
            <a:noAutofit/>
          </a:bodyPr>
          <a:lstStyle>
            <a:defPPr rtl="0">
              <a:defRPr lang="en-us"/>
            </a:defPPr>
            <a:lvl1pPr marL="0" algn="ctr" defTabSz="914400" rtl="0" eaLnBrk="1" latinLnBrk="0" hangingPunct="1">
              <a:lnSpc>
                <a:spcPct val="100000"/>
              </a:lnSpc>
              <a:spcBef>
                <a:spcPct val="0"/>
              </a:spcBef>
              <a:buNone/>
              <a:defRPr sz="2800" kern="1200" cap="all" spc="400" baseline="0">
                <a:solidFill>
                  <a:schemeClr val="tx1"/>
                </a:solidFill>
                <a:latin typeface="+mj-lt"/>
                <a:ea typeface="+mj-ea"/>
                <a:cs typeface="+mj-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b="1" dirty="0">
                <a:latin typeface="Aptos Display"/>
                <a:ea typeface="+mj-lt"/>
                <a:cs typeface="+mj-lt"/>
              </a:rPr>
              <a:t>What Technical Debt Is And How It's Measured ?</a:t>
            </a:r>
            <a:r>
              <a:rPr lang="en-GB" sz="3600" b="1" dirty="0">
                <a:latin typeface="Aptos Display"/>
                <a:ea typeface="+mj-lt"/>
                <a:cs typeface="+mj-lt"/>
              </a:rPr>
              <a:t> </a:t>
            </a:r>
            <a:endParaRPr lang="en-US" sz="3600" b="1" dirty="0">
              <a:latin typeface="Aptos Display"/>
            </a:endParaRPr>
          </a:p>
        </p:txBody>
      </p:sp>
      <p:sp>
        <p:nvSpPr>
          <p:cNvPr id="4" name="Content Placeholder 1">
            <a:extLst>
              <a:ext uri="{FF2B5EF4-FFF2-40B4-BE49-F238E27FC236}">
                <a16:creationId xmlns:a16="http://schemas.microsoft.com/office/drawing/2014/main" id="{BBD2A479-6B2E-6145-BFBD-4A98D20F3C1E}"/>
              </a:ext>
            </a:extLst>
          </p:cNvPr>
          <p:cNvSpPr txBox="1">
            <a:spLocks/>
          </p:cNvSpPr>
          <p:nvPr/>
        </p:nvSpPr>
        <p:spPr>
          <a:xfrm>
            <a:off x="7004049" y="1106259"/>
            <a:ext cx="4820559" cy="4849586"/>
          </a:xfrm>
          <a:prstGeom prst="rect">
            <a:avLst/>
          </a:prstGeom>
        </p:spPr>
        <p:txBody>
          <a:bodyPr vert="horz" lIns="0" tIns="0" rIns="0" bIns="0" rtlCol="0" anchor="t" anchorCtr="0">
            <a:normAutofit/>
          </a:bodyPr>
          <a:lstStyle>
            <a:defPPr rtl="0">
              <a:defRPr lang="en-us"/>
            </a:defPPr>
            <a:lvl1pPr marL="360000" indent="-360000" algn="l" defTabSz="914400" rtl="0" eaLnBrk="1" latinLnBrk="0" hangingPunct="1">
              <a:lnSpc>
                <a:spcPct val="125000"/>
              </a:lnSpc>
              <a:spcBef>
                <a:spcPts val="10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1pPr>
            <a:lvl2pPr marL="360000" indent="0" algn="l" defTabSz="914400" rtl="0" eaLnBrk="1" latinLnBrk="0" hangingPunct="1">
              <a:lnSpc>
                <a:spcPct val="125000"/>
              </a:lnSpc>
              <a:spcBef>
                <a:spcPts val="500"/>
              </a:spcBef>
              <a:buClr>
                <a:schemeClr val="accent1">
                  <a:lumMod val="60000"/>
                  <a:lumOff val="40000"/>
                </a:schemeClr>
              </a:buClr>
              <a:buFontTx/>
              <a:buNone/>
              <a:defRPr sz="2000" i="1" kern="1200">
                <a:solidFill>
                  <a:schemeClr val="tx1">
                    <a:alpha val="70000"/>
                  </a:schemeClr>
                </a:solidFill>
                <a:latin typeface="+mn-lt"/>
                <a:ea typeface="+mn-ea"/>
                <a:cs typeface="+mn-cs"/>
              </a:defRPr>
            </a:lvl2pPr>
            <a:lvl3pPr marL="1080000" indent="-360000" algn="l" defTabSz="914400" rtl="0" eaLnBrk="1" latinLnBrk="0" hangingPunct="1">
              <a:lnSpc>
                <a:spcPct val="125000"/>
              </a:lnSpc>
              <a:spcBef>
                <a:spcPts val="5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3pPr>
            <a:lvl4pPr marL="1080000" indent="0" algn="l" defTabSz="914400" rtl="0" eaLnBrk="1" latinLnBrk="0" hangingPunct="1">
              <a:lnSpc>
                <a:spcPct val="125000"/>
              </a:lnSpc>
              <a:spcBef>
                <a:spcPts val="500"/>
              </a:spcBef>
              <a:buClr>
                <a:schemeClr val="accent1">
                  <a:lumMod val="60000"/>
                  <a:lumOff val="40000"/>
                </a:schemeClr>
              </a:buClr>
              <a:buFontTx/>
              <a:buNone/>
              <a:defRPr sz="2000" i="1" kern="1200">
                <a:solidFill>
                  <a:schemeClr val="tx1">
                    <a:alpha val="70000"/>
                  </a:schemeClr>
                </a:solidFill>
                <a:latin typeface="+mn-lt"/>
                <a:ea typeface="+mn-ea"/>
                <a:cs typeface="+mn-cs"/>
              </a:defRPr>
            </a:lvl4pPr>
            <a:lvl5pPr marL="1800000" indent="-360000" algn="l" defTabSz="914400" rtl="0" eaLnBrk="1" latinLnBrk="0" hangingPunct="1">
              <a:lnSpc>
                <a:spcPct val="125000"/>
              </a:lnSpc>
              <a:spcBef>
                <a:spcPts val="5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9410" indent="-359410">
              <a:buNone/>
            </a:pPr>
            <a:r>
              <a:rPr lang="en-GB" sz="1600" b="1" dirty="0">
                <a:solidFill>
                  <a:schemeClr val="tx1"/>
                </a:solidFill>
                <a:latin typeface="Aptos Display"/>
                <a:ea typeface="+mn-lt"/>
                <a:cs typeface="+mn-lt"/>
              </a:rPr>
              <a:t>How It's Measured ? </a:t>
            </a:r>
            <a:endParaRPr lang="en-US" sz="1600">
              <a:solidFill>
                <a:schemeClr val="tx1"/>
              </a:solidFill>
              <a:latin typeface="Avenir Next LT Pro Light"/>
            </a:endParaRPr>
          </a:p>
          <a:p>
            <a:pPr marL="359410" indent="-359410">
              <a:buNone/>
            </a:pPr>
            <a:r>
              <a:rPr lang="en-GB" sz="1600" b="1" dirty="0">
                <a:solidFill>
                  <a:schemeClr val="tx1"/>
                </a:solidFill>
                <a:latin typeface="Aptos Display"/>
                <a:ea typeface="+mn-lt"/>
                <a:cs typeface="+mn-lt"/>
              </a:rPr>
              <a:t>          Technical debt ratio (TDR) is the ratio of the cost to fix the codebase compared to building it. Organizations can measure the price in either time or monetary value.</a:t>
            </a:r>
            <a:endParaRPr lang="en-GB" sz="1600" b="1" dirty="0">
              <a:solidFill>
                <a:schemeClr val="tx1"/>
              </a:solidFill>
              <a:latin typeface="Aptos Display"/>
            </a:endParaRPr>
          </a:p>
          <a:p>
            <a:pPr marL="359410" indent="-359410">
              <a:buNone/>
            </a:pPr>
            <a:endParaRPr lang="en-GB" sz="1600" b="1" dirty="0">
              <a:solidFill>
                <a:schemeClr val="tx1"/>
              </a:solidFill>
              <a:latin typeface="Aptos Display"/>
              <a:ea typeface="+mn-lt"/>
              <a:cs typeface="+mn-lt"/>
            </a:endParaRPr>
          </a:p>
          <a:p>
            <a:pPr marL="0" indent="0">
              <a:buNone/>
            </a:pPr>
            <a:r>
              <a:rPr lang="en-GB" sz="1400" b="1" dirty="0">
                <a:solidFill>
                  <a:schemeClr val="tx1"/>
                </a:solidFill>
                <a:latin typeface="Aptos Display"/>
                <a:ea typeface="+mn-lt"/>
                <a:cs typeface="+mn-lt"/>
              </a:rPr>
              <a:t>How to identify technical debt</a:t>
            </a:r>
            <a:endParaRPr lang="en-GB" sz="1400" b="1">
              <a:solidFill>
                <a:schemeClr val="tx1"/>
              </a:solidFill>
              <a:latin typeface="Aptos Display"/>
              <a:ea typeface="+mn-lt"/>
              <a:cs typeface="+mn-lt"/>
            </a:endParaRPr>
          </a:p>
          <a:p>
            <a:pPr marL="359410" indent="-359410">
              <a:buClr>
                <a:srgbClr val="EF8C6A"/>
              </a:buClr>
            </a:pPr>
            <a:r>
              <a:rPr lang="en-GB" sz="1400" b="1" dirty="0">
                <a:solidFill>
                  <a:schemeClr val="tx1"/>
                </a:solidFill>
                <a:latin typeface="Aptos Display"/>
                <a:ea typeface="+mn-lt"/>
                <a:cs typeface="+mn-lt"/>
              </a:rPr>
              <a:t>Code Reviews</a:t>
            </a:r>
            <a:endParaRPr lang="en-GB" sz="1400" b="1">
              <a:solidFill>
                <a:schemeClr val="tx1"/>
              </a:solidFill>
              <a:latin typeface="Aptos Display"/>
              <a:ea typeface="+mn-lt"/>
              <a:cs typeface="+mn-lt"/>
            </a:endParaRPr>
          </a:p>
          <a:p>
            <a:pPr marL="359410" indent="-359410">
              <a:buClr>
                <a:srgbClr val="EF8C6A"/>
              </a:buClr>
            </a:pPr>
            <a:r>
              <a:rPr lang="en-GB" sz="1400" b="1" dirty="0">
                <a:solidFill>
                  <a:schemeClr val="tx1"/>
                </a:solidFill>
                <a:latin typeface="Aptos Display"/>
                <a:ea typeface="+mn-lt"/>
                <a:cs typeface="+mn-lt"/>
              </a:rPr>
              <a:t>Static Code Analysis Tools</a:t>
            </a:r>
            <a:endParaRPr lang="en-GB" sz="1400" b="1">
              <a:solidFill>
                <a:schemeClr val="tx1"/>
              </a:solidFill>
              <a:latin typeface="Aptos Display"/>
            </a:endParaRPr>
          </a:p>
          <a:p>
            <a:pPr marL="359410" indent="-359410">
              <a:buClr>
                <a:srgbClr val="EF8C6A"/>
              </a:buClr>
            </a:pPr>
            <a:r>
              <a:rPr lang="en-GB" sz="1400" b="1" dirty="0">
                <a:solidFill>
                  <a:schemeClr val="tx1"/>
                </a:solidFill>
                <a:latin typeface="Aptos Display"/>
                <a:ea typeface="+mn-lt"/>
                <a:cs typeface="+mn-lt"/>
              </a:rPr>
              <a:t>Issue Trackers</a:t>
            </a:r>
            <a:endParaRPr lang="en-GB" sz="1400" b="1">
              <a:solidFill>
                <a:schemeClr val="tx1"/>
              </a:solidFill>
              <a:latin typeface="Aptos Display"/>
              <a:ea typeface="+mn-lt"/>
              <a:cs typeface="+mn-lt"/>
            </a:endParaRPr>
          </a:p>
          <a:p>
            <a:pPr marL="359410" indent="-359410">
              <a:buClr>
                <a:srgbClr val="EF8C6A"/>
              </a:buClr>
            </a:pPr>
            <a:r>
              <a:rPr lang="en-GB" sz="1400" b="1" dirty="0">
                <a:solidFill>
                  <a:schemeClr val="tx1"/>
                </a:solidFill>
                <a:latin typeface="Aptos Display"/>
                <a:ea typeface="+mn-lt"/>
                <a:cs typeface="+mn-lt"/>
              </a:rPr>
              <a:t>Developer Feedback</a:t>
            </a:r>
            <a:endParaRPr lang="en-GB" sz="1400" b="1" dirty="0">
              <a:solidFill>
                <a:schemeClr val="tx1"/>
              </a:solidFill>
              <a:latin typeface="Aptos Display"/>
            </a:endParaRPr>
          </a:p>
        </p:txBody>
      </p:sp>
    </p:spTree>
    <p:extLst>
      <p:ext uri="{BB962C8B-B14F-4D97-AF65-F5344CB8AC3E}">
        <p14:creationId xmlns:p14="http://schemas.microsoft.com/office/powerpoint/2010/main" val="19836637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16BDD2-174F-C5B8-A796-51A1092AFD29}"/>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C5028FE9-F980-45E1-13C1-21A8117F07C1}"/>
              </a:ext>
            </a:extLst>
          </p:cNvPr>
          <p:cNvSpPr>
            <a:spLocks noGrp="1"/>
          </p:cNvSpPr>
          <p:nvPr>
            <p:ph type="title"/>
          </p:nvPr>
        </p:nvSpPr>
        <p:spPr>
          <a:xfrm>
            <a:off x="1085149" y="469140"/>
            <a:ext cx="10026650" cy="910310"/>
          </a:xfrm>
        </p:spPr>
        <p:txBody>
          <a:bodyPr>
            <a:normAutofit/>
          </a:bodyPr>
          <a:lstStyle/>
          <a:p>
            <a:r>
              <a:rPr lang="en-GB" sz="3600" b="1" dirty="0">
                <a:latin typeface="Aptos Display"/>
                <a:ea typeface="+mj-lt"/>
                <a:cs typeface="+mj-lt"/>
              </a:rPr>
              <a:t>Technical Debt </a:t>
            </a:r>
            <a:endParaRPr lang="en-US" sz="3600" b="1" dirty="0">
              <a:latin typeface="Aptos Display"/>
            </a:endParaRPr>
          </a:p>
        </p:txBody>
      </p:sp>
      <p:sp>
        <p:nvSpPr>
          <p:cNvPr id="5" name="Slide Number Placeholder 4">
            <a:extLst>
              <a:ext uri="{FF2B5EF4-FFF2-40B4-BE49-F238E27FC236}">
                <a16:creationId xmlns:a16="http://schemas.microsoft.com/office/drawing/2014/main" id="{4DC645DE-B28D-4357-58F3-DBAE917124AF}"/>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39607A7-8386-47DB-8578-DDEDD194E5D4}" type="slidenum">
              <a:rPr kumimoji="0" lang="en-GB" sz="1000" b="0" i="0" u="none" strike="noStrike" kern="1200" cap="all" spc="300" normalizeH="0" baseline="0" noProof="0" smtClean="0">
                <a:ln>
                  <a:noFill/>
                </a:ln>
                <a:solidFill>
                  <a:prstClr val="white">
                    <a:alpha val="70000"/>
                  </a:prstClr>
                </a:solidFill>
                <a:effectLst/>
                <a:uLnTx/>
                <a:uFillTx/>
                <a:latin typeface="Avenir Next LT Pro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GB" sz="1000" b="0" i="0" u="none" strike="noStrike" kern="1200" cap="all" spc="300" normalizeH="0" baseline="0" noProof="0">
              <a:ln>
                <a:noFill/>
              </a:ln>
              <a:solidFill>
                <a:prstClr val="white">
                  <a:alpha val="70000"/>
                </a:prstClr>
              </a:solidFill>
              <a:effectLst/>
              <a:uLnTx/>
              <a:uFillTx/>
              <a:latin typeface="Avenir Next LT Pro Light"/>
              <a:ea typeface="+mn-ea"/>
              <a:cs typeface="+mn-cs"/>
            </a:endParaRPr>
          </a:p>
        </p:txBody>
      </p:sp>
      <p:pic>
        <p:nvPicPr>
          <p:cNvPr id="7" name="Picture 6" descr="XenonStack Global expansion in UAE and USA - Target 1000+ ...">
            <a:extLst>
              <a:ext uri="{FF2B5EF4-FFF2-40B4-BE49-F238E27FC236}">
                <a16:creationId xmlns:a16="http://schemas.microsoft.com/office/drawing/2014/main" id="{FA449509-182F-49B5-9FDB-42C19C3A21A8}"/>
              </a:ext>
            </a:extLst>
          </p:cNvPr>
          <p:cNvPicPr>
            <a:picLocks noChangeAspect="1"/>
          </p:cNvPicPr>
          <p:nvPr/>
        </p:nvPicPr>
        <p:blipFill>
          <a:blip r:embed="rId2"/>
          <a:stretch>
            <a:fillRect/>
          </a:stretch>
        </p:blipFill>
        <p:spPr>
          <a:xfrm>
            <a:off x="11594692" y="4173"/>
            <a:ext cx="598079" cy="455748"/>
          </a:xfrm>
          <a:prstGeom prst="rect">
            <a:avLst/>
          </a:prstGeom>
        </p:spPr>
      </p:pic>
      <p:sp>
        <p:nvSpPr>
          <p:cNvPr id="9" name="Footer Placeholder 3">
            <a:extLst>
              <a:ext uri="{FF2B5EF4-FFF2-40B4-BE49-F238E27FC236}">
                <a16:creationId xmlns:a16="http://schemas.microsoft.com/office/drawing/2014/main" id="{325D6A2F-6B0A-EC4A-2CB0-BC24B0FCCAF5}"/>
              </a:ext>
            </a:extLst>
          </p:cNvPr>
          <p:cNvSpPr>
            <a:spLocks noGrp="1"/>
          </p:cNvSpPr>
          <p:nvPr/>
        </p:nvSpPr>
        <p:spPr>
          <a:xfrm>
            <a:off x="3308350" y="6401999"/>
            <a:ext cx="5575300" cy="369332"/>
          </a:xfrm>
          <a:prstGeom prst="rect">
            <a:avLst/>
          </a:prstGeom>
        </p:spPr>
        <p:txBody>
          <a:bodyPr vert="horz" lIns="0" tIns="0" rIns="0" bIns="0" rtlCol="0" anchor="ctr">
            <a:normAutofit/>
          </a:bodyPr>
          <a:lstStyle>
            <a:defPPr rtl="0">
              <a:defRPr lang="en-us"/>
            </a:defPPr>
            <a:lvl1pPr marL="0" algn="ctr" defTabSz="914400" rtl="0" eaLnBrk="1" latinLnBrk="0" hangingPunct="1">
              <a:defRPr sz="1000" kern="1200" cap="all" spc="300" baseline="0">
                <a:solidFill>
                  <a:schemeClr val="tx1">
                    <a:alpha val="7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a:solidFill>
                  <a:prstClr val="white">
                    <a:alpha val="70000"/>
                  </a:prstClr>
                </a:solidFill>
                <a:latin typeface="Avenir Next LT Pro Light"/>
              </a:rPr>
              <a:t>L1:Module4</a:t>
            </a:r>
            <a:endParaRPr lang="en-GB" sz="1000" b="0" i="0" u="none" strike="noStrike" kern="1200" cap="all" spc="300" normalizeH="0" noProof="0">
              <a:ln>
                <a:noFill/>
              </a:ln>
              <a:solidFill>
                <a:prstClr val="white">
                  <a:alpha val="70000"/>
                </a:prstClr>
              </a:solidFill>
              <a:effectLst/>
              <a:uLnTx/>
              <a:uFillTx/>
              <a:latin typeface="Avenir Next LT Pro Light"/>
            </a:endParaRPr>
          </a:p>
        </p:txBody>
      </p:sp>
      <p:sp>
        <p:nvSpPr>
          <p:cNvPr id="6" name="Rectangle 5">
            <a:extLst>
              <a:ext uri="{FF2B5EF4-FFF2-40B4-BE49-F238E27FC236}">
                <a16:creationId xmlns:a16="http://schemas.microsoft.com/office/drawing/2014/main" id="{6B022A31-B258-6C5C-2EA9-CEE6DEA84B58}"/>
              </a:ext>
            </a:extLst>
          </p:cNvPr>
          <p:cNvSpPr/>
          <p:nvPr/>
        </p:nvSpPr>
        <p:spPr>
          <a:xfrm>
            <a:off x="69272" y="1604818"/>
            <a:ext cx="12065000" cy="4779818"/>
          </a:xfrm>
          <a:prstGeom prst="rect">
            <a:avLst/>
          </a:prstGeom>
          <a:solidFill>
            <a:schemeClr val="tx1"/>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1" name="Content Placeholder 10" descr="What is Technical Debt and How to Manage it? - Edvantis">
            <a:extLst>
              <a:ext uri="{FF2B5EF4-FFF2-40B4-BE49-F238E27FC236}">
                <a16:creationId xmlns:a16="http://schemas.microsoft.com/office/drawing/2014/main" id="{33712B07-E26B-DE59-F75C-25BEFCBF3B02}"/>
              </a:ext>
            </a:extLst>
          </p:cNvPr>
          <p:cNvPicPr>
            <a:picLocks noGrp="1" noChangeAspect="1"/>
          </p:cNvPicPr>
          <p:nvPr>
            <p:ph sz="quarter" idx="13"/>
          </p:nvPr>
        </p:nvPicPr>
        <p:blipFill>
          <a:blip r:embed="rId3"/>
          <a:stretch>
            <a:fillRect/>
          </a:stretch>
        </p:blipFill>
        <p:spPr>
          <a:xfrm>
            <a:off x="994035" y="2476211"/>
            <a:ext cx="5297111" cy="3029528"/>
          </a:xfrm>
        </p:spPr>
      </p:pic>
      <p:cxnSp>
        <p:nvCxnSpPr>
          <p:cNvPr id="12" name="Straight Arrow Connector 11">
            <a:extLst>
              <a:ext uri="{FF2B5EF4-FFF2-40B4-BE49-F238E27FC236}">
                <a16:creationId xmlns:a16="http://schemas.microsoft.com/office/drawing/2014/main" id="{9FA7CBC9-52A0-CE18-485E-BBBE2CD35A01}"/>
              </a:ext>
            </a:extLst>
          </p:cNvPr>
          <p:cNvCxnSpPr/>
          <p:nvPr/>
        </p:nvCxnSpPr>
        <p:spPr>
          <a:xfrm flipV="1">
            <a:off x="7308273" y="5865090"/>
            <a:ext cx="3798455" cy="115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D5397EBE-5377-2803-9915-06BC327F60A9}"/>
              </a:ext>
            </a:extLst>
          </p:cNvPr>
          <p:cNvCxnSpPr>
            <a:cxnSpLocks/>
          </p:cNvCxnSpPr>
          <p:nvPr/>
        </p:nvCxnSpPr>
        <p:spPr>
          <a:xfrm flipV="1">
            <a:off x="7400637" y="2655454"/>
            <a:ext cx="11546" cy="33597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EA83E6F2-86AE-F0BB-B347-C802A01892C3}"/>
              </a:ext>
            </a:extLst>
          </p:cNvPr>
          <p:cNvSpPr txBox="1"/>
          <p:nvPr/>
        </p:nvSpPr>
        <p:spPr>
          <a:xfrm>
            <a:off x="7054272" y="3994727"/>
            <a:ext cx="507999"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sz="1600" dirty="0">
                <a:solidFill>
                  <a:schemeClr val="bg1"/>
                </a:solidFill>
              </a:rPr>
              <a:t>$</a:t>
            </a:r>
            <a:endParaRPr lang="en-GB">
              <a:solidFill>
                <a:schemeClr val="bg1"/>
              </a:solidFill>
            </a:endParaRPr>
          </a:p>
        </p:txBody>
      </p:sp>
      <p:sp>
        <p:nvSpPr>
          <p:cNvPr id="15" name="TextBox 14">
            <a:extLst>
              <a:ext uri="{FF2B5EF4-FFF2-40B4-BE49-F238E27FC236}">
                <a16:creationId xmlns:a16="http://schemas.microsoft.com/office/drawing/2014/main" id="{E8FBE3B2-9A2D-3904-5D32-532647F2D261}"/>
              </a:ext>
            </a:extLst>
          </p:cNvPr>
          <p:cNvSpPr txBox="1"/>
          <p:nvPr/>
        </p:nvSpPr>
        <p:spPr>
          <a:xfrm>
            <a:off x="8358909" y="5865091"/>
            <a:ext cx="1881909"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400" dirty="0">
                <a:solidFill>
                  <a:schemeClr val="bg1"/>
                </a:solidFill>
              </a:rPr>
              <a:t>No. of violations</a:t>
            </a:r>
          </a:p>
        </p:txBody>
      </p:sp>
      <p:sp>
        <p:nvSpPr>
          <p:cNvPr id="16" name="Rectangle 15">
            <a:extLst>
              <a:ext uri="{FF2B5EF4-FFF2-40B4-BE49-F238E27FC236}">
                <a16:creationId xmlns:a16="http://schemas.microsoft.com/office/drawing/2014/main" id="{19851A66-F63B-8EA8-5090-6A92E107FE40}"/>
              </a:ext>
            </a:extLst>
          </p:cNvPr>
          <p:cNvSpPr/>
          <p:nvPr/>
        </p:nvSpPr>
        <p:spPr>
          <a:xfrm>
            <a:off x="8993909" y="2286000"/>
            <a:ext cx="681181" cy="3590636"/>
          </a:xfrm>
          <a:prstGeom prst="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TextBox 16">
            <a:extLst>
              <a:ext uri="{FF2B5EF4-FFF2-40B4-BE49-F238E27FC236}">
                <a16:creationId xmlns:a16="http://schemas.microsoft.com/office/drawing/2014/main" id="{B0ED5DDE-616E-20AC-B810-F2410F05AB61}"/>
              </a:ext>
            </a:extLst>
          </p:cNvPr>
          <p:cNvSpPr txBox="1"/>
          <p:nvPr/>
        </p:nvSpPr>
        <p:spPr>
          <a:xfrm rot="16200000">
            <a:off x="8485910" y="2285999"/>
            <a:ext cx="1639454"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200" dirty="0">
                <a:solidFill>
                  <a:schemeClr val="bg1"/>
                </a:solidFill>
              </a:rPr>
              <a:t>Band of Acceptance</a:t>
            </a:r>
          </a:p>
        </p:txBody>
      </p:sp>
      <p:cxnSp>
        <p:nvCxnSpPr>
          <p:cNvPr id="18" name="Straight Arrow Connector 17">
            <a:extLst>
              <a:ext uri="{FF2B5EF4-FFF2-40B4-BE49-F238E27FC236}">
                <a16:creationId xmlns:a16="http://schemas.microsoft.com/office/drawing/2014/main" id="{F98C0617-5A6D-48E7-5C25-E53BB17065FC}"/>
              </a:ext>
            </a:extLst>
          </p:cNvPr>
          <p:cNvCxnSpPr/>
          <p:nvPr/>
        </p:nvCxnSpPr>
        <p:spPr>
          <a:xfrm>
            <a:off x="8970817" y="2228272"/>
            <a:ext cx="681182"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Connector: Curved 19">
            <a:extLst>
              <a:ext uri="{FF2B5EF4-FFF2-40B4-BE49-F238E27FC236}">
                <a16:creationId xmlns:a16="http://schemas.microsoft.com/office/drawing/2014/main" id="{0496D155-2511-C19D-7603-960D57516DF3}"/>
              </a:ext>
            </a:extLst>
          </p:cNvPr>
          <p:cNvCxnSpPr/>
          <p:nvPr/>
        </p:nvCxnSpPr>
        <p:spPr>
          <a:xfrm>
            <a:off x="8220364" y="2736273"/>
            <a:ext cx="2897909" cy="2516908"/>
          </a:xfrm>
          <a:prstGeom prst="curvedConnector3">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Connector: Curved 20">
            <a:extLst>
              <a:ext uri="{FF2B5EF4-FFF2-40B4-BE49-F238E27FC236}">
                <a16:creationId xmlns:a16="http://schemas.microsoft.com/office/drawing/2014/main" id="{56B7E5F4-B571-722D-5B08-8677833B14B6}"/>
              </a:ext>
            </a:extLst>
          </p:cNvPr>
          <p:cNvCxnSpPr>
            <a:cxnSpLocks/>
          </p:cNvCxnSpPr>
          <p:nvPr/>
        </p:nvCxnSpPr>
        <p:spPr>
          <a:xfrm flipV="1">
            <a:off x="8208819" y="3128817"/>
            <a:ext cx="3001818" cy="1524000"/>
          </a:xfrm>
          <a:prstGeom prst="curvedConnector3">
            <a:avLst/>
          </a:prstGeom>
          <a:ln>
            <a:solidFill>
              <a:srgbClr val="00B050"/>
            </a:solidFill>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B2DAA999-EF3B-2905-4460-A59424BE080B}"/>
              </a:ext>
            </a:extLst>
          </p:cNvPr>
          <p:cNvSpPr txBox="1"/>
          <p:nvPr/>
        </p:nvSpPr>
        <p:spPr>
          <a:xfrm>
            <a:off x="10402454" y="2909454"/>
            <a:ext cx="139700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400" dirty="0">
                <a:solidFill>
                  <a:srgbClr val="00B050"/>
                </a:solidFill>
              </a:rPr>
              <a:t>Technical Debt</a:t>
            </a:r>
          </a:p>
        </p:txBody>
      </p:sp>
      <p:sp>
        <p:nvSpPr>
          <p:cNvPr id="23" name="TextBox 22">
            <a:extLst>
              <a:ext uri="{FF2B5EF4-FFF2-40B4-BE49-F238E27FC236}">
                <a16:creationId xmlns:a16="http://schemas.microsoft.com/office/drawing/2014/main" id="{0329EA67-ADD0-7EAE-1AD7-CCEC778495DE}"/>
              </a:ext>
            </a:extLst>
          </p:cNvPr>
          <p:cNvSpPr txBox="1"/>
          <p:nvPr/>
        </p:nvSpPr>
        <p:spPr>
          <a:xfrm>
            <a:off x="10390908" y="4860636"/>
            <a:ext cx="1581727"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400" dirty="0">
                <a:solidFill>
                  <a:srgbClr val="FF0000"/>
                </a:solidFill>
              </a:rPr>
              <a:t>Business Value</a:t>
            </a:r>
          </a:p>
        </p:txBody>
      </p:sp>
      <p:sp>
        <p:nvSpPr>
          <p:cNvPr id="24" name="TextBox 23">
            <a:extLst>
              <a:ext uri="{FF2B5EF4-FFF2-40B4-BE49-F238E27FC236}">
                <a16:creationId xmlns:a16="http://schemas.microsoft.com/office/drawing/2014/main" id="{B5A5D081-2285-596D-FF9B-1880A8B06264}"/>
              </a:ext>
            </a:extLst>
          </p:cNvPr>
          <p:cNvSpPr txBox="1"/>
          <p:nvPr/>
        </p:nvSpPr>
        <p:spPr>
          <a:xfrm>
            <a:off x="6961909" y="5876637"/>
            <a:ext cx="508000"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sz="1200" dirty="0">
                <a:solidFill>
                  <a:srgbClr val="FF0000"/>
                </a:solidFill>
              </a:rPr>
              <a:t>Low</a:t>
            </a:r>
          </a:p>
        </p:txBody>
      </p:sp>
      <p:sp>
        <p:nvSpPr>
          <p:cNvPr id="25" name="TextBox 24">
            <a:extLst>
              <a:ext uri="{FF2B5EF4-FFF2-40B4-BE49-F238E27FC236}">
                <a16:creationId xmlns:a16="http://schemas.microsoft.com/office/drawing/2014/main" id="{20AAB4CA-AD07-C353-6742-D7FA495C22E9}"/>
              </a:ext>
            </a:extLst>
          </p:cNvPr>
          <p:cNvSpPr txBox="1"/>
          <p:nvPr/>
        </p:nvSpPr>
        <p:spPr>
          <a:xfrm rot="16200000">
            <a:off x="6892636" y="2747818"/>
            <a:ext cx="577272"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sz="1200" dirty="0">
                <a:solidFill>
                  <a:srgbClr val="FF0000"/>
                </a:solidFill>
              </a:rPr>
              <a:t>High</a:t>
            </a:r>
          </a:p>
        </p:txBody>
      </p:sp>
      <p:sp>
        <p:nvSpPr>
          <p:cNvPr id="26" name="TextBox 25">
            <a:extLst>
              <a:ext uri="{FF2B5EF4-FFF2-40B4-BE49-F238E27FC236}">
                <a16:creationId xmlns:a16="http://schemas.microsoft.com/office/drawing/2014/main" id="{DA5260D3-6F23-95FE-49C6-06F07FBA49FB}"/>
              </a:ext>
            </a:extLst>
          </p:cNvPr>
          <p:cNvSpPr txBox="1"/>
          <p:nvPr/>
        </p:nvSpPr>
        <p:spPr>
          <a:xfrm>
            <a:off x="10402454" y="5865090"/>
            <a:ext cx="577272"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sz="1200" dirty="0">
                <a:solidFill>
                  <a:srgbClr val="FF0000"/>
                </a:solidFill>
              </a:rPr>
              <a:t>High</a:t>
            </a:r>
          </a:p>
        </p:txBody>
      </p:sp>
    </p:spTree>
    <p:extLst>
      <p:ext uri="{BB962C8B-B14F-4D97-AF65-F5344CB8AC3E}">
        <p14:creationId xmlns:p14="http://schemas.microsoft.com/office/powerpoint/2010/main" val="42146024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704FDDD2-DAD4-072D-9DF4-A53A9D442A5D}"/>
            </a:ext>
          </a:extLst>
        </p:cNvPr>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7DC6A899-B9D7-F26F-74F2-5B914082A8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FD6AD7DB-EE8F-1960-5E28-B2213433845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023391" y="2310207"/>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B5E79E34-876D-B72B-25ED-564AB3ABB9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54794" y="0"/>
            <a:ext cx="5537206" cy="6858000"/>
          </a:xfrm>
          <a:prstGeom prst="rect">
            <a:avLst/>
          </a:prstGeom>
          <a:solidFill>
            <a:schemeClr val="bg1">
              <a:alpha val="2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alpha val="20000"/>
                </a:schemeClr>
              </a:solidFill>
            </a:endParaRPr>
          </a:p>
        </p:txBody>
      </p:sp>
      <p:sp>
        <p:nvSpPr>
          <p:cNvPr id="5" name="Slide Number Placeholder 4">
            <a:extLst>
              <a:ext uri="{FF2B5EF4-FFF2-40B4-BE49-F238E27FC236}">
                <a16:creationId xmlns:a16="http://schemas.microsoft.com/office/drawing/2014/main" id="{E442F5F2-0DDC-6AF2-43F8-BA94D99AD349}"/>
              </a:ext>
            </a:extLst>
          </p:cNvPr>
          <p:cNvSpPr>
            <a:spLocks noGrp="1"/>
          </p:cNvSpPr>
          <p:nvPr>
            <p:ph type="sldNum" sz="quarter" idx="12"/>
          </p:nvPr>
        </p:nvSpPr>
        <p:spPr>
          <a:xfrm>
            <a:off x="9442800" y="6401999"/>
            <a:ext cx="2208212" cy="369332"/>
          </a:xfrm>
        </p:spPr>
        <p:txBody>
          <a:bodyPr vert="horz" lIns="0" tIns="0" rIns="0" bIns="0" rtlCol="0" anchor="ctr">
            <a:normAutofit/>
          </a:bodyPr>
          <a:lstStyle/>
          <a:p>
            <a:pPr marR="0" lvl="0" indent="0" fontAlgn="auto">
              <a:spcBef>
                <a:spcPts val="0"/>
              </a:spcBef>
              <a:spcAft>
                <a:spcPts val="600"/>
              </a:spcAft>
              <a:buClrTx/>
              <a:buSzTx/>
              <a:buFontTx/>
              <a:buNone/>
              <a:tabLst/>
              <a:defRPr/>
            </a:pPr>
            <a:fld id="{D39607A7-8386-47DB-8578-DDEDD194E5D4}" type="slidenum">
              <a:rPr kumimoji="0" lang="en-US" b="0" i="0" u="none" strike="noStrike" normalizeH="0" noProof="0" smtClean="0">
                <a:ln>
                  <a:noFill/>
                </a:ln>
                <a:effectLst/>
                <a:uLnTx/>
                <a:uFillTx/>
              </a:rPr>
              <a:pPr marR="0" lvl="0" indent="0" fontAlgn="auto">
                <a:spcBef>
                  <a:spcPts val="0"/>
                </a:spcBef>
                <a:spcAft>
                  <a:spcPts val="600"/>
                </a:spcAft>
                <a:buClrTx/>
                <a:buSzTx/>
                <a:buFontTx/>
                <a:buNone/>
                <a:tabLst/>
                <a:defRPr/>
              </a:pPr>
              <a:t>5</a:t>
            </a:fld>
            <a:endParaRPr kumimoji="0" lang="en-US" b="0" i="0" u="none" strike="noStrike" normalizeH="0" noProof="0">
              <a:ln>
                <a:noFill/>
              </a:ln>
              <a:effectLst/>
              <a:uLnTx/>
              <a:uFillTx/>
            </a:endParaRPr>
          </a:p>
        </p:txBody>
      </p:sp>
      <p:pic>
        <p:nvPicPr>
          <p:cNvPr id="8" name="Picture 7" descr="XenonStack Global expansion in UAE and USA - Target 1000+ ...">
            <a:extLst>
              <a:ext uri="{FF2B5EF4-FFF2-40B4-BE49-F238E27FC236}">
                <a16:creationId xmlns:a16="http://schemas.microsoft.com/office/drawing/2014/main" id="{16771DA2-E6EA-A3AD-F622-A602878478B5}"/>
              </a:ext>
            </a:extLst>
          </p:cNvPr>
          <p:cNvPicPr>
            <a:picLocks noChangeAspect="1"/>
          </p:cNvPicPr>
          <p:nvPr/>
        </p:nvPicPr>
        <p:blipFill>
          <a:blip r:embed="rId2"/>
          <a:stretch>
            <a:fillRect/>
          </a:stretch>
        </p:blipFill>
        <p:spPr>
          <a:xfrm>
            <a:off x="11594692" y="4173"/>
            <a:ext cx="598079" cy="455748"/>
          </a:xfrm>
          <a:prstGeom prst="rect">
            <a:avLst/>
          </a:prstGeom>
        </p:spPr>
      </p:pic>
      <p:sp>
        <p:nvSpPr>
          <p:cNvPr id="10" name="Footer Placeholder 3">
            <a:extLst>
              <a:ext uri="{FF2B5EF4-FFF2-40B4-BE49-F238E27FC236}">
                <a16:creationId xmlns:a16="http://schemas.microsoft.com/office/drawing/2014/main" id="{DCF11853-188C-5E77-1B4A-A8FA765B8D4E}"/>
              </a:ext>
            </a:extLst>
          </p:cNvPr>
          <p:cNvSpPr>
            <a:spLocks noGrp="1"/>
          </p:cNvSpPr>
          <p:nvPr/>
        </p:nvSpPr>
        <p:spPr>
          <a:xfrm>
            <a:off x="3308350" y="6401999"/>
            <a:ext cx="5575300" cy="369332"/>
          </a:xfrm>
          <a:prstGeom prst="rect">
            <a:avLst/>
          </a:prstGeom>
        </p:spPr>
        <p:txBody>
          <a:bodyPr vert="horz" lIns="0" tIns="0" rIns="0" bIns="0" rtlCol="0" anchor="ctr">
            <a:normAutofit/>
          </a:bodyPr>
          <a:lstStyle>
            <a:defPPr rtl="0">
              <a:defRPr lang="en-us"/>
            </a:defPPr>
            <a:lvl1pPr marL="0" algn="ctr" defTabSz="914400" rtl="0" eaLnBrk="1" latinLnBrk="0" hangingPunct="1">
              <a:defRPr sz="1000" kern="1200" cap="all" spc="300" baseline="0">
                <a:solidFill>
                  <a:schemeClr val="tx1">
                    <a:alpha val="7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a:solidFill>
                  <a:prstClr val="white">
                    <a:alpha val="70000"/>
                  </a:prstClr>
                </a:solidFill>
                <a:latin typeface="Avenir Next LT Pro Light"/>
              </a:rPr>
              <a:t>L1:Module4</a:t>
            </a:r>
            <a:endParaRPr lang="en-GB" sz="1000" b="0" i="0" u="none" strike="noStrike" kern="1200" cap="all" spc="300" normalizeH="0" noProof="0">
              <a:ln>
                <a:noFill/>
              </a:ln>
              <a:solidFill>
                <a:prstClr val="white">
                  <a:alpha val="70000"/>
                </a:prstClr>
              </a:solidFill>
              <a:effectLst/>
              <a:uLnTx/>
              <a:uFillTx/>
              <a:latin typeface="Avenir Next LT Pro Light"/>
            </a:endParaRPr>
          </a:p>
        </p:txBody>
      </p:sp>
      <p:sp>
        <p:nvSpPr>
          <p:cNvPr id="13" name="Title 2">
            <a:extLst>
              <a:ext uri="{FF2B5EF4-FFF2-40B4-BE49-F238E27FC236}">
                <a16:creationId xmlns:a16="http://schemas.microsoft.com/office/drawing/2014/main" id="{B9C72C36-FDA9-F56F-CE85-4612C6FE3696}"/>
              </a:ext>
            </a:extLst>
          </p:cNvPr>
          <p:cNvSpPr>
            <a:spLocks noGrp="1"/>
          </p:cNvSpPr>
          <p:nvPr/>
        </p:nvSpPr>
        <p:spPr>
          <a:xfrm>
            <a:off x="6833960" y="232458"/>
            <a:ext cx="4919436" cy="910310"/>
          </a:xfrm>
          <a:prstGeom prst="rect">
            <a:avLst/>
          </a:prstGeom>
        </p:spPr>
        <p:txBody>
          <a:bodyPr vert="horz" wrap="square" lIns="0" tIns="0" rIns="0" bIns="0" rtlCol="0" anchor="b" anchorCtr="0">
            <a:normAutofit fontScale="75000" lnSpcReduction="20000"/>
          </a:bodyPr>
          <a:lstStyle>
            <a:lvl1pPr algn="ctr" defTabSz="914400" rtl="0" eaLnBrk="1" latinLnBrk="0" hangingPunct="1">
              <a:lnSpc>
                <a:spcPct val="100000"/>
              </a:lnSpc>
              <a:spcBef>
                <a:spcPct val="0"/>
              </a:spcBef>
              <a:buNone/>
              <a:defRPr sz="2800" kern="1200" cap="all" spc="400" baseline="0">
                <a:solidFill>
                  <a:schemeClr val="tx1"/>
                </a:solidFill>
                <a:latin typeface="+mj-lt"/>
                <a:ea typeface="+mj-ea"/>
                <a:cs typeface="+mj-cs"/>
              </a:defRPr>
            </a:lvl1pPr>
          </a:lstStyle>
          <a:p>
            <a:r>
              <a:rPr lang="en-GB" sz="3600" b="1">
                <a:latin typeface="Aptos Display"/>
                <a:ea typeface="+mj-lt"/>
                <a:cs typeface="+mj-lt"/>
              </a:rPr>
              <a:t>How to Automate Business Processes ?</a:t>
            </a:r>
            <a:r>
              <a:rPr lang="en-GB" sz="3200" b="1">
                <a:latin typeface="Aptos Display"/>
                <a:ea typeface="+mj-lt"/>
                <a:cs typeface="+mj-lt"/>
              </a:rPr>
              <a:t> </a:t>
            </a:r>
            <a:endParaRPr lang="en-US" sz="3200" b="1">
              <a:latin typeface="Aptos Display"/>
            </a:endParaRPr>
          </a:p>
        </p:txBody>
      </p:sp>
      <p:sp>
        <p:nvSpPr>
          <p:cNvPr id="15" name="Content Placeholder 456">
            <a:extLst>
              <a:ext uri="{FF2B5EF4-FFF2-40B4-BE49-F238E27FC236}">
                <a16:creationId xmlns:a16="http://schemas.microsoft.com/office/drawing/2014/main" id="{42DB5C46-19F6-C7C6-732E-71F7EBDD5C90}"/>
              </a:ext>
            </a:extLst>
          </p:cNvPr>
          <p:cNvSpPr>
            <a:spLocks noGrp="1"/>
          </p:cNvSpPr>
          <p:nvPr/>
        </p:nvSpPr>
        <p:spPr>
          <a:xfrm>
            <a:off x="805956" y="1714211"/>
            <a:ext cx="5288973" cy="4345709"/>
          </a:xfrm>
          <a:prstGeom prst="rect">
            <a:avLst/>
          </a:prstGeom>
        </p:spPr>
        <p:txBody>
          <a:bodyPr vert="horz" lIns="0" tIns="0" rIns="0" bIns="0" rtlCol="0" anchor="t" anchorCtr="0">
            <a:normAutofit fontScale="92500" lnSpcReduction="10000"/>
          </a:bodyPr>
          <a:lstStyle>
            <a:lvl1pPr marL="360000" indent="-360000" algn="l" defTabSz="914400" rtl="0" eaLnBrk="1" latinLnBrk="0" hangingPunct="1">
              <a:lnSpc>
                <a:spcPct val="125000"/>
              </a:lnSpc>
              <a:spcBef>
                <a:spcPts val="10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1pPr>
            <a:lvl2pPr marL="360000" indent="0" algn="l" defTabSz="914400" rtl="0" eaLnBrk="1" latinLnBrk="0" hangingPunct="1">
              <a:lnSpc>
                <a:spcPct val="125000"/>
              </a:lnSpc>
              <a:spcBef>
                <a:spcPts val="500"/>
              </a:spcBef>
              <a:buClr>
                <a:schemeClr val="accent1">
                  <a:lumMod val="60000"/>
                  <a:lumOff val="40000"/>
                </a:schemeClr>
              </a:buClr>
              <a:buFontTx/>
              <a:buNone/>
              <a:defRPr sz="2000" i="1" kern="1200">
                <a:solidFill>
                  <a:schemeClr val="tx1">
                    <a:alpha val="70000"/>
                  </a:schemeClr>
                </a:solidFill>
                <a:latin typeface="+mn-lt"/>
                <a:ea typeface="+mn-ea"/>
                <a:cs typeface="+mn-cs"/>
              </a:defRPr>
            </a:lvl2pPr>
            <a:lvl3pPr marL="1080000" indent="-360000" algn="l" defTabSz="914400" rtl="0" eaLnBrk="1" latinLnBrk="0" hangingPunct="1">
              <a:lnSpc>
                <a:spcPct val="125000"/>
              </a:lnSpc>
              <a:spcBef>
                <a:spcPts val="5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3pPr>
            <a:lvl4pPr marL="1080000" indent="0" algn="l" defTabSz="914400" rtl="0" eaLnBrk="1" latinLnBrk="0" hangingPunct="1">
              <a:lnSpc>
                <a:spcPct val="125000"/>
              </a:lnSpc>
              <a:spcBef>
                <a:spcPts val="500"/>
              </a:spcBef>
              <a:buClr>
                <a:schemeClr val="accent1">
                  <a:lumMod val="60000"/>
                  <a:lumOff val="40000"/>
                </a:schemeClr>
              </a:buClr>
              <a:buFontTx/>
              <a:buNone/>
              <a:defRPr sz="2000" i="1" kern="1200">
                <a:solidFill>
                  <a:schemeClr val="tx1">
                    <a:alpha val="70000"/>
                  </a:schemeClr>
                </a:solidFill>
                <a:latin typeface="+mn-lt"/>
                <a:ea typeface="+mn-ea"/>
                <a:cs typeface="+mn-cs"/>
              </a:defRPr>
            </a:lvl4pPr>
            <a:lvl5pPr marL="1800000" indent="-360000" algn="l" defTabSz="914400" rtl="0" eaLnBrk="1" latinLnBrk="0" hangingPunct="1">
              <a:lnSpc>
                <a:spcPct val="125000"/>
              </a:lnSpc>
              <a:spcBef>
                <a:spcPts val="5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9410" indent="-359410"/>
            <a:r>
              <a:rPr lang="en-GB" b="1" dirty="0">
                <a:latin typeface="Aptos Display"/>
                <a:ea typeface="+mn-lt"/>
                <a:cs typeface="+mn-lt"/>
              </a:rPr>
              <a:t>Business process automation (BPA) refers to the use of technology to streamline and automate repetitive manual tasks within an organization. </a:t>
            </a:r>
            <a:endParaRPr lang="en-GB" b="1">
              <a:solidFill>
                <a:srgbClr val="FFFFFF">
                  <a:alpha val="70000"/>
                </a:srgbClr>
              </a:solidFill>
              <a:latin typeface="Aptos Display"/>
              <a:ea typeface="+mn-lt"/>
              <a:cs typeface="+mn-lt"/>
            </a:endParaRPr>
          </a:p>
          <a:p>
            <a:pPr marL="359410" indent="-359410">
              <a:buClr>
                <a:srgbClr val="EF8C6A"/>
              </a:buClr>
            </a:pPr>
            <a:r>
              <a:rPr lang="en-GB" b="1" dirty="0">
                <a:latin typeface="Aptos Display"/>
                <a:ea typeface="+mn-lt"/>
                <a:cs typeface="+mn-lt"/>
              </a:rPr>
              <a:t>The goals of BPA include improving operational efficiency, reducing errors, standardizing processes and freeing up staff to focus on more strategic value-added activities. </a:t>
            </a:r>
            <a:endParaRPr lang="en-GB" b="1">
              <a:solidFill>
                <a:srgbClr val="FFFFFF">
                  <a:alpha val="70000"/>
                </a:srgbClr>
              </a:solidFill>
              <a:latin typeface="Aptos Display"/>
              <a:ea typeface="+mn-lt"/>
              <a:cs typeface="+mn-lt"/>
            </a:endParaRPr>
          </a:p>
          <a:p>
            <a:pPr marL="359410" indent="-359410">
              <a:buClr>
                <a:srgbClr val="EF8C6A"/>
              </a:buClr>
            </a:pPr>
            <a:r>
              <a:rPr lang="en-GB" b="1" dirty="0">
                <a:latin typeface="Aptos Display"/>
                <a:ea typeface="+mn-lt"/>
                <a:cs typeface="+mn-lt"/>
              </a:rPr>
              <a:t>Why BPA?-Cost savings -Time savings - Process standardization - Consistency over time - Fewer errors - Improved data tracking -Improved transparency, accountability and security </a:t>
            </a:r>
            <a:endParaRPr lang="en-GB" b="1">
              <a:solidFill>
                <a:srgbClr val="FFFFFF">
                  <a:alpha val="70000"/>
                </a:srgbClr>
              </a:solidFill>
              <a:latin typeface="Aptos Display"/>
            </a:endParaRPr>
          </a:p>
        </p:txBody>
      </p:sp>
      <p:sp>
        <p:nvSpPr>
          <p:cNvPr id="17" name="Content Placeholder 1">
            <a:extLst>
              <a:ext uri="{FF2B5EF4-FFF2-40B4-BE49-F238E27FC236}">
                <a16:creationId xmlns:a16="http://schemas.microsoft.com/office/drawing/2014/main" id="{C731E06B-B1C7-12DE-CBC3-EEDAF3CB46EB}"/>
              </a:ext>
            </a:extLst>
          </p:cNvPr>
          <p:cNvSpPr txBox="1">
            <a:spLocks/>
          </p:cNvSpPr>
          <p:nvPr/>
        </p:nvSpPr>
        <p:spPr>
          <a:xfrm>
            <a:off x="6754462" y="1285106"/>
            <a:ext cx="5322430" cy="5126139"/>
          </a:xfrm>
          <a:prstGeom prst="rect">
            <a:avLst/>
          </a:prstGeom>
        </p:spPr>
        <p:txBody>
          <a:bodyPr vert="horz" lIns="0" tIns="0" rIns="0" bIns="0" rtlCol="0" anchor="t" anchorCtr="0">
            <a:noAutofit/>
          </a:bodyPr>
          <a:lstStyle>
            <a:defPPr rtl="0">
              <a:defRPr lang="en-us"/>
            </a:defPPr>
            <a:lvl1pPr marL="360000" indent="-360000" algn="l" defTabSz="914400" rtl="0" eaLnBrk="1" latinLnBrk="0" hangingPunct="1">
              <a:lnSpc>
                <a:spcPct val="125000"/>
              </a:lnSpc>
              <a:spcBef>
                <a:spcPts val="10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1pPr>
            <a:lvl2pPr marL="360000" indent="0" algn="l" defTabSz="914400" rtl="0" eaLnBrk="1" latinLnBrk="0" hangingPunct="1">
              <a:lnSpc>
                <a:spcPct val="125000"/>
              </a:lnSpc>
              <a:spcBef>
                <a:spcPts val="500"/>
              </a:spcBef>
              <a:buClr>
                <a:schemeClr val="accent1">
                  <a:lumMod val="60000"/>
                  <a:lumOff val="40000"/>
                </a:schemeClr>
              </a:buClr>
              <a:buFontTx/>
              <a:buNone/>
              <a:defRPr sz="2000" i="1" kern="1200">
                <a:solidFill>
                  <a:schemeClr val="tx1">
                    <a:alpha val="70000"/>
                  </a:schemeClr>
                </a:solidFill>
                <a:latin typeface="+mn-lt"/>
                <a:ea typeface="+mn-ea"/>
                <a:cs typeface="+mn-cs"/>
              </a:defRPr>
            </a:lvl2pPr>
            <a:lvl3pPr marL="1080000" indent="-360000" algn="l" defTabSz="914400" rtl="0" eaLnBrk="1" latinLnBrk="0" hangingPunct="1">
              <a:lnSpc>
                <a:spcPct val="125000"/>
              </a:lnSpc>
              <a:spcBef>
                <a:spcPts val="5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3pPr>
            <a:lvl4pPr marL="1080000" indent="0" algn="l" defTabSz="914400" rtl="0" eaLnBrk="1" latinLnBrk="0" hangingPunct="1">
              <a:lnSpc>
                <a:spcPct val="125000"/>
              </a:lnSpc>
              <a:spcBef>
                <a:spcPts val="500"/>
              </a:spcBef>
              <a:buClr>
                <a:schemeClr val="accent1">
                  <a:lumMod val="60000"/>
                  <a:lumOff val="40000"/>
                </a:schemeClr>
              </a:buClr>
              <a:buFontTx/>
              <a:buNone/>
              <a:defRPr sz="2000" i="1" kern="1200">
                <a:solidFill>
                  <a:schemeClr val="tx1">
                    <a:alpha val="70000"/>
                  </a:schemeClr>
                </a:solidFill>
                <a:latin typeface="+mn-lt"/>
                <a:ea typeface="+mn-ea"/>
                <a:cs typeface="+mn-cs"/>
              </a:defRPr>
            </a:lvl4pPr>
            <a:lvl5pPr marL="1800000" indent="-360000" algn="l" defTabSz="914400" rtl="0" eaLnBrk="1" latinLnBrk="0" hangingPunct="1">
              <a:lnSpc>
                <a:spcPct val="125000"/>
              </a:lnSpc>
              <a:spcBef>
                <a:spcPts val="5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9410" indent="-359410">
              <a:buClr>
                <a:srgbClr val="EF8C6A"/>
              </a:buClr>
            </a:pPr>
            <a:r>
              <a:rPr lang="en-GB" sz="1400" b="1" dirty="0">
                <a:solidFill>
                  <a:schemeClr val="tx1"/>
                </a:solidFill>
                <a:latin typeface="Aptos Display"/>
                <a:ea typeface="+mn-lt"/>
                <a:cs typeface="+mn-lt"/>
              </a:rPr>
              <a:t>Process analysis: Ensure that you thoroughly understand the current process so that you can replicate and improve it through automation.</a:t>
            </a:r>
          </a:p>
          <a:p>
            <a:pPr marL="359410" indent="-359410">
              <a:buClr>
                <a:srgbClr val="EF8C6A"/>
              </a:buClr>
            </a:pPr>
            <a:r>
              <a:rPr lang="en-GB" sz="1400" b="1" dirty="0">
                <a:solidFill>
                  <a:schemeClr val="tx1"/>
                </a:solidFill>
                <a:latin typeface="Aptos Display"/>
                <a:ea typeface="+mn-lt"/>
                <a:cs typeface="+mn-lt"/>
              </a:rPr>
              <a:t>Process design: Outline the exact steps the automated technology will handle.</a:t>
            </a:r>
            <a:endParaRPr lang="en-GB" sz="1400" b="1">
              <a:solidFill>
                <a:schemeClr val="tx1"/>
              </a:solidFill>
              <a:latin typeface="Aptos Display"/>
            </a:endParaRPr>
          </a:p>
          <a:p>
            <a:pPr marL="359410" indent="-359410">
              <a:buClr>
                <a:srgbClr val="EF8C6A"/>
              </a:buClr>
            </a:pPr>
            <a:r>
              <a:rPr lang="en-GB" sz="1400" b="1" dirty="0">
                <a:solidFill>
                  <a:schemeClr val="tx1"/>
                </a:solidFill>
                <a:latin typeface="Aptos Display"/>
                <a:ea typeface="+mn-lt"/>
                <a:cs typeface="+mn-lt"/>
              </a:rPr>
              <a:t>Prototyping, testing and development: Ensure automated process can be performed successfully and repeatedly before replacing the existing business process. </a:t>
            </a:r>
          </a:p>
          <a:p>
            <a:pPr marL="359410" indent="-359410">
              <a:buClr>
                <a:srgbClr val="EF8C6A"/>
              </a:buClr>
            </a:pPr>
            <a:r>
              <a:rPr lang="en-GB" sz="1400" b="1" dirty="0">
                <a:solidFill>
                  <a:schemeClr val="tx1"/>
                </a:solidFill>
                <a:latin typeface="Aptos Display"/>
                <a:ea typeface="+mn-lt"/>
                <a:cs typeface="+mn-lt"/>
              </a:rPr>
              <a:t>Training: Train users on the new system and on the new procedures.</a:t>
            </a:r>
            <a:endParaRPr lang="en-GB" sz="1400" b="1">
              <a:solidFill>
                <a:schemeClr val="tx1"/>
              </a:solidFill>
              <a:latin typeface="Aptos Display"/>
            </a:endParaRPr>
          </a:p>
          <a:p>
            <a:pPr marL="359410" indent="-359410">
              <a:buClr>
                <a:srgbClr val="EF8C6A"/>
              </a:buClr>
            </a:pPr>
            <a:r>
              <a:rPr lang="en-GB" sz="1400" b="1" dirty="0">
                <a:solidFill>
                  <a:schemeClr val="tx1"/>
                </a:solidFill>
                <a:latin typeface="Aptos Display"/>
                <a:ea typeface="+mn-lt"/>
                <a:cs typeface="+mn-lt"/>
              </a:rPr>
              <a:t>Deployment: This is when the thoroughly tested technological solution goes live, along with new procedures for the people working with the technology.</a:t>
            </a:r>
            <a:endParaRPr lang="en-GB" sz="1400" b="1">
              <a:solidFill>
                <a:schemeClr val="tx1"/>
              </a:solidFill>
              <a:latin typeface="Aptos Display"/>
            </a:endParaRPr>
          </a:p>
          <a:p>
            <a:pPr marL="359410" indent="-359410">
              <a:buClr>
                <a:srgbClr val="EF8C6A"/>
              </a:buClr>
            </a:pPr>
            <a:r>
              <a:rPr lang="en-GB" sz="1400" b="1" dirty="0">
                <a:solidFill>
                  <a:schemeClr val="tx1"/>
                </a:solidFill>
                <a:latin typeface="Aptos Display"/>
                <a:ea typeface="+mn-lt"/>
                <a:cs typeface="+mn-lt"/>
              </a:rPr>
              <a:t>Monitoring, maintenance and improvement: Monitor the automated technology to make sure it’s doing its job properly. </a:t>
            </a:r>
          </a:p>
          <a:p>
            <a:pPr marL="359410" indent="-359410">
              <a:buClr>
                <a:srgbClr val="EF8C6A"/>
              </a:buClr>
            </a:pPr>
            <a:r>
              <a:rPr lang="en-GB" sz="1400" b="1" dirty="0">
                <a:solidFill>
                  <a:schemeClr val="tx1"/>
                </a:solidFill>
                <a:latin typeface="Aptos Display"/>
                <a:ea typeface="+mn-lt"/>
                <a:cs typeface="+mn-lt"/>
              </a:rPr>
              <a:t>Impact assessment</a:t>
            </a:r>
            <a:endParaRPr lang="en-GB" dirty="0">
              <a:solidFill>
                <a:schemeClr val="tx1"/>
              </a:solidFill>
            </a:endParaRPr>
          </a:p>
        </p:txBody>
      </p:sp>
      <p:sp>
        <p:nvSpPr>
          <p:cNvPr id="18" name="Title 2">
            <a:extLst>
              <a:ext uri="{FF2B5EF4-FFF2-40B4-BE49-F238E27FC236}">
                <a16:creationId xmlns:a16="http://schemas.microsoft.com/office/drawing/2014/main" id="{630FF533-14E0-5835-90C5-8F542D060DBD}"/>
              </a:ext>
            </a:extLst>
          </p:cNvPr>
          <p:cNvSpPr>
            <a:spLocks noGrp="1"/>
          </p:cNvSpPr>
          <p:nvPr/>
        </p:nvSpPr>
        <p:spPr>
          <a:xfrm>
            <a:off x="356960" y="232457"/>
            <a:ext cx="6289222" cy="1291309"/>
          </a:xfrm>
          <a:prstGeom prst="rect">
            <a:avLst/>
          </a:prstGeom>
        </p:spPr>
        <p:txBody>
          <a:bodyPr vert="horz" wrap="square" lIns="0" tIns="0" rIns="0" bIns="0" rtlCol="0" anchor="b" anchorCtr="0">
            <a:normAutofit fontScale="97500"/>
          </a:bodyPr>
          <a:lstStyle>
            <a:lvl1pPr algn="ctr" defTabSz="914400" rtl="0" eaLnBrk="1" latinLnBrk="0" hangingPunct="1">
              <a:lnSpc>
                <a:spcPct val="100000"/>
              </a:lnSpc>
              <a:spcBef>
                <a:spcPct val="0"/>
              </a:spcBef>
              <a:buNone/>
              <a:defRPr sz="2800" kern="1200" cap="all" spc="400" baseline="0">
                <a:solidFill>
                  <a:schemeClr val="tx1"/>
                </a:solidFill>
                <a:latin typeface="+mj-lt"/>
                <a:ea typeface="+mj-ea"/>
                <a:cs typeface="+mj-cs"/>
              </a:defRPr>
            </a:lvl1pPr>
          </a:lstStyle>
          <a:p>
            <a:r>
              <a:rPr lang="en-GB" sz="3600" b="1" dirty="0">
                <a:latin typeface="Aptos Display"/>
                <a:ea typeface="+mj-lt"/>
                <a:cs typeface="+mj-lt"/>
              </a:rPr>
              <a:t>What is Automate Business Processes ?</a:t>
            </a:r>
            <a:r>
              <a:rPr lang="en-GB" sz="3200" b="1" dirty="0">
                <a:latin typeface="Aptos Display"/>
                <a:ea typeface="+mj-lt"/>
                <a:cs typeface="+mj-lt"/>
              </a:rPr>
              <a:t> </a:t>
            </a:r>
            <a:endParaRPr lang="en-US" sz="3200" b="1" dirty="0">
              <a:latin typeface="Aptos Display"/>
            </a:endParaRPr>
          </a:p>
        </p:txBody>
      </p:sp>
    </p:spTree>
    <p:extLst>
      <p:ext uri="{BB962C8B-B14F-4D97-AF65-F5344CB8AC3E}">
        <p14:creationId xmlns:p14="http://schemas.microsoft.com/office/powerpoint/2010/main" val="30730997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1A3AD1-0374-02DD-1179-184C6FD161F3}"/>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D0FBB912-81A1-A054-56C3-CB3016945C6C}"/>
              </a:ext>
            </a:extLst>
          </p:cNvPr>
          <p:cNvSpPr>
            <a:spLocks noGrp="1"/>
          </p:cNvSpPr>
          <p:nvPr>
            <p:ph type="title"/>
          </p:nvPr>
        </p:nvSpPr>
        <p:spPr>
          <a:xfrm>
            <a:off x="1082675" y="324933"/>
            <a:ext cx="10026650" cy="910310"/>
          </a:xfrm>
        </p:spPr>
        <p:txBody>
          <a:bodyPr>
            <a:noAutofit/>
          </a:bodyPr>
          <a:lstStyle/>
          <a:p>
            <a:r>
              <a:rPr lang="en-GB" sz="3200" b="1" dirty="0">
                <a:latin typeface="Aptos Display"/>
                <a:ea typeface="+mj-lt"/>
                <a:cs typeface="+mj-lt"/>
              </a:rPr>
              <a:t>Automate Business Processes </a:t>
            </a:r>
            <a:endParaRPr lang="en-GB" sz="3200" b="1" dirty="0">
              <a:latin typeface="Aptos Display"/>
            </a:endParaRPr>
          </a:p>
        </p:txBody>
      </p:sp>
      <p:sp>
        <p:nvSpPr>
          <p:cNvPr id="5" name="Slide Number Placeholder 4">
            <a:extLst>
              <a:ext uri="{FF2B5EF4-FFF2-40B4-BE49-F238E27FC236}">
                <a16:creationId xmlns:a16="http://schemas.microsoft.com/office/drawing/2014/main" id="{DB4E4D61-5FDD-C7B9-8187-47DCDAE16EF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39607A7-8386-47DB-8578-DDEDD194E5D4}" type="slidenum">
              <a:rPr kumimoji="0" lang="en-GB" sz="1000" b="0" i="0" u="none" strike="noStrike" kern="1200" cap="all" spc="300" normalizeH="0" baseline="0" noProof="0" smtClean="0">
                <a:ln>
                  <a:noFill/>
                </a:ln>
                <a:solidFill>
                  <a:prstClr val="white">
                    <a:alpha val="70000"/>
                  </a:prstClr>
                </a:solidFill>
                <a:effectLst/>
                <a:uLnTx/>
                <a:uFillTx/>
                <a:latin typeface="Avenir Next LT Pro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GB" sz="1000" b="0" i="0" u="none" strike="noStrike" kern="1200" cap="all" spc="300" normalizeH="0" baseline="0" noProof="0">
              <a:ln>
                <a:noFill/>
              </a:ln>
              <a:solidFill>
                <a:prstClr val="white">
                  <a:alpha val="70000"/>
                </a:prstClr>
              </a:solidFill>
              <a:effectLst/>
              <a:uLnTx/>
              <a:uFillTx/>
              <a:latin typeface="Avenir Next LT Pro Light"/>
              <a:ea typeface="+mn-ea"/>
              <a:cs typeface="+mn-cs"/>
            </a:endParaRPr>
          </a:p>
        </p:txBody>
      </p:sp>
      <p:pic>
        <p:nvPicPr>
          <p:cNvPr id="7" name="Picture 6" descr="XenonStack Global expansion in UAE and USA - Target 1000+ ...">
            <a:extLst>
              <a:ext uri="{FF2B5EF4-FFF2-40B4-BE49-F238E27FC236}">
                <a16:creationId xmlns:a16="http://schemas.microsoft.com/office/drawing/2014/main" id="{81378731-0A05-1C81-644F-EB4CA7AE9010}"/>
              </a:ext>
            </a:extLst>
          </p:cNvPr>
          <p:cNvPicPr>
            <a:picLocks noChangeAspect="1"/>
          </p:cNvPicPr>
          <p:nvPr/>
        </p:nvPicPr>
        <p:blipFill>
          <a:blip r:embed="rId2"/>
          <a:stretch>
            <a:fillRect/>
          </a:stretch>
        </p:blipFill>
        <p:spPr>
          <a:xfrm>
            <a:off x="11594692" y="4173"/>
            <a:ext cx="598079" cy="455748"/>
          </a:xfrm>
          <a:prstGeom prst="rect">
            <a:avLst/>
          </a:prstGeom>
        </p:spPr>
      </p:pic>
      <p:sp>
        <p:nvSpPr>
          <p:cNvPr id="9" name="Footer Placeholder 3">
            <a:extLst>
              <a:ext uri="{FF2B5EF4-FFF2-40B4-BE49-F238E27FC236}">
                <a16:creationId xmlns:a16="http://schemas.microsoft.com/office/drawing/2014/main" id="{5E53041E-F75E-769C-7500-36E11407631D}"/>
              </a:ext>
            </a:extLst>
          </p:cNvPr>
          <p:cNvSpPr>
            <a:spLocks noGrp="1"/>
          </p:cNvSpPr>
          <p:nvPr/>
        </p:nvSpPr>
        <p:spPr>
          <a:xfrm>
            <a:off x="3308350" y="6401999"/>
            <a:ext cx="5575300" cy="369332"/>
          </a:xfrm>
          <a:prstGeom prst="rect">
            <a:avLst/>
          </a:prstGeom>
        </p:spPr>
        <p:txBody>
          <a:bodyPr vert="horz" lIns="0" tIns="0" rIns="0" bIns="0" rtlCol="0" anchor="ctr">
            <a:normAutofit/>
          </a:bodyPr>
          <a:lstStyle>
            <a:defPPr rtl="0">
              <a:defRPr lang="en-us"/>
            </a:defPPr>
            <a:lvl1pPr marL="0" algn="ctr" defTabSz="914400" rtl="0" eaLnBrk="1" latinLnBrk="0" hangingPunct="1">
              <a:defRPr sz="1000" kern="1200" cap="all" spc="300" baseline="0">
                <a:solidFill>
                  <a:schemeClr val="tx1">
                    <a:alpha val="7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a:solidFill>
                  <a:prstClr val="white">
                    <a:alpha val="70000"/>
                  </a:prstClr>
                </a:solidFill>
                <a:latin typeface="Avenir Next LT Pro Light"/>
              </a:rPr>
              <a:t>L1:Module4</a:t>
            </a:r>
            <a:endParaRPr lang="en-GB" sz="1000" b="0" i="0" u="none" strike="noStrike" kern="1200" cap="all" spc="300" normalizeH="0" noProof="0">
              <a:ln>
                <a:noFill/>
              </a:ln>
              <a:solidFill>
                <a:prstClr val="white">
                  <a:alpha val="70000"/>
                </a:prstClr>
              </a:solidFill>
              <a:effectLst/>
              <a:uLnTx/>
              <a:uFillTx/>
              <a:latin typeface="Avenir Next LT Pro Light"/>
            </a:endParaRPr>
          </a:p>
        </p:txBody>
      </p:sp>
      <p:sp>
        <p:nvSpPr>
          <p:cNvPr id="4" name="Rectangle 3">
            <a:extLst>
              <a:ext uri="{FF2B5EF4-FFF2-40B4-BE49-F238E27FC236}">
                <a16:creationId xmlns:a16="http://schemas.microsoft.com/office/drawing/2014/main" id="{BECCB690-07F0-F5A6-F6A6-4266B8089787}"/>
              </a:ext>
            </a:extLst>
          </p:cNvPr>
          <p:cNvSpPr/>
          <p:nvPr/>
        </p:nvSpPr>
        <p:spPr>
          <a:xfrm>
            <a:off x="8382000" y="2089727"/>
            <a:ext cx="1212272" cy="33481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400" dirty="0"/>
              <a:t>Approval</a:t>
            </a:r>
          </a:p>
        </p:txBody>
      </p:sp>
      <p:sp>
        <p:nvSpPr>
          <p:cNvPr id="10" name="Rectangle 9">
            <a:extLst>
              <a:ext uri="{FF2B5EF4-FFF2-40B4-BE49-F238E27FC236}">
                <a16:creationId xmlns:a16="http://schemas.microsoft.com/office/drawing/2014/main" id="{BDEE578C-9F17-0A74-E542-A66B1FC928E3}"/>
              </a:ext>
            </a:extLst>
          </p:cNvPr>
          <p:cNvSpPr/>
          <p:nvPr/>
        </p:nvSpPr>
        <p:spPr>
          <a:xfrm>
            <a:off x="6580909" y="2089727"/>
            <a:ext cx="1212272" cy="47336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sz="1400" dirty="0"/>
              <a:t>Manual  Review</a:t>
            </a:r>
          </a:p>
        </p:txBody>
      </p:sp>
      <p:sp>
        <p:nvSpPr>
          <p:cNvPr id="11" name="Rectangle 10">
            <a:extLst>
              <a:ext uri="{FF2B5EF4-FFF2-40B4-BE49-F238E27FC236}">
                <a16:creationId xmlns:a16="http://schemas.microsoft.com/office/drawing/2014/main" id="{867CD1CD-3A2A-052B-9B28-7A8018BB02C0}"/>
              </a:ext>
            </a:extLst>
          </p:cNvPr>
          <p:cNvSpPr/>
          <p:nvPr/>
        </p:nvSpPr>
        <p:spPr>
          <a:xfrm>
            <a:off x="2459182" y="2840181"/>
            <a:ext cx="1212272" cy="33481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sz="1400" dirty="0"/>
              <a:t>Validation</a:t>
            </a:r>
          </a:p>
        </p:txBody>
      </p:sp>
      <p:sp>
        <p:nvSpPr>
          <p:cNvPr id="12" name="Rectangle 11">
            <a:extLst>
              <a:ext uri="{FF2B5EF4-FFF2-40B4-BE49-F238E27FC236}">
                <a16:creationId xmlns:a16="http://schemas.microsoft.com/office/drawing/2014/main" id="{B9C35ABD-1BC7-544E-95EC-BB2C788EA908}"/>
              </a:ext>
            </a:extLst>
          </p:cNvPr>
          <p:cNvSpPr/>
          <p:nvPr/>
        </p:nvSpPr>
        <p:spPr>
          <a:xfrm>
            <a:off x="577274" y="2817090"/>
            <a:ext cx="1212272" cy="33481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sz="1400" dirty="0"/>
              <a:t>Input Data</a:t>
            </a:r>
          </a:p>
        </p:txBody>
      </p:sp>
      <p:sp>
        <p:nvSpPr>
          <p:cNvPr id="13" name="Rectangle 12">
            <a:extLst>
              <a:ext uri="{FF2B5EF4-FFF2-40B4-BE49-F238E27FC236}">
                <a16:creationId xmlns:a16="http://schemas.microsoft.com/office/drawing/2014/main" id="{54B25EF1-D636-EE77-0EBE-7A3E12A911B4}"/>
              </a:ext>
            </a:extLst>
          </p:cNvPr>
          <p:cNvSpPr/>
          <p:nvPr/>
        </p:nvSpPr>
        <p:spPr>
          <a:xfrm>
            <a:off x="10367818" y="2089726"/>
            <a:ext cx="1212272" cy="33481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sz="1400" dirty="0"/>
              <a:t>Monitoring</a:t>
            </a:r>
          </a:p>
        </p:txBody>
      </p:sp>
      <p:sp>
        <p:nvSpPr>
          <p:cNvPr id="15" name="Rectangle 14">
            <a:extLst>
              <a:ext uri="{FF2B5EF4-FFF2-40B4-BE49-F238E27FC236}">
                <a16:creationId xmlns:a16="http://schemas.microsoft.com/office/drawing/2014/main" id="{1A778EEA-30A9-A53A-481D-13D3B53B32EB}"/>
              </a:ext>
            </a:extLst>
          </p:cNvPr>
          <p:cNvSpPr/>
          <p:nvPr/>
        </p:nvSpPr>
        <p:spPr>
          <a:xfrm>
            <a:off x="8381999" y="3717634"/>
            <a:ext cx="1212272" cy="33481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sz="1400" dirty="0"/>
              <a:t>Execution</a:t>
            </a:r>
          </a:p>
        </p:txBody>
      </p:sp>
      <p:sp>
        <p:nvSpPr>
          <p:cNvPr id="16" name="Rectangle 15">
            <a:extLst>
              <a:ext uri="{FF2B5EF4-FFF2-40B4-BE49-F238E27FC236}">
                <a16:creationId xmlns:a16="http://schemas.microsoft.com/office/drawing/2014/main" id="{54F5028C-BA21-D30F-4E82-4ABD3C6A7987}"/>
              </a:ext>
            </a:extLst>
          </p:cNvPr>
          <p:cNvSpPr/>
          <p:nvPr/>
        </p:nvSpPr>
        <p:spPr>
          <a:xfrm>
            <a:off x="6580909" y="3648363"/>
            <a:ext cx="1212272" cy="47336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sz="1400" dirty="0"/>
              <a:t>Automated Process</a:t>
            </a:r>
          </a:p>
        </p:txBody>
      </p:sp>
      <p:sp>
        <p:nvSpPr>
          <p:cNvPr id="17" name="Oval 16">
            <a:extLst>
              <a:ext uri="{FF2B5EF4-FFF2-40B4-BE49-F238E27FC236}">
                <a16:creationId xmlns:a16="http://schemas.microsoft.com/office/drawing/2014/main" id="{87C7CB44-B0EC-FA29-C211-D95536A8C86E}"/>
              </a:ext>
            </a:extLst>
          </p:cNvPr>
          <p:cNvSpPr/>
          <p:nvPr/>
        </p:nvSpPr>
        <p:spPr>
          <a:xfrm>
            <a:off x="623454" y="1858818"/>
            <a:ext cx="1131454" cy="46181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dirty="0"/>
              <a:t>START</a:t>
            </a:r>
          </a:p>
        </p:txBody>
      </p:sp>
      <p:sp>
        <p:nvSpPr>
          <p:cNvPr id="18" name="Oval 17">
            <a:extLst>
              <a:ext uri="{FF2B5EF4-FFF2-40B4-BE49-F238E27FC236}">
                <a16:creationId xmlns:a16="http://schemas.microsoft.com/office/drawing/2014/main" id="{B71DA78F-81A8-D1F6-AB99-102D9401372A}"/>
              </a:ext>
            </a:extLst>
          </p:cNvPr>
          <p:cNvSpPr/>
          <p:nvPr/>
        </p:nvSpPr>
        <p:spPr>
          <a:xfrm>
            <a:off x="10448635" y="3648363"/>
            <a:ext cx="1131454" cy="46181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sz="1600" dirty="0"/>
              <a:t>END</a:t>
            </a:r>
          </a:p>
        </p:txBody>
      </p:sp>
      <p:sp>
        <p:nvSpPr>
          <p:cNvPr id="19" name="Flowchart: Decision 18">
            <a:extLst>
              <a:ext uri="{FF2B5EF4-FFF2-40B4-BE49-F238E27FC236}">
                <a16:creationId xmlns:a16="http://schemas.microsoft.com/office/drawing/2014/main" id="{BF4715C5-C952-20E7-2FBA-D8FDC679F8EC}"/>
              </a:ext>
            </a:extLst>
          </p:cNvPr>
          <p:cNvSpPr/>
          <p:nvPr/>
        </p:nvSpPr>
        <p:spPr>
          <a:xfrm>
            <a:off x="4341091" y="2678545"/>
            <a:ext cx="1581726" cy="635000"/>
          </a:xfrm>
          <a:prstGeom prst="flowChartDecisi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t>Decision Point</a:t>
            </a:r>
          </a:p>
        </p:txBody>
      </p:sp>
      <p:cxnSp>
        <p:nvCxnSpPr>
          <p:cNvPr id="25" name="Straight Arrow Connector 24">
            <a:extLst>
              <a:ext uri="{FF2B5EF4-FFF2-40B4-BE49-F238E27FC236}">
                <a16:creationId xmlns:a16="http://schemas.microsoft.com/office/drawing/2014/main" id="{1CB05557-C9A2-79F8-9F85-543768910999}"/>
              </a:ext>
            </a:extLst>
          </p:cNvPr>
          <p:cNvCxnSpPr>
            <a:cxnSpLocks/>
          </p:cNvCxnSpPr>
          <p:nvPr/>
        </p:nvCxnSpPr>
        <p:spPr>
          <a:xfrm>
            <a:off x="7689270" y="3879271"/>
            <a:ext cx="692728" cy="115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8D6C5B7B-4E03-5CE8-A0B1-01441C51FE18}"/>
              </a:ext>
            </a:extLst>
          </p:cNvPr>
          <p:cNvCxnSpPr>
            <a:cxnSpLocks/>
          </p:cNvCxnSpPr>
          <p:nvPr/>
        </p:nvCxnSpPr>
        <p:spPr>
          <a:xfrm flipV="1">
            <a:off x="3671455" y="2990272"/>
            <a:ext cx="669638" cy="230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522E16E5-A19A-AB38-1186-C09FADEFFED6}"/>
              </a:ext>
            </a:extLst>
          </p:cNvPr>
          <p:cNvCxnSpPr>
            <a:cxnSpLocks/>
          </p:cNvCxnSpPr>
          <p:nvPr/>
        </p:nvCxnSpPr>
        <p:spPr>
          <a:xfrm flipH="1">
            <a:off x="1189180" y="2297545"/>
            <a:ext cx="11546" cy="5195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3E6AF8EE-8D70-38D6-D214-5FF3BCAE303E}"/>
              </a:ext>
            </a:extLst>
          </p:cNvPr>
          <p:cNvCxnSpPr>
            <a:cxnSpLocks/>
          </p:cNvCxnSpPr>
          <p:nvPr/>
        </p:nvCxnSpPr>
        <p:spPr>
          <a:xfrm>
            <a:off x="10968180" y="2389909"/>
            <a:ext cx="23091" cy="12930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E5B0B38B-5DB0-CE42-6E59-E30C414919F6}"/>
              </a:ext>
            </a:extLst>
          </p:cNvPr>
          <p:cNvCxnSpPr>
            <a:cxnSpLocks/>
          </p:cNvCxnSpPr>
          <p:nvPr/>
        </p:nvCxnSpPr>
        <p:spPr>
          <a:xfrm>
            <a:off x="5726545" y="2990271"/>
            <a:ext cx="808181" cy="8428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514355E6-4482-2517-EEC9-EFAE5B60777F}"/>
              </a:ext>
            </a:extLst>
          </p:cNvPr>
          <p:cNvCxnSpPr>
            <a:cxnSpLocks/>
          </p:cNvCxnSpPr>
          <p:nvPr/>
        </p:nvCxnSpPr>
        <p:spPr>
          <a:xfrm flipV="1">
            <a:off x="5726544" y="2332179"/>
            <a:ext cx="819727" cy="6350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218D194C-2C90-7702-3195-BABFDA249003}"/>
              </a:ext>
            </a:extLst>
          </p:cNvPr>
          <p:cNvCxnSpPr>
            <a:cxnSpLocks/>
          </p:cNvCxnSpPr>
          <p:nvPr/>
        </p:nvCxnSpPr>
        <p:spPr>
          <a:xfrm>
            <a:off x="7689269" y="2285998"/>
            <a:ext cx="692728" cy="115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78BE028E-EA1F-447C-9F45-8269FCA0307D}"/>
              </a:ext>
            </a:extLst>
          </p:cNvPr>
          <p:cNvCxnSpPr>
            <a:cxnSpLocks/>
          </p:cNvCxnSpPr>
          <p:nvPr/>
        </p:nvCxnSpPr>
        <p:spPr>
          <a:xfrm flipV="1">
            <a:off x="9594269" y="2274453"/>
            <a:ext cx="773546" cy="115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024EB38C-FAF9-C047-B32E-98E0B87913D9}"/>
              </a:ext>
            </a:extLst>
          </p:cNvPr>
          <p:cNvCxnSpPr>
            <a:cxnSpLocks/>
          </p:cNvCxnSpPr>
          <p:nvPr/>
        </p:nvCxnSpPr>
        <p:spPr>
          <a:xfrm flipV="1">
            <a:off x="9594269" y="3913905"/>
            <a:ext cx="854364" cy="115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75C7DC9F-726C-DE82-D050-9E29081F224E}"/>
              </a:ext>
            </a:extLst>
          </p:cNvPr>
          <p:cNvCxnSpPr>
            <a:cxnSpLocks/>
          </p:cNvCxnSpPr>
          <p:nvPr/>
        </p:nvCxnSpPr>
        <p:spPr>
          <a:xfrm flipV="1">
            <a:off x="1754909" y="3001817"/>
            <a:ext cx="669638" cy="230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Content Placeholder 49">
            <a:extLst>
              <a:ext uri="{FF2B5EF4-FFF2-40B4-BE49-F238E27FC236}">
                <a16:creationId xmlns:a16="http://schemas.microsoft.com/office/drawing/2014/main" id="{0F876398-BA15-05E5-C936-34A5D257FFF5}"/>
              </a:ext>
            </a:extLst>
          </p:cNvPr>
          <p:cNvSpPr>
            <a:spLocks noGrp="1"/>
          </p:cNvSpPr>
          <p:nvPr/>
        </p:nvSpPr>
        <p:spPr>
          <a:xfrm>
            <a:off x="622879" y="4306990"/>
            <a:ext cx="10784607" cy="2752436"/>
          </a:xfrm>
          <a:prstGeom prst="rect">
            <a:avLst/>
          </a:prstGeom>
        </p:spPr>
        <p:txBody>
          <a:bodyPr vert="horz" lIns="0" tIns="0" rIns="0" bIns="0" rtlCol="0" anchor="t" anchorCtr="0">
            <a:noAutofit/>
          </a:bodyPr>
          <a:lstStyle>
            <a:lvl1pPr marL="360000" indent="-360000" algn="l" defTabSz="914400" rtl="0" eaLnBrk="1" latinLnBrk="0" hangingPunct="1">
              <a:lnSpc>
                <a:spcPct val="125000"/>
              </a:lnSpc>
              <a:spcBef>
                <a:spcPts val="10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1pPr>
            <a:lvl2pPr marL="360000" indent="0" algn="l" defTabSz="914400" rtl="0" eaLnBrk="1" latinLnBrk="0" hangingPunct="1">
              <a:lnSpc>
                <a:spcPct val="125000"/>
              </a:lnSpc>
              <a:spcBef>
                <a:spcPts val="500"/>
              </a:spcBef>
              <a:buClr>
                <a:schemeClr val="accent1">
                  <a:lumMod val="60000"/>
                  <a:lumOff val="40000"/>
                </a:schemeClr>
              </a:buClr>
              <a:buFontTx/>
              <a:buNone/>
              <a:defRPr sz="2000" i="1" kern="1200">
                <a:solidFill>
                  <a:schemeClr val="tx1">
                    <a:alpha val="70000"/>
                  </a:schemeClr>
                </a:solidFill>
                <a:latin typeface="+mn-lt"/>
                <a:ea typeface="+mn-ea"/>
                <a:cs typeface="+mn-cs"/>
              </a:defRPr>
            </a:lvl2pPr>
            <a:lvl3pPr marL="1080000" indent="-360000" algn="l" defTabSz="914400" rtl="0" eaLnBrk="1" latinLnBrk="0" hangingPunct="1">
              <a:lnSpc>
                <a:spcPct val="125000"/>
              </a:lnSpc>
              <a:spcBef>
                <a:spcPts val="5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3pPr>
            <a:lvl4pPr marL="1080000" indent="0" algn="l" defTabSz="914400" rtl="0" eaLnBrk="1" latinLnBrk="0" hangingPunct="1">
              <a:lnSpc>
                <a:spcPct val="125000"/>
              </a:lnSpc>
              <a:spcBef>
                <a:spcPts val="500"/>
              </a:spcBef>
              <a:buClr>
                <a:schemeClr val="accent1">
                  <a:lumMod val="60000"/>
                  <a:lumOff val="40000"/>
                </a:schemeClr>
              </a:buClr>
              <a:buFontTx/>
              <a:buNone/>
              <a:defRPr sz="2000" i="1" kern="1200">
                <a:solidFill>
                  <a:schemeClr val="tx1">
                    <a:alpha val="70000"/>
                  </a:schemeClr>
                </a:solidFill>
                <a:latin typeface="+mn-lt"/>
                <a:ea typeface="+mn-ea"/>
                <a:cs typeface="+mn-cs"/>
              </a:defRPr>
            </a:lvl4pPr>
            <a:lvl5pPr marL="1800000" indent="-360000" algn="l" defTabSz="914400" rtl="0" eaLnBrk="1" latinLnBrk="0" hangingPunct="1">
              <a:lnSpc>
                <a:spcPct val="125000"/>
              </a:lnSpc>
              <a:spcBef>
                <a:spcPts val="5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9410" indent="-359410"/>
            <a:endParaRPr lang="en-GB" sz="1600" b="1" dirty="0">
              <a:solidFill>
                <a:schemeClr val="tx1"/>
              </a:solidFill>
              <a:latin typeface="Aptos Display"/>
            </a:endParaRPr>
          </a:p>
          <a:p>
            <a:pPr marL="0" indent="0">
              <a:buClr>
                <a:srgbClr val="EF8C6A"/>
              </a:buClr>
              <a:buNone/>
            </a:pPr>
            <a:r>
              <a:rPr lang="en-GB" sz="1400" b="1" dirty="0">
                <a:solidFill>
                  <a:schemeClr val="tx1"/>
                </a:solidFill>
                <a:latin typeface="Aptos Display"/>
              </a:rPr>
              <a:t>This is the Logical Sequence of a how a </a:t>
            </a:r>
            <a:r>
              <a:rPr lang="en-GB" sz="1400" b="1" dirty="0" err="1">
                <a:solidFill>
                  <a:schemeClr val="tx1"/>
                </a:solidFill>
                <a:latin typeface="Aptos Display"/>
              </a:rPr>
              <a:t>buisness</a:t>
            </a:r>
            <a:r>
              <a:rPr lang="en-GB" sz="1400" b="1" dirty="0">
                <a:solidFill>
                  <a:schemeClr val="tx1"/>
                </a:solidFill>
                <a:latin typeface="Aptos Display"/>
              </a:rPr>
              <a:t> Process executes:</a:t>
            </a:r>
          </a:p>
          <a:p>
            <a:pPr marL="0" indent="0">
              <a:buNone/>
            </a:pPr>
            <a:r>
              <a:rPr lang="en-GB" sz="1400" b="1" dirty="0">
                <a:solidFill>
                  <a:schemeClr val="tx1"/>
                </a:solidFill>
                <a:latin typeface="Aptos Display"/>
              </a:rPr>
              <a:t>Start: The process begins with input--&gt;InputData: Data is received and passed for the validation--&gt; Validation: Ensure the input data meets the necessary criteria --&gt; Decision Point: Determines whether to automate the  process or require manual review--&gt;Approval and Execution: Once validated the process executes accordingly--&gt; Monitoring: The system tracks progress and logs issues--&gt; End: The process concludes successfully </a:t>
            </a:r>
          </a:p>
        </p:txBody>
      </p:sp>
    </p:spTree>
    <p:extLst>
      <p:ext uri="{BB962C8B-B14F-4D97-AF65-F5344CB8AC3E}">
        <p14:creationId xmlns:p14="http://schemas.microsoft.com/office/powerpoint/2010/main" val="28580518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Introduction to Graph - Data Structures Tutorial | Study Glance">
            <a:extLst>
              <a:ext uri="{FF2B5EF4-FFF2-40B4-BE49-F238E27FC236}">
                <a16:creationId xmlns:a16="http://schemas.microsoft.com/office/drawing/2014/main" id="{135C4D71-ACF6-247F-6929-3C0ED79673FB}"/>
              </a:ext>
            </a:extLst>
          </p:cNvPr>
          <p:cNvPicPr>
            <a:picLocks noGrp="1" noChangeAspect="1"/>
          </p:cNvPicPr>
          <p:nvPr>
            <p:ph sz="quarter" idx="13"/>
          </p:nvPr>
        </p:nvPicPr>
        <p:blipFill>
          <a:blip r:embed="rId2"/>
          <a:srcRect r="49916" b="-364"/>
          <a:stretch/>
        </p:blipFill>
        <p:spPr>
          <a:xfrm>
            <a:off x="1337620" y="2332922"/>
            <a:ext cx="4175149" cy="3173932"/>
          </a:xfrm>
        </p:spPr>
      </p:pic>
      <p:sp>
        <p:nvSpPr>
          <p:cNvPr id="3" name="Title 2">
            <a:extLst>
              <a:ext uri="{FF2B5EF4-FFF2-40B4-BE49-F238E27FC236}">
                <a16:creationId xmlns:a16="http://schemas.microsoft.com/office/drawing/2014/main" id="{C1F0FE8B-D79C-7B8B-7EC8-59766694FB0C}"/>
              </a:ext>
            </a:extLst>
          </p:cNvPr>
          <p:cNvSpPr>
            <a:spLocks noGrp="1"/>
          </p:cNvSpPr>
          <p:nvPr>
            <p:ph type="title"/>
          </p:nvPr>
        </p:nvSpPr>
        <p:spPr>
          <a:xfrm>
            <a:off x="1171740" y="1264127"/>
            <a:ext cx="10026650" cy="910310"/>
          </a:xfrm>
        </p:spPr>
        <p:txBody>
          <a:bodyPr>
            <a:normAutofit fontScale="90000"/>
          </a:bodyPr>
          <a:lstStyle/>
          <a:p>
            <a:r>
              <a:rPr lang="en-GB" b="1">
                <a:latin typeface="Aptos Display"/>
              </a:rPr>
              <a:t>Graphs </a:t>
            </a:r>
            <a:r>
              <a:rPr lang="en-GB" b="1" err="1">
                <a:latin typeface="Aptos Display"/>
              </a:rPr>
              <a:t>BasicS</a:t>
            </a:r>
            <a:br>
              <a:rPr lang="en-GB" b="1">
                <a:latin typeface="Aptos Display"/>
              </a:rPr>
            </a:br>
            <a:r>
              <a:rPr lang="en-GB" sz="1600" b="1">
                <a:latin typeface="Aptos Display"/>
                <a:ea typeface="+mj-lt"/>
                <a:cs typeface="+mj-lt"/>
              </a:rPr>
              <a:t>Graph Data Structure is a non-linear data structure consisting of vertices and edges. It is useful in fields such as social network analysis, recommendation systems, and computer networks.</a:t>
            </a:r>
            <a:br>
              <a:rPr lang="en-GB" sz="1600" b="1">
                <a:latin typeface="Aptos Display"/>
              </a:rPr>
            </a:br>
            <a:endParaRPr lang="en-GB" b="1">
              <a:latin typeface="Aptos Display"/>
            </a:endParaRPr>
          </a:p>
        </p:txBody>
      </p:sp>
      <p:sp>
        <p:nvSpPr>
          <p:cNvPr id="5" name="Slide Number Placeholder 4">
            <a:extLst>
              <a:ext uri="{FF2B5EF4-FFF2-40B4-BE49-F238E27FC236}">
                <a16:creationId xmlns:a16="http://schemas.microsoft.com/office/drawing/2014/main" id="{46EEDF5F-7D47-C14D-9CC3-A24572E6265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39607A7-8386-47DB-8578-DDEDD194E5D4}" type="slidenum">
              <a:rPr kumimoji="0" lang="en-GB" sz="1000" b="0" i="0" u="none" strike="noStrike" kern="1200" cap="all" spc="300" normalizeH="0" baseline="0" noProof="0" smtClean="0">
                <a:ln>
                  <a:noFill/>
                </a:ln>
                <a:solidFill>
                  <a:prstClr val="white">
                    <a:alpha val="70000"/>
                  </a:prstClr>
                </a:solidFill>
                <a:effectLst/>
                <a:uLnTx/>
                <a:uFillTx/>
                <a:latin typeface="Avenir Next LT Pro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GB" sz="1000" b="0" i="0" u="none" strike="noStrike" kern="1200" cap="all" spc="300" normalizeH="0" baseline="0" noProof="0">
              <a:ln>
                <a:noFill/>
              </a:ln>
              <a:solidFill>
                <a:prstClr val="white">
                  <a:alpha val="70000"/>
                </a:prstClr>
              </a:solidFill>
              <a:effectLst/>
              <a:uLnTx/>
              <a:uFillTx/>
              <a:latin typeface="Avenir Next LT Pro Light"/>
              <a:ea typeface="+mn-ea"/>
              <a:cs typeface="+mn-cs"/>
            </a:endParaRPr>
          </a:p>
        </p:txBody>
      </p:sp>
      <p:sp>
        <p:nvSpPr>
          <p:cNvPr id="8" name="Content Placeholder 1">
            <a:extLst>
              <a:ext uri="{FF2B5EF4-FFF2-40B4-BE49-F238E27FC236}">
                <a16:creationId xmlns:a16="http://schemas.microsoft.com/office/drawing/2014/main" id="{51A633E8-DCDA-0534-E5E9-55928C2188EE}"/>
              </a:ext>
            </a:extLst>
          </p:cNvPr>
          <p:cNvSpPr txBox="1">
            <a:spLocks/>
          </p:cNvSpPr>
          <p:nvPr/>
        </p:nvSpPr>
        <p:spPr>
          <a:xfrm>
            <a:off x="6003290" y="2441575"/>
            <a:ext cx="5306060" cy="3479800"/>
          </a:xfrm>
          <a:prstGeom prst="rect">
            <a:avLst/>
          </a:prstGeom>
        </p:spPr>
        <p:txBody>
          <a:bodyPr vert="horz" lIns="0" tIns="0" rIns="0" bIns="0" rtlCol="0" anchor="t" anchorCtr="0">
            <a:normAutofit/>
          </a:bodyPr>
          <a:lstStyle>
            <a:lvl1pPr marL="360000" indent="-360000" algn="l" defTabSz="914400" rtl="0" eaLnBrk="1" latinLnBrk="0" hangingPunct="1">
              <a:lnSpc>
                <a:spcPct val="125000"/>
              </a:lnSpc>
              <a:spcBef>
                <a:spcPts val="10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1pPr>
            <a:lvl2pPr marL="360000" indent="0" algn="l" defTabSz="914400" rtl="0" eaLnBrk="1" latinLnBrk="0" hangingPunct="1">
              <a:lnSpc>
                <a:spcPct val="125000"/>
              </a:lnSpc>
              <a:spcBef>
                <a:spcPts val="500"/>
              </a:spcBef>
              <a:buClr>
                <a:schemeClr val="accent1">
                  <a:lumMod val="60000"/>
                  <a:lumOff val="40000"/>
                </a:schemeClr>
              </a:buClr>
              <a:buFontTx/>
              <a:buNone/>
              <a:defRPr sz="2000" i="1" kern="1200">
                <a:solidFill>
                  <a:schemeClr val="tx1">
                    <a:alpha val="70000"/>
                  </a:schemeClr>
                </a:solidFill>
                <a:latin typeface="+mn-lt"/>
                <a:ea typeface="+mn-ea"/>
                <a:cs typeface="+mn-cs"/>
              </a:defRPr>
            </a:lvl2pPr>
            <a:lvl3pPr marL="1080000" indent="-360000" algn="l" defTabSz="914400" rtl="0" eaLnBrk="1" latinLnBrk="0" hangingPunct="1">
              <a:lnSpc>
                <a:spcPct val="125000"/>
              </a:lnSpc>
              <a:spcBef>
                <a:spcPts val="5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3pPr>
            <a:lvl4pPr marL="1080000" indent="0" algn="l" defTabSz="914400" rtl="0" eaLnBrk="1" latinLnBrk="0" hangingPunct="1">
              <a:lnSpc>
                <a:spcPct val="125000"/>
              </a:lnSpc>
              <a:spcBef>
                <a:spcPts val="500"/>
              </a:spcBef>
              <a:buClr>
                <a:schemeClr val="accent1">
                  <a:lumMod val="60000"/>
                  <a:lumOff val="40000"/>
                </a:schemeClr>
              </a:buClr>
              <a:buFontTx/>
              <a:buNone/>
              <a:defRPr sz="2000" i="1" kern="1200">
                <a:solidFill>
                  <a:schemeClr val="tx1">
                    <a:alpha val="70000"/>
                  </a:schemeClr>
                </a:solidFill>
                <a:latin typeface="+mn-lt"/>
                <a:ea typeface="+mn-ea"/>
                <a:cs typeface="+mn-cs"/>
              </a:defRPr>
            </a:lvl4pPr>
            <a:lvl5pPr marL="1800000" indent="-360000" algn="l" defTabSz="914400" rtl="0" eaLnBrk="1" latinLnBrk="0" hangingPunct="1">
              <a:lnSpc>
                <a:spcPct val="125000"/>
              </a:lnSpc>
              <a:spcBef>
                <a:spcPts val="5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9410" indent="-359410"/>
            <a:r>
              <a:rPr lang="en-GB" sz="1600">
                <a:latin typeface="Aptos Display"/>
              </a:rPr>
              <a:t>Undirected </a:t>
            </a:r>
            <a:r>
              <a:rPr lang="en-GB" sz="1600" err="1">
                <a:latin typeface="Aptos Display"/>
              </a:rPr>
              <a:t>Graphs:</a:t>
            </a:r>
            <a:r>
              <a:rPr lang="en-GB" sz="1600" err="1">
                <a:latin typeface="Aptos Display"/>
                <a:ea typeface="+mn-lt"/>
                <a:cs typeface="+mn-lt"/>
              </a:rPr>
              <a:t>Undirected</a:t>
            </a:r>
            <a:r>
              <a:rPr lang="en-GB" sz="1600">
                <a:latin typeface="Aptos Display"/>
                <a:ea typeface="+mn-lt"/>
                <a:cs typeface="+mn-lt"/>
              </a:rPr>
              <a:t> graphs where edges are bi-directional and have no arrows. </a:t>
            </a:r>
            <a:endParaRPr lang="en-GB" sz="1600">
              <a:solidFill>
                <a:srgbClr val="FFFFFF">
                  <a:alpha val="70000"/>
                </a:srgbClr>
              </a:solidFill>
              <a:latin typeface="Aptos Display"/>
            </a:endParaRPr>
          </a:p>
          <a:p>
            <a:pPr marL="359410" indent="-359410">
              <a:buClr>
                <a:srgbClr val="EF8C6A"/>
              </a:buClr>
            </a:pPr>
            <a:r>
              <a:rPr lang="en-GB" sz="1600">
                <a:latin typeface="Aptos Display"/>
              </a:rPr>
              <a:t>Directed </a:t>
            </a:r>
            <a:r>
              <a:rPr lang="en-GB" sz="1600" err="1">
                <a:latin typeface="Aptos Display"/>
              </a:rPr>
              <a:t>Graphs:</a:t>
            </a:r>
            <a:r>
              <a:rPr lang="en-GB" sz="1600" err="1">
                <a:latin typeface="Aptos Display"/>
                <a:ea typeface="+mn-lt"/>
                <a:cs typeface="+mn-lt"/>
              </a:rPr>
              <a:t>Directed</a:t>
            </a:r>
            <a:r>
              <a:rPr lang="en-GB" sz="1600">
                <a:latin typeface="Aptos Display"/>
                <a:ea typeface="+mn-lt"/>
                <a:cs typeface="+mn-lt"/>
              </a:rPr>
              <a:t> graphs where the edges have arrows that show path direction.</a:t>
            </a:r>
            <a:endParaRPr lang="en-GB" sz="1600">
              <a:solidFill>
                <a:srgbClr val="FFFFFF">
                  <a:alpha val="70000"/>
                </a:srgbClr>
              </a:solidFill>
              <a:latin typeface="Aptos Display"/>
              <a:ea typeface="+mn-lt"/>
              <a:cs typeface="+mn-lt"/>
            </a:endParaRPr>
          </a:p>
          <a:p>
            <a:pPr marL="359410" indent="-359410">
              <a:buClr>
                <a:srgbClr val="EF8C6A"/>
              </a:buClr>
            </a:pPr>
            <a:r>
              <a:rPr lang="en-GB" sz="1600">
                <a:latin typeface="Aptos Display"/>
              </a:rPr>
              <a:t>Unweighted </a:t>
            </a:r>
            <a:r>
              <a:rPr lang="en-GB" sz="1600" err="1">
                <a:latin typeface="Aptos Display"/>
              </a:rPr>
              <a:t>Graphs:</a:t>
            </a:r>
            <a:r>
              <a:rPr lang="en-GB" sz="1600" err="1">
                <a:latin typeface="Aptos Display"/>
                <a:ea typeface="+mn-lt"/>
                <a:cs typeface="+mn-lt"/>
              </a:rPr>
              <a:t>A</a:t>
            </a:r>
            <a:r>
              <a:rPr lang="en-GB" sz="1600">
                <a:latin typeface="Aptos Display"/>
                <a:ea typeface="+mn-lt"/>
                <a:cs typeface="+mn-lt"/>
              </a:rPr>
              <a:t> graph where no weights are assigned to each edge. </a:t>
            </a:r>
            <a:endParaRPr lang="en-GB" sz="1600">
              <a:solidFill>
                <a:srgbClr val="FFFFFF">
                  <a:alpha val="70000"/>
                </a:srgbClr>
              </a:solidFill>
              <a:latin typeface="Aptos Display"/>
            </a:endParaRPr>
          </a:p>
          <a:p>
            <a:pPr marL="359410" indent="-359410">
              <a:buClr>
                <a:srgbClr val="EF8C6A"/>
              </a:buClr>
            </a:pPr>
            <a:r>
              <a:rPr lang="en-GB" sz="1600">
                <a:latin typeface="Aptos Display"/>
              </a:rPr>
              <a:t>Weighted </a:t>
            </a:r>
            <a:r>
              <a:rPr lang="en-GB" sz="1600" err="1">
                <a:latin typeface="Aptos Display"/>
              </a:rPr>
              <a:t>Graphs:</a:t>
            </a:r>
            <a:r>
              <a:rPr lang="en-GB" sz="1600" err="1">
                <a:latin typeface="Aptos Display"/>
                <a:ea typeface="+mn-lt"/>
                <a:cs typeface="+mn-lt"/>
              </a:rPr>
              <a:t>A</a:t>
            </a:r>
            <a:r>
              <a:rPr lang="en-GB" sz="1600">
                <a:latin typeface="Aptos Display"/>
                <a:ea typeface="+mn-lt"/>
                <a:cs typeface="+mn-lt"/>
              </a:rPr>
              <a:t> graph where weights are assigned to each edge. </a:t>
            </a:r>
            <a:endParaRPr lang="en-GB" sz="1600">
              <a:solidFill>
                <a:srgbClr val="FFFFFF">
                  <a:alpha val="70000"/>
                </a:srgbClr>
              </a:solidFill>
              <a:latin typeface="Aptos Display"/>
            </a:endParaRPr>
          </a:p>
        </p:txBody>
      </p:sp>
      <p:sp>
        <p:nvSpPr>
          <p:cNvPr id="10" name="Footer Placeholder 3">
            <a:extLst>
              <a:ext uri="{FF2B5EF4-FFF2-40B4-BE49-F238E27FC236}">
                <a16:creationId xmlns:a16="http://schemas.microsoft.com/office/drawing/2014/main" id="{B2A7AB03-9D0D-F3B1-03AF-837145F4C8F1}"/>
              </a:ext>
            </a:extLst>
          </p:cNvPr>
          <p:cNvSpPr>
            <a:spLocks noGrp="1"/>
          </p:cNvSpPr>
          <p:nvPr/>
        </p:nvSpPr>
        <p:spPr>
          <a:xfrm>
            <a:off x="3308350" y="6401999"/>
            <a:ext cx="5575300" cy="369332"/>
          </a:xfrm>
          <a:prstGeom prst="rect">
            <a:avLst/>
          </a:prstGeom>
        </p:spPr>
        <p:txBody>
          <a:bodyPr vert="horz" lIns="0" tIns="0" rIns="0" bIns="0" rtlCol="0" anchor="ctr">
            <a:normAutofit/>
          </a:bodyPr>
          <a:lstStyle>
            <a:defPPr rtl="0">
              <a:defRPr lang="en-us"/>
            </a:defPPr>
            <a:lvl1pPr marL="0" algn="ctr" defTabSz="914400" rtl="0" eaLnBrk="1" latinLnBrk="0" hangingPunct="1">
              <a:defRPr sz="1000" kern="1200" cap="all" spc="300" baseline="0">
                <a:solidFill>
                  <a:schemeClr val="tx1">
                    <a:alpha val="7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a:solidFill>
                  <a:prstClr val="white">
                    <a:alpha val="70000"/>
                  </a:prstClr>
                </a:solidFill>
                <a:latin typeface="Avenir Next LT Pro Light"/>
              </a:rPr>
              <a:t>L1:Module4</a:t>
            </a:r>
            <a:endParaRPr lang="en-GB" sz="1000" b="0" i="0" u="none" strike="noStrike" kern="1200" cap="all" spc="300" normalizeH="0" noProof="0">
              <a:ln>
                <a:noFill/>
              </a:ln>
              <a:solidFill>
                <a:prstClr val="white">
                  <a:alpha val="70000"/>
                </a:prstClr>
              </a:solidFill>
              <a:effectLst/>
              <a:uLnTx/>
              <a:uFillTx/>
              <a:latin typeface="Avenir Next LT Pro Light"/>
            </a:endParaRPr>
          </a:p>
        </p:txBody>
      </p:sp>
      <p:pic>
        <p:nvPicPr>
          <p:cNvPr id="4" name="Picture 3" descr="XenonStack Global expansion in UAE and USA - Target 1000+ ...">
            <a:extLst>
              <a:ext uri="{FF2B5EF4-FFF2-40B4-BE49-F238E27FC236}">
                <a16:creationId xmlns:a16="http://schemas.microsoft.com/office/drawing/2014/main" id="{4CEB4E5F-A9D2-9AEF-7612-AF5BEFBA0556}"/>
              </a:ext>
            </a:extLst>
          </p:cNvPr>
          <p:cNvPicPr>
            <a:picLocks noChangeAspect="1"/>
          </p:cNvPicPr>
          <p:nvPr/>
        </p:nvPicPr>
        <p:blipFill>
          <a:blip r:embed="rId3"/>
          <a:stretch>
            <a:fillRect/>
          </a:stretch>
        </p:blipFill>
        <p:spPr>
          <a:xfrm>
            <a:off x="11594692" y="4173"/>
            <a:ext cx="598079" cy="455748"/>
          </a:xfrm>
          <a:prstGeom prst="rect">
            <a:avLst/>
          </a:prstGeom>
        </p:spPr>
      </p:pic>
    </p:spTree>
    <p:extLst>
      <p:ext uri="{BB962C8B-B14F-4D97-AF65-F5344CB8AC3E}">
        <p14:creationId xmlns:p14="http://schemas.microsoft.com/office/powerpoint/2010/main" val="25339864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descr="Breadth-First Search on Graph. The breadth-first search ...">
            <a:extLst>
              <a:ext uri="{FF2B5EF4-FFF2-40B4-BE49-F238E27FC236}">
                <a16:creationId xmlns:a16="http://schemas.microsoft.com/office/drawing/2014/main" id="{7870F0CA-1362-6C1E-521E-F55B5DDDBABE}"/>
              </a:ext>
            </a:extLst>
          </p:cNvPr>
          <p:cNvPicPr>
            <a:picLocks noGrp="1" noChangeAspect="1"/>
          </p:cNvPicPr>
          <p:nvPr>
            <p:ph sz="quarter" idx="13"/>
          </p:nvPr>
        </p:nvPicPr>
        <p:blipFill>
          <a:blip r:embed="rId2"/>
          <a:stretch>
            <a:fillRect/>
          </a:stretch>
        </p:blipFill>
        <p:spPr>
          <a:xfrm>
            <a:off x="6822803" y="2363894"/>
            <a:ext cx="4374088" cy="3646813"/>
          </a:xfrm>
        </p:spPr>
      </p:pic>
      <p:sp>
        <p:nvSpPr>
          <p:cNvPr id="3" name="Title 2">
            <a:extLst>
              <a:ext uri="{FF2B5EF4-FFF2-40B4-BE49-F238E27FC236}">
                <a16:creationId xmlns:a16="http://schemas.microsoft.com/office/drawing/2014/main" id="{961F0F26-E67D-2362-EF20-51CD885F4D08}"/>
              </a:ext>
            </a:extLst>
          </p:cNvPr>
          <p:cNvSpPr>
            <a:spLocks noGrp="1"/>
          </p:cNvSpPr>
          <p:nvPr>
            <p:ph type="title"/>
          </p:nvPr>
        </p:nvSpPr>
        <p:spPr>
          <a:xfrm>
            <a:off x="1174115" y="795975"/>
            <a:ext cx="10026650" cy="910310"/>
          </a:xfrm>
        </p:spPr>
        <p:txBody>
          <a:bodyPr vert="horz" wrap="square" lIns="0" tIns="0" rIns="0" bIns="0" rtlCol="0" anchor="b" anchorCtr="0">
            <a:noAutofit/>
          </a:bodyPr>
          <a:lstStyle/>
          <a:p>
            <a:r>
              <a:rPr lang="en-GB" b="1">
                <a:latin typeface="Aptos Display"/>
              </a:rPr>
              <a:t>Graph Traversal -BFS and DFS</a:t>
            </a:r>
            <a:br>
              <a:rPr lang="en-GB" sz="1200" b="1">
                <a:latin typeface="Aptos Display"/>
              </a:rPr>
            </a:br>
            <a:r>
              <a:rPr lang="en-GB" sz="1200" b="1">
                <a:latin typeface="Aptos Display"/>
                <a:ea typeface="+mj-lt"/>
                <a:cs typeface="+mj-lt"/>
              </a:rPr>
              <a:t>To traverse a Graph means to start in one vertex, and go along the edges to visit other vertices until all vertices, or as many as possible, have been visited.</a:t>
            </a:r>
            <a:br>
              <a:rPr lang="en-GB" sz="1200" b="1">
                <a:latin typeface="Aptos Display"/>
              </a:rPr>
            </a:br>
            <a:endParaRPr lang="en-GB" sz="1200" b="1">
              <a:latin typeface="Aptos Display"/>
            </a:endParaRPr>
          </a:p>
        </p:txBody>
      </p:sp>
      <p:sp>
        <p:nvSpPr>
          <p:cNvPr id="5" name="Slide Number Placeholder 4">
            <a:extLst>
              <a:ext uri="{FF2B5EF4-FFF2-40B4-BE49-F238E27FC236}">
                <a16:creationId xmlns:a16="http://schemas.microsoft.com/office/drawing/2014/main" id="{9F9725B2-D035-9EF8-207E-B0391A7C528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39607A7-8386-47DB-8578-DDEDD194E5D4}" type="slidenum">
              <a:rPr kumimoji="0" lang="en-GB" sz="1000" b="0" i="0" u="none" strike="noStrike" kern="1200" cap="all" spc="300" normalizeH="0" baseline="0" noProof="0" smtClean="0">
                <a:ln>
                  <a:noFill/>
                </a:ln>
                <a:solidFill>
                  <a:prstClr val="white">
                    <a:alpha val="70000"/>
                  </a:prstClr>
                </a:solidFill>
                <a:effectLst/>
                <a:uLnTx/>
                <a:uFillTx/>
                <a:latin typeface="Avenir Next LT Pro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GB" sz="1000" b="0" i="0" u="none" strike="noStrike" kern="1200" cap="all" spc="300" normalizeH="0" baseline="0" noProof="0">
              <a:ln>
                <a:noFill/>
              </a:ln>
              <a:solidFill>
                <a:prstClr val="white">
                  <a:alpha val="70000"/>
                </a:prstClr>
              </a:solidFill>
              <a:effectLst/>
              <a:uLnTx/>
              <a:uFillTx/>
              <a:latin typeface="Avenir Next LT Pro Light"/>
              <a:ea typeface="+mn-ea"/>
              <a:cs typeface="+mn-cs"/>
            </a:endParaRPr>
          </a:p>
        </p:txBody>
      </p:sp>
      <p:sp>
        <p:nvSpPr>
          <p:cNvPr id="13" name="Content Placeholder 1">
            <a:extLst>
              <a:ext uri="{FF2B5EF4-FFF2-40B4-BE49-F238E27FC236}">
                <a16:creationId xmlns:a16="http://schemas.microsoft.com/office/drawing/2014/main" id="{E8E43B85-8C94-2DAA-45E6-EE0094738798}"/>
              </a:ext>
            </a:extLst>
          </p:cNvPr>
          <p:cNvSpPr txBox="1">
            <a:spLocks/>
          </p:cNvSpPr>
          <p:nvPr/>
        </p:nvSpPr>
        <p:spPr>
          <a:xfrm>
            <a:off x="882650" y="2441575"/>
            <a:ext cx="5671820" cy="3479800"/>
          </a:xfrm>
          <a:prstGeom prst="rect">
            <a:avLst/>
          </a:prstGeom>
        </p:spPr>
        <p:txBody>
          <a:bodyPr vert="horz" lIns="0" tIns="0" rIns="0" bIns="0" rtlCol="0" anchor="t" anchorCtr="0">
            <a:noAutofit/>
          </a:bodyPr>
          <a:lstStyle>
            <a:lvl1pPr marL="360000" indent="-360000" algn="l" defTabSz="914400" rtl="0" eaLnBrk="1" latinLnBrk="0" hangingPunct="1">
              <a:lnSpc>
                <a:spcPct val="125000"/>
              </a:lnSpc>
              <a:spcBef>
                <a:spcPts val="10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1pPr>
            <a:lvl2pPr marL="360000" indent="0" algn="l" defTabSz="914400" rtl="0" eaLnBrk="1" latinLnBrk="0" hangingPunct="1">
              <a:lnSpc>
                <a:spcPct val="125000"/>
              </a:lnSpc>
              <a:spcBef>
                <a:spcPts val="500"/>
              </a:spcBef>
              <a:buClr>
                <a:schemeClr val="accent1">
                  <a:lumMod val="60000"/>
                  <a:lumOff val="40000"/>
                </a:schemeClr>
              </a:buClr>
              <a:buFontTx/>
              <a:buNone/>
              <a:defRPr sz="2000" i="1" kern="1200">
                <a:solidFill>
                  <a:schemeClr val="tx1">
                    <a:alpha val="70000"/>
                  </a:schemeClr>
                </a:solidFill>
                <a:latin typeface="+mn-lt"/>
                <a:ea typeface="+mn-ea"/>
                <a:cs typeface="+mn-cs"/>
              </a:defRPr>
            </a:lvl2pPr>
            <a:lvl3pPr marL="1080000" indent="-360000" algn="l" defTabSz="914400" rtl="0" eaLnBrk="1" latinLnBrk="0" hangingPunct="1">
              <a:lnSpc>
                <a:spcPct val="125000"/>
              </a:lnSpc>
              <a:spcBef>
                <a:spcPts val="5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3pPr>
            <a:lvl4pPr marL="1080000" indent="0" algn="l" defTabSz="914400" rtl="0" eaLnBrk="1" latinLnBrk="0" hangingPunct="1">
              <a:lnSpc>
                <a:spcPct val="125000"/>
              </a:lnSpc>
              <a:spcBef>
                <a:spcPts val="500"/>
              </a:spcBef>
              <a:buClr>
                <a:schemeClr val="accent1">
                  <a:lumMod val="60000"/>
                  <a:lumOff val="40000"/>
                </a:schemeClr>
              </a:buClr>
              <a:buFontTx/>
              <a:buNone/>
              <a:defRPr sz="2000" i="1" kern="1200">
                <a:solidFill>
                  <a:schemeClr val="tx1">
                    <a:alpha val="70000"/>
                  </a:schemeClr>
                </a:solidFill>
                <a:latin typeface="+mn-lt"/>
                <a:ea typeface="+mn-ea"/>
                <a:cs typeface="+mn-cs"/>
              </a:defRPr>
            </a:lvl4pPr>
            <a:lvl5pPr marL="1800000" indent="-360000" algn="l" defTabSz="914400" rtl="0" eaLnBrk="1" latinLnBrk="0" hangingPunct="1">
              <a:lnSpc>
                <a:spcPct val="125000"/>
              </a:lnSpc>
              <a:spcBef>
                <a:spcPts val="5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1600" b="1">
                <a:solidFill>
                  <a:schemeClr val="tx1">
                    <a:lumMod val="95000"/>
                  </a:schemeClr>
                </a:solidFill>
                <a:latin typeface="Aptos Display"/>
                <a:ea typeface="+mn-lt"/>
                <a:cs typeface="+mn-lt"/>
              </a:rPr>
              <a:t>BFS explores the graph level by level, starting from a chosen root node (vertex 0 in this case). </a:t>
            </a:r>
            <a:endParaRPr lang="en-US" sz="1600" b="1">
              <a:solidFill>
                <a:schemeClr val="tx1">
                  <a:lumMod val="95000"/>
                </a:schemeClr>
              </a:solidFill>
              <a:latin typeface="Aptos Display"/>
            </a:endParaRPr>
          </a:p>
          <a:p>
            <a:pPr marL="359410" indent="-359410">
              <a:buClr>
                <a:srgbClr val="EF8C6A"/>
              </a:buClr>
            </a:pPr>
            <a:r>
              <a:rPr lang="en-GB" sz="1600" b="1">
                <a:solidFill>
                  <a:schemeClr val="tx1">
                    <a:lumMod val="95000"/>
                  </a:schemeClr>
                </a:solidFill>
                <a:latin typeface="Aptos Display"/>
                <a:ea typeface="+mn-lt"/>
                <a:cs typeface="+mn-lt"/>
              </a:rPr>
              <a:t>Mark the start node as visited and place it in a queue.</a:t>
            </a:r>
            <a:endParaRPr lang="en-GB" sz="1600" b="1">
              <a:solidFill>
                <a:schemeClr val="tx1">
                  <a:lumMod val="95000"/>
                </a:schemeClr>
              </a:solidFill>
              <a:latin typeface="Aptos Display"/>
            </a:endParaRPr>
          </a:p>
          <a:p>
            <a:pPr marL="359410" indent="-359410">
              <a:buClr>
                <a:srgbClr val="EF8C6A"/>
              </a:buClr>
            </a:pPr>
            <a:r>
              <a:rPr lang="en-GB" sz="1600" b="1">
                <a:solidFill>
                  <a:schemeClr val="tx1">
                    <a:lumMod val="95000"/>
                  </a:schemeClr>
                </a:solidFill>
                <a:latin typeface="Aptos Display"/>
                <a:ea typeface="+mn-lt"/>
                <a:cs typeface="+mn-lt"/>
              </a:rPr>
              <a:t>Remove a node from the queue, visit it, and perform necessary actions.</a:t>
            </a:r>
            <a:endParaRPr lang="en-GB" sz="1600" b="1">
              <a:solidFill>
                <a:schemeClr val="tx1">
                  <a:lumMod val="95000"/>
                </a:schemeClr>
              </a:solidFill>
              <a:latin typeface="Aptos Display"/>
            </a:endParaRPr>
          </a:p>
          <a:p>
            <a:pPr marL="359410" indent="-359410">
              <a:buClr>
                <a:srgbClr val="EF8C6A"/>
              </a:buClr>
            </a:pPr>
            <a:r>
              <a:rPr lang="en-GB" sz="1600" b="1">
                <a:solidFill>
                  <a:schemeClr val="tx1">
                    <a:lumMod val="95000"/>
                  </a:schemeClr>
                </a:solidFill>
                <a:latin typeface="Aptos Display"/>
                <a:ea typeface="+mn-lt"/>
                <a:cs typeface="+mn-lt"/>
              </a:rPr>
              <a:t>Add all unvisited </a:t>
            </a:r>
            <a:r>
              <a:rPr lang="en-GB" sz="1600" b="1" err="1">
                <a:solidFill>
                  <a:schemeClr val="tx1">
                    <a:lumMod val="95000"/>
                  </a:schemeClr>
                </a:solidFill>
                <a:latin typeface="Aptos Display"/>
                <a:ea typeface="+mn-lt"/>
                <a:cs typeface="+mn-lt"/>
              </a:rPr>
              <a:t>neighboring</a:t>
            </a:r>
            <a:r>
              <a:rPr lang="en-GB" sz="1600" b="1">
                <a:solidFill>
                  <a:schemeClr val="tx1">
                    <a:lumMod val="95000"/>
                  </a:schemeClr>
                </a:solidFill>
                <a:latin typeface="Aptos Display"/>
                <a:ea typeface="+mn-lt"/>
                <a:cs typeface="+mn-lt"/>
              </a:rPr>
              <a:t> nodes of the current node to the queue and mark them as visited.</a:t>
            </a:r>
            <a:endParaRPr lang="en-GB" sz="1600" b="1">
              <a:solidFill>
                <a:schemeClr val="tx1">
                  <a:lumMod val="95000"/>
                </a:schemeClr>
              </a:solidFill>
              <a:latin typeface="Aptos Display"/>
            </a:endParaRPr>
          </a:p>
          <a:p>
            <a:pPr marL="359410" indent="-359410">
              <a:buClr>
                <a:srgbClr val="EF8C6A"/>
              </a:buClr>
            </a:pPr>
            <a:r>
              <a:rPr lang="en-GB" sz="1600" b="1">
                <a:solidFill>
                  <a:schemeClr val="tx1">
                    <a:lumMod val="95000"/>
                  </a:schemeClr>
                </a:solidFill>
                <a:latin typeface="Aptos Display"/>
                <a:ea typeface="+mn-lt"/>
                <a:cs typeface="+mn-lt"/>
              </a:rPr>
              <a:t>Repeat steps 2 and 3 until the queue is empty, indicating that all reachable nodes have been processed.</a:t>
            </a:r>
            <a:endParaRPr lang="en-GB" sz="1900" b="1">
              <a:solidFill>
                <a:schemeClr val="tx1">
                  <a:lumMod val="95000"/>
                </a:schemeClr>
              </a:solidFill>
              <a:latin typeface="Aptos Display"/>
            </a:endParaRPr>
          </a:p>
        </p:txBody>
      </p:sp>
      <p:sp>
        <p:nvSpPr>
          <p:cNvPr id="15" name="Footer Placeholder 3">
            <a:extLst>
              <a:ext uri="{FF2B5EF4-FFF2-40B4-BE49-F238E27FC236}">
                <a16:creationId xmlns:a16="http://schemas.microsoft.com/office/drawing/2014/main" id="{E6889C7E-FDAB-8E8D-AD34-E267D62380ED}"/>
              </a:ext>
            </a:extLst>
          </p:cNvPr>
          <p:cNvSpPr>
            <a:spLocks noGrp="1"/>
          </p:cNvSpPr>
          <p:nvPr/>
        </p:nvSpPr>
        <p:spPr>
          <a:xfrm>
            <a:off x="3308350" y="6401999"/>
            <a:ext cx="5575300" cy="369332"/>
          </a:xfrm>
          <a:prstGeom prst="rect">
            <a:avLst/>
          </a:prstGeom>
        </p:spPr>
        <p:txBody>
          <a:bodyPr vert="horz" lIns="0" tIns="0" rIns="0" bIns="0" rtlCol="0" anchor="ctr">
            <a:normAutofit/>
          </a:bodyPr>
          <a:lstStyle>
            <a:defPPr rtl="0">
              <a:defRPr lang="en-us"/>
            </a:defPPr>
            <a:lvl1pPr marL="0" algn="ctr" defTabSz="914400" rtl="0" eaLnBrk="1" latinLnBrk="0" hangingPunct="1">
              <a:defRPr sz="1000" kern="1200" cap="all" spc="300" baseline="0">
                <a:solidFill>
                  <a:schemeClr val="tx1">
                    <a:alpha val="7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a:solidFill>
                  <a:prstClr val="white">
                    <a:alpha val="70000"/>
                  </a:prstClr>
                </a:solidFill>
                <a:latin typeface="Avenir Next LT Pro Light"/>
              </a:rPr>
              <a:t>L1:Module4</a:t>
            </a:r>
            <a:endParaRPr lang="en-GB" sz="1000" b="0" i="0" u="none" strike="noStrike" kern="1200" cap="all" spc="300" normalizeH="0" noProof="0">
              <a:ln>
                <a:noFill/>
              </a:ln>
              <a:solidFill>
                <a:prstClr val="white">
                  <a:alpha val="70000"/>
                </a:prstClr>
              </a:solidFill>
              <a:effectLst/>
              <a:uLnTx/>
              <a:uFillTx/>
              <a:latin typeface="Avenir Next LT Pro Light"/>
            </a:endParaRPr>
          </a:p>
        </p:txBody>
      </p:sp>
      <p:pic>
        <p:nvPicPr>
          <p:cNvPr id="4" name="Picture 3" descr="XenonStack Global expansion in UAE and USA - Target 1000+ ...">
            <a:extLst>
              <a:ext uri="{FF2B5EF4-FFF2-40B4-BE49-F238E27FC236}">
                <a16:creationId xmlns:a16="http://schemas.microsoft.com/office/drawing/2014/main" id="{ED23F20E-4808-2884-D18A-A38ED8D0B62D}"/>
              </a:ext>
            </a:extLst>
          </p:cNvPr>
          <p:cNvPicPr>
            <a:picLocks noChangeAspect="1"/>
          </p:cNvPicPr>
          <p:nvPr/>
        </p:nvPicPr>
        <p:blipFill>
          <a:blip r:embed="rId3"/>
          <a:stretch>
            <a:fillRect/>
          </a:stretch>
        </p:blipFill>
        <p:spPr>
          <a:xfrm>
            <a:off x="11594692" y="4173"/>
            <a:ext cx="598079" cy="455748"/>
          </a:xfrm>
          <a:prstGeom prst="rect">
            <a:avLst/>
          </a:prstGeom>
        </p:spPr>
      </p:pic>
    </p:spTree>
    <p:extLst>
      <p:ext uri="{BB962C8B-B14F-4D97-AF65-F5344CB8AC3E}">
        <p14:creationId xmlns:p14="http://schemas.microsoft.com/office/powerpoint/2010/main" val="35747921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Depth-First Search | Skilled.dev">
            <a:extLst>
              <a:ext uri="{FF2B5EF4-FFF2-40B4-BE49-F238E27FC236}">
                <a16:creationId xmlns:a16="http://schemas.microsoft.com/office/drawing/2014/main" id="{37355370-5AA2-1B7C-E386-12C742BE6670}"/>
              </a:ext>
            </a:extLst>
          </p:cNvPr>
          <p:cNvPicPr>
            <a:picLocks noGrp="1" noChangeAspect="1"/>
          </p:cNvPicPr>
          <p:nvPr>
            <p:ph sz="quarter" idx="13"/>
          </p:nvPr>
        </p:nvPicPr>
        <p:blipFill>
          <a:blip r:embed="rId2"/>
          <a:stretch>
            <a:fillRect/>
          </a:stretch>
        </p:blipFill>
        <p:spPr>
          <a:xfrm>
            <a:off x="746979" y="2187575"/>
            <a:ext cx="4075900" cy="3479800"/>
          </a:xfrm>
        </p:spPr>
      </p:pic>
      <p:sp>
        <p:nvSpPr>
          <p:cNvPr id="3" name="Title 2">
            <a:extLst>
              <a:ext uri="{FF2B5EF4-FFF2-40B4-BE49-F238E27FC236}">
                <a16:creationId xmlns:a16="http://schemas.microsoft.com/office/drawing/2014/main" id="{7F1D2B82-307F-AE33-2399-2CC2F88E5E4B}"/>
              </a:ext>
            </a:extLst>
          </p:cNvPr>
          <p:cNvSpPr>
            <a:spLocks noGrp="1"/>
          </p:cNvSpPr>
          <p:nvPr>
            <p:ph type="title"/>
          </p:nvPr>
        </p:nvSpPr>
        <p:spPr/>
        <p:txBody>
          <a:bodyPr/>
          <a:lstStyle/>
          <a:p>
            <a:r>
              <a:rPr lang="en-GB" sz="4000" b="1" err="1">
                <a:latin typeface="Aptos Display"/>
              </a:rPr>
              <a:t>GrapH</a:t>
            </a:r>
            <a:r>
              <a:rPr lang="en-GB" sz="4000" b="1">
                <a:latin typeface="Aptos Display"/>
              </a:rPr>
              <a:t> Traversal -DFS</a:t>
            </a:r>
          </a:p>
        </p:txBody>
      </p:sp>
      <p:sp>
        <p:nvSpPr>
          <p:cNvPr id="5" name="Slide Number Placeholder 4">
            <a:extLst>
              <a:ext uri="{FF2B5EF4-FFF2-40B4-BE49-F238E27FC236}">
                <a16:creationId xmlns:a16="http://schemas.microsoft.com/office/drawing/2014/main" id="{A0A6AC41-299F-92CB-038C-F9A4B0E67DC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39607A7-8386-47DB-8578-DDEDD194E5D4}" type="slidenum">
              <a:rPr kumimoji="0" lang="en-GB" sz="1000" b="0" i="0" u="none" strike="noStrike" kern="1200" cap="all" spc="300" normalizeH="0" baseline="0" noProof="0" smtClean="0">
                <a:ln>
                  <a:noFill/>
                </a:ln>
                <a:solidFill>
                  <a:prstClr val="white">
                    <a:alpha val="70000"/>
                  </a:prstClr>
                </a:solidFill>
                <a:effectLst/>
                <a:uLnTx/>
                <a:uFillTx/>
                <a:latin typeface="Avenir Next LT Pro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GB" sz="1000" b="0" i="0" u="none" strike="noStrike" kern="1200" cap="all" spc="300" normalizeH="0" baseline="0" noProof="0">
              <a:ln>
                <a:noFill/>
              </a:ln>
              <a:solidFill>
                <a:prstClr val="white">
                  <a:alpha val="70000"/>
                </a:prstClr>
              </a:solidFill>
              <a:effectLst/>
              <a:uLnTx/>
              <a:uFillTx/>
              <a:latin typeface="Avenir Next LT Pro Light"/>
              <a:ea typeface="+mn-ea"/>
              <a:cs typeface="+mn-cs"/>
            </a:endParaRPr>
          </a:p>
        </p:txBody>
      </p:sp>
      <p:sp>
        <p:nvSpPr>
          <p:cNvPr id="10" name="Content Placeholder 1">
            <a:extLst>
              <a:ext uri="{FF2B5EF4-FFF2-40B4-BE49-F238E27FC236}">
                <a16:creationId xmlns:a16="http://schemas.microsoft.com/office/drawing/2014/main" id="{AA10287A-97E7-1ED0-719A-F2A956207542}"/>
              </a:ext>
            </a:extLst>
          </p:cNvPr>
          <p:cNvSpPr>
            <a:spLocks noGrp="1"/>
          </p:cNvSpPr>
          <p:nvPr/>
        </p:nvSpPr>
        <p:spPr>
          <a:xfrm>
            <a:off x="5300435" y="2178504"/>
            <a:ext cx="6008915" cy="3742871"/>
          </a:xfrm>
          <a:prstGeom prst="rect">
            <a:avLst/>
          </a:prstGeom>
        </p:spPr>
        <p:txBody>
          <a:bodyPr vert="horz" lIns="0" tIns="0" rIns="0" bIns="0" rtlCol="0" anchor="t" anchorCtr="0">
            <a:normAutofit/>
          </a:bodyPr>
          <a:lstStyle>
            <a:lvl1pPr marL="360000" indent="-360000" algn="l" defTabSz="914400" rtl="0" eaLnBrk="1" latinLnBrk="0" hangingPunct="1">
              <a:lnSpc>
                <a:spcPct val="125000"/>
              </a:lnSpc>
              <a:spcBef>
                <a:spcPts val="10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1pPr>
            <a:lvl2pPr marL="360000" indent="0" algn="l" defTabSz="914400" rtl="0" eaLnBrk="1" latinLnBrk="0" hangingPunct="1">
              <a:lnSpc>
                <a:spcPct val="125000"/>
              </a:lnSpc>
              <a:spcBef>
                <a:spcPts val="500"/>
              </a:spcBef>
              <a:buClr>
                <a:schemeClr val="accent1">
                  <a:lumMod val="60000"/>
                  <a:lumOff val="40000"/>
                </a:schemeClr>
              </a:buClr>
              <a:buFontTx/>
              <a:buNone/>
              <a:defRPr sz="2000" i="1" kern="1200">
                <a:solidFill>
                  <a:schemeClr val="tx1">
                    <a:alpha val="70000"/>
                  </a:schemeClr>
                </a:solidFill>
                <a:latin typeface="+mn-lt"/>
                <a:ea typeface="+mn-ea"/>
                <a:cs typeface="+mn-cs"/>
              </a:defRPr>
            </a:lvl2pPr>
            <a:lvl3pPr marL="1080000" indent="-360000" algn="l" defTabSz="914400" rtl="0" eaLnBrk="1" latinLnBrk="0" hangingPunct="1">
              <a:lnSpc>
                <a:spcPct val="125000"/>
              </a:lnSpc>
              <a:spcBef>
                <a:spcPts val="5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3pPr>
            <a:lvl4pPr marL="1080000" indent="0" algn="l" defTabSz="914400" rtl="0" eaLnBrk="1" latinLnBrk="0" hangingPunct="1">
              <a:lnSpc>
                <a:spcPct val="125000"/>
              </a:lnSpc>
              <a:spcBef>
                <a:spcPts val="500"/>
              </a:spcBef>
              <a:buClr>
                <a:schemeClr val="accent1">
                  <a:lumMod val="60000"/>
                  <a:lumOff val="40000"/>
                </a:schemeClr>
              </a:buClr>
              <a:buFontTx/>
              <a:buNone/>
              <a:defRPr sz="2000" i="1" kern="1200">
                <a:solidFill>
                  <a:schemeClr val="tx1">
                    <a:alpha val="70000"/>
                  </a:schemeClr>
                </a:solidFill>
                <a:latin typeface="+mn-lt"/>
                <a:ea typeface="+mn-ea"/>
                <a:cs typeface="+mn-cs"/>
              </a:defRPr>
            </a:lvl4pPr>
            <a:lvl5pPr marL="1800000" indent="-360000" algn="l" defTabSz="914400" rtl="0" eaLnBrk="1" latinLnBrk="0" hangingPunct="1">
              <a:lnSpc>
                <a:spcPct val="125000"/>
              </a:lnSpc>
              <a:spcBef>
                <a:spcPts val="5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1400" b="1">
                <a:solidFill>
                  <a:schemeClr val="tx1">
                    <a:lumMod val="95000"/>
                  </a:schemeClr>
                </a:solidFill>
                <a:latin typeface="Aptos Display"/>
                <a:ea typeface="+mn-lt"/>
                <a:cs typeface="+mn-lt"/>
              </a:rPr>
              <a:t>The DFS algorithm explores graphs by diving deep into each branch. The DFS algorithm starts at a node and travels along a path until it can't go further. Then, the DFS algorithm backtracks to explore other paths. The DFS algorithm uses a stack to keep track of nodes.</a:t>
            </a:r>
            <a:endParaRPr lang="en-US" sz="1400" b="1">
              <a:solidFill>
                <a:schemeClr val="tx1">
                  <a:lumMod val="95000"/>
                </a:schemeClr>
              </a:solidFill>
              <a:latin typeface="Aptos Display"/>
            </a:endParaRPr>
          </a:p>
          <a:p>
            <a:pPr marL="359410" indent="-359410">
              <a:buClr>
                <a:srgbClr val="EF8C6A"/>
              </a:buClr>
            </a:pPr>
            <a:r>
              <a:rPr lang="en-GB" sz="1300" b="1">
                <a:solidFill>
                  <a:srgbClr val="FFFFFF">
                    <a:alpha val="70000"/>
                  </a:srgbClr>
                </a:solidFill>
                <a:latin typeface="Aptos Display"/>
                <a:ea typeface="+mn-lt"/>
                <a:cs typeface="+mn-lt"/>
              </a:rPr>
              <a:t>Start at the initial node.</a:t>
            </a:r>
            <a:endParaRPr lang="en-GB" sz="1300" b="1">
              <a:solidFill>
                <a:srgbClr val="FFFFFF">
                  <a:alpha val="70000"/>
                </a:srgbClr>
              </a:solidFill>
              <a:latin typeface="Aptos Display"/>
            </a:endParaRPr>
          </a:p>
          <a:p>
            <a:pPr marL="359410" indent="-359410">
              <a:buClr>
                <a:srgbClr val="EF8C6A"/>
              </a:buClr>
            </a:pPr>
            <a:r>
              <a:rPr lang="en-GB" sz="1300" b="1">
                <a:solidFill>
                  <a:srgbClr val="FFFFFF">
                    <a:alpha val="70000"/>
                  </a:srgbClr>
                </a:solidFill>
                <a:latin typeface="Aptos Display"/>
                <a:ea typeface="+mn-lt"/>
                <a:cs typeface="+mn-lt"/>
              </a:rPr>
              <a:t>Mark the current node as visited.</a:t>
            </a:r>
            <a:endParaRPr lang="en-GB" sz="1300" b="1">
              <a:solidFill>
                <a:srgbClr val="FFFFFF">
                  <a:alpha val="70000"/>
                </a:srgbClr>
              </a:solidFill>
              <a:latin typeface="Aptos Display"/>
            </a:endParaRPr>
          </a:p>
          <a:p>
            <a:pPr marL="359410" indent="-359410">
              <a:buClr>
                <a:srgbClr val="EF8C6A"/>
              </a:buClr>
            </a:pPr>
            <a:r>
              <a:rPr lang="en-GB" sz="1300" b="1">
                <a:solidFill>
                  <a:srgbClr val="FFFFFF">
                    <a:alpha val="70000"/>
                  </a:srgbClr>
                </a:solidFill>
                <a:latin typeface="Aptos Display"/>
                <a:ea typeface="+mn-lt"/>
                <a:cs typeface="+mn-lt"/>
              </a:rPr>
              <a:t>For each unvisited neighbour, call the DFS function recursively.</a:t>
            </a:r>
            <a:endParaRPr lang="en-GB" sz="1300" b="1">
              <a:solidFill>
                <a:srgbClr val="FFFFFF">
                  <a:alpha val="70000"/>
                </a:srgbClr>
              </a:solidFill>
              <a:latin typeface="Aptos Display"/>
            </a:endParaRPr>
          </a:p>
          <a:p>
            <a:pPr marL="359410" indent="-359410">
              <a:buClr>
                <a:srgbClr val="EF8C6A"/>
              </a:buClr>
            </a:pPr>
            <a:r>
              <a:rPr lang="en-GB" sz="1300" b="1">
                <a:solidFill>
                  <a:srgbClr val="FFFFFF">
                    <a:alpha val="70000"/>
                  </a:srgbClr>
                </a:solidFill>
                <a:latin typeface="Aptos Display"/>
                <a:ea typeface="+mn-lt"/>
                <a:cs typeface="+mn-lt"/>
              </a:rPr>
              <a:t>Continue until all nodes connected to the starting node are visited.</a:t>
            </a:r>
          </a:p>
          <a:p>
            <a:pPr marL="0" indent="0">
              <a:buClr>
                <a:srgbClr val="EF8C6A"/>
              </a:buClr>
              <a:buNone/>
            </a:pPr>
            <a:r>
              <a:rPr lang="en-GB" sz="1300" b="1">
                <a:solidFill>
                  <a:srgbClr val="FFFFFF">
                    <a:alpha val="70000"/>
                  </a:srgbClr>
                </a:solidFill>
                <a:latin typeface="Aptos Display"/>
              </a:rPr>
              <a:t>Push the elements in the stack and then  visit any neighbour branch completely while backtracking pop the elements from stack and then finally when all the branches are visited the starting node is popped out. </a:t>
            </a:r>
          </a:p>
        </p:txBody>
      </p:sp>
      <p:sp>
        <p:nvSpPr>
          <p:cNvPr id="12" name="Footer Placeholder 3">
            <a:extLst>
              <a:ext uri="{FF2B5EF4-FFF2-40B4-BE49-F238E27FC236}">
                <a16:creationId xmlns:a16="http://schemas.microsoft.com/office/drawing/2014/main" id="{E6A9F681-0B6E-1127-5F91-1B8A3CA36EB9}"/>
              </a:ext>
            </a:extLst>
          </p:cNvPr>
          <p:cNvSpPr>
            <a:spLocks noGrp="1"/>
          </p:cNvSpPr>
          <p:nvPr/>
        </p:nvSpPr>
        <p:spPr>
          <a:xfrm>
            <a:off x="3308350" y="6401999"/>
            <a:ext cx="5575300" cy="369332"/>
          </a:xfrm>
          <a:prstGeom prst="rect">
            <a:avLst/>
          </a:prstGeom>
        </p:spPr>
        <p:txBody>
          <a:bodyPr vert="horz" lIns="0" tIns="0" rIns="0" bIns="0" rtlCol="0" anchor="ctr">
            <a:normAutofit/>
          </a:bodyPr>
          <a:lstStyle>
            <a:defPPr rtl="0">
              <a:defRPr lang="en-us"/>
            </a:defPPr>
            <a:lvl1pPr marL="0" algn="ctr" defTabSz="914400" rtl="0" eaLnBrk="1" latinLnBrk="0" hangingPunct="1">
              <a:defRPr sz="1000" kern="1200" cap="all" spc="300" baseline="0">
                <a:solidFill>
                  <a:schemeClr val="tx1">
                    <a:alpha val="7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a:solidFill>
                  <a:prstClr val="white">
                    <a:alpha val="70000"/>
                  </a:prstClr>
                </a:solidFill>
                <a:latin typeface="Avenir Next LT Pro Light"/>
              </a:rPr>
              <a:t>L1:Module4</a:t>
            </a:r>
            <a:endParaRPr lang="en-GB" sz="1000" b="0" i="0" u="none" strike="noStrike" kern="1200" cap="all" spc="300" normalizeH="0" noProof="0">
              <a:ln>
                <a:noFill/>
              </a:ln>
              <a:solidFill>
                <a:prstClr val="white">
                  <a:alpha val="70000"/>
                </a:prstClr>
              </a:solidFill>
              <a:effectLst/>
              <a:uLnTx/>
              <a:uFillTx/>
              <a:latin typeface="Avenir Next LT Pro Light"/>
            </a:endParaRPr>
          </a:p>
        </p:txBody>
      </p:sp>
      <p:pic>
        <p:nvPicPr>
          <p:cNvPr id="4" name="Picture 3" descr="XenonStack Global expansion in UAE and USA - Target 1000+ ...">
            <a:extLst>
              <a:ext uri="{FF2B5EF4-FFF2-40B4-BE49-F238E27FC236}">
                <a16:creationId xmlns:a16="http://schemas.microsoft.com/office/drawing/2014/main" id="{4F2F9DCC-770F-D57C-DF65-929D32A7749B}"/>
              </a:ext>
            </a:extLst>
          </p:cNvPr>
          <p:cNvPicPr>
            <a:picLocks noChangeAspect="1"/>
          </p:cNvPicPr>
          <p:nvPr/>
        </p:nvPicPr>
        <p:blipFill>
          <a:blip r:embed="rId3"/>
          <a:stretch>
            <a:fillRect/>
          </a:stretch>
        </p:blipFill>
        <p:spPr>
          <a:xfrm>
            <a:off x="11594692" y="4173"/>
            <a:ext cx="598079" cy="455748"/>
          </a:xfrm>
          <a:prstGeom prst="rect">
            <a:avLst/>
          </a:prstGeom>
        </p:spPr>
      </p:pic>
    </p:spTree>
    <p:extLst>
      <p:ext uri="{BB962C8B-B14F-4D97-AF65-F5344CB8AC3E}">
        <p14:creationId xmlns:p14="http://schemas.microsoft.com/office/powerpoint/2010/main" val="3144122159"/>
      </p:ext>
    </p:extLst>
  </p:cSld>
  <p:clrMapOvr>
    <a:masterClrMapping/>
  </p:clrMapOvr>
</p:sld>
</file>

<file path=ppt/theme/theme1.xml><?xml version="1.0" encoding="utf-8"?>
<a:theme xmlns:a="http://schemas.openxmlformats.org/drawingml/2006/main" name="LeafVTI">
  <a:themeElements>
    <a:clrScheme name="Leaf">
      <a:dk1>
        <a:sysClr val="windowText" lastClr="000000"/>
      </a:dk1>
      <a:lt1>
        <a:sysClr val="window" lastClr="FFFFFF"/>
      </a:lt1>
      <a:dk2>
        <a:srgbClr val="732124"/>
      </a:dk2>
      <a:lt2>
        <a:srgbClr val="F0EDE5"/>
      </a:lt2>
      <a:accent1>
        <a:srgbClr val="D34817"/>
      </a:accent1>
      <a:accent2>
        <a:srgbClr val="A68D65"/>
      </a:accent2>
      <a:accent3>
        <a:srgbClr val="728377"/>
      </a:accent3>
      <a:accent4>
        <a:srgbClr val="B4797B"/>
      </a:accent4>
      <a:accent5>
        <a:srgbClr val="CE8439"/>
      </a:accent5>
      <a:accent6>
        <a:srgbClr val="CF3A2A"/>
      </a:accent6>
      <a:hlink>
        <a:srgbClr val="D06853"/>
      </a:hlink>
      <a:folHlink>
        <a:srgbClr val="B67779"/>
      </a:folHlink>
    </a:clrScheme>
    <a:fontScheme name="Leaf">
      <a:majorFont>
        <a:latin typeface="Rockwell Nova Light"/>
        <a:ea typeface=""/>
        <a:cs typeface=""/>
      </a:majorFont>
      <a:minorFont>
        <a:latin typeface="Avenir Next LT Pro Light"/>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eafVTI" id="{AD13D32C-3873-4EF1-A28C-5D0E64FF0913}" vid="{0D2E0FD0-9C17-4337-BD21-33917FC300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81660C2-E4FB-4725-82B0-989555BC2D54}">
  <ds:schemaRefs>
    <ds:schemaRef ds:uri="16c05727-aa75-4e4a-9b5f-8a80a1165891"/>
    <ds:schemaRef ds:uri="230e9df3-be65-4c73-a93b-d1236ebd677e"/>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5990F83D-1171-41B3-8A0C-A2A1B5C3AC92}">
  <ds:schemaRefs>
    <ds:schemaRef ds:uri="230e9df3-be65-4c73-a93b-d1236ebd677e"/>
    <ds:schemaRef ds:uri="71af3243-3dd4-4a8d-8c0d-dd76da1f02a5"/>
    <ds:schemaRef ds:uri="http://schemas.microsoft.com/office/2006/metadata/properties"/>
    <ds:schemaRef ds:uri="http://schemas.microsoft.com/office/infopath/2007/PartnerControls"/>
    <ds:schemaRef ds:uri="http://schemas.microsoft.com/sharepoint/v3"/>
  </ds:schemaRefs>
</ds:datastoreItem>
</file>

<file path=customXml/itemProps3.xml><?xml version="1.0" encoding="utf-8"?>
<ds:datastoreItem xmlns:ds="http://schemas.openxmlformats.org/officeDocument/2006/customXml" ds:itemID="{13A19464-B5CC-4C9F-9F2F-1C2E8CA11726}">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_LeafVTI</Template>
  <Application>Microsoft Office PowerPoint</Application>
  <PresentationFormat>Widescreen</PresentationFormat>
  <Slides>15</Slides>
  <Notes>5</Notes>
  <HiddenSlides>0</HiddenSlide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LeafVTI</vt:lpstr>
      <vt:lpstr>Presentation on  L1 Module4 </vt:lpstr>
      <vt:lpstr>CONTENTS</vt:lpstr>
      <vt:lpstr>PowerPoint Presentation</vt:lpstr>
      <vt:lpstr>Technical Debt </vt:lpstr>
      <vt:lpstr>PowerPoint Presentation</vt:lpstr>
      <vt:lpstr>Automate Business Processes </vt:lpstr>
      <vt:lpstr>Graphs BasicS Graph Data Structure is a non-linear data structure consisting of vertices and edges. It is useful in fields such as social network analysis, recommendation systems, and computer networks. </vt:lpstr>
      <vt:lpstr>Graph Traversal -BFS and DFS To traverse a Graph means to start in one vertex, and go along the edges to visit other vertices until all vertices, or as many as possible, have been visited. </vt:lpstr>
      <vt:lpstr>GrapH Traversal -DFS</vt:lpstr>
      <vt:lpstr>Comparison between Adjacency List and Adjacency Matrix representation of Graph</vt:lpstr>
      <vt:lpstr>Shortest Paths from Source to all Vertices using Dijkstra’s Algorithm</vt:lpstr>
      <vt:lpstr>Task Links</vt:lpstr>
      <vt:lpstr>Water-Jug Problem graph</vt:lpstr>
      <vt:lpstr>Missionary Cannibal Problem Graph</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revision>496</cp:revision>
  <dcterms:created xsi:type="dcterms:W3CDTF">2021-05-07T09:09:58Z</dcterms:created>
  <dcterms:modified xsi:type="dcterms:W3CDTF">2025-02-24T14:10:37Z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