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64" r:id="rId6"/>
    <p:sldId id="270" r:id="rId7"/>
    <p:sldId id="271" r:id="rId8"/>
    <p:sldId id="273" r:id="rId9"/>
    <p:sldId id="274" r:id="rId10"/>
    <p:sldId id="276" r:id="rId11"/>
    <p:sldId id="267" r:id="rId12"/>
    <p:sldId id="277" r:id="rId13"/>
    <p:sldId id="278" r:id="rId14"/>
    <p:sldId id="279" r:id="rId15"/>
    <p:sldId id="280" r:id="rId16"/>
    <p:sldId id="281" r:id="rId17"/>
    <p:sldId id="284" r:id="rId18"/>
    <p:sldId id="285" r:id="rId19"/>
    <p:sldId id="282" r:id="rId20"/>
    <p:sldId id="288" r:id="rId21"/>
    <p:sldId id="286" r:id="rId22"/>
    <p:sldId id="287" r:id="rId23"/>
    <p:sldId id="266" r:id="rId24"/>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EF674-1197-8CB0-DA98-7DB4563DF758}" v="587" dt="2025-03-31T17:06:19.619"/>
    <p1510:client id="{E7D73E03-A7E9-8D96-1513-F1473B398483}" v="3101" dt="2025-03-31T22:50:53.272"/>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86432" autoAdjust="0"/>
  </p:normalViewPr>
  <p:slideViewPr>
    <p:cSldViewPr snapToGrid="0">
      <p:cViewPr varScale="1">
        <p:scale>
          <a:sx n="105" d="100"/>
          <a:sy n="105" d="100"/>
        </p:scale>
        <p:origin x="138" y="18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vePreet Singh" userId="S::love@xenonstack.com::80221d30-0a01-4c00-ba55-71625c1b0725" providerId="AD" clId="Web-{224EF674-1197-8CB0-DA98-7DB4563DF758}"/>
    <pc:docChg chg="addSld delSld modSld">
      <pc:chgData name="LovePreet Singh" userId="S::love@xenonstack.com::80221d30-0a01-4c00-ba55-71625c1b0725" providerId="AD" clId="Web-{224EF674-1197-8CB0-DA98-7DB4563DF758}" dt="2025-03-31T17:06:19.619" v="561"/>
      <pc:docMkLst>
        <pc:docMk/>
      </pc:docMkLst>
      <pc:sldChg chg="del">
        <pc:chgData name="LovePreet Singh" userId="S::love@xenonstack.com::80221d30-0a01-4c00-ba55-71625c1b0725" providerId="AD" clId="Web-{224EF674-1197-8CB0-DA98-7DB4563DF758}" dt="2025-03-31T17:06:07.009" v="557"/>
        <pc:sldMkLst>
          <pc:docMk/>
          <pc:sldMk cId="1442395358" sldId="258"/>
        </pc:sldMkLst>
      </pc:sldChg>
      <pc:sldChg chg="del">
        <pc:chgData name="LovePreet Singh" userId="S::love@xenonstack.com::80221d30-0a01-4c00-ba55-71625c1b0725" providerId="AD" clId="Web-{224EF674-1197-8CB0-DA98-7DB4563DF758}" dt="2025-03-31T17:06:09.572" v="559"/>
        <pc:sldMkLst>
          <pc:docMk/>
          <pc:sldMk cId="4194508485" sldId="260"/>
        </pc:sldMkLst>
      </pc:sldChg>
      <pc:sldChg chg="del">
        <pc:chgData name="LovePreet Singh" userId="S::love@xenonstack.com::80221d30-0a01-4c00-ba55-71625c1b0725" providerId="AD" clId="Web-{224EF674-1197-8CB0-DA98-7DB4563DF758}" dt="2025-03-31T17:06:07.947" v="558"/>
        <pc:sldMkLst>
          <pc:docMk/>
          <pc:sldMk cId="2279421411" sldId="262"/>
        </pc:sldMkLst>
      </pc:sldChg>
      <pc:sldChg chg="modSp">
        <pc:chgData name="LovePreet Singh" userId="S::love@xenonstack.com::80221d30-0a01-4c00-ba55-71625c1b0725" providerId="AD" clId="Web-{224EF674-1197-8CB0-DA98-7DB4563DF758}" dt="2025-03-31T17:05:57.150" v="556" actId="20577"/>
        <pc:sldMkLst>
          <pc:docMk/>
          <pc:sldMk cId="4205665361" sldId="264"/>
        </pc:sldMkLst>
        <pc:spChg chg="mod">
          <ac:chgData name="LovePreet Singh" userId="S::love@xenonstack.com::80221d30-0a01-4c00-ba55-71625c1b0725" providerId="AD" clId="Web-{224EF674-1197-8CB0-DA98-7DB4563DF758}" dt="2025-03-31T17:05:57.150" v="556" actId="20577"/>
          <ac:spMkLst>
            <pc:docMk/>
            <pc:sldMk cId="4205665361" sldId="264"/>
            <ac:spMk id="73" creationId="{56BDB6A9-C6FE-2EF3-8118-5BECD3B2099D}"/>
          </ac:spMkLst>
        </pc:spChg>
      </pc:sldChg>
      <pc:sldChg chg="modSp">
        <pc:chgData name="LovePreet Singh" userId="S::love@xenonstack.com::80221d30-0a01-4c00-ba55-71625c1b0725" providerId="AD" clId="Web-{224EF674-1197-8CB0-DA98-7DB4563DF758}" dt="2025-03-31T16:32:07.744" v="332" actId="20577"/>
        <pc:sldMkLst>
          <pc:docMk/>
          <pc:sldMk cId="1624708972" sldId="267"/>
        </pc:sldMkLst>
        <pc:spChg chg="mod">
          <ac:chgData name="LovePreet Singh" userId="S::love@xenonstack.com::80221d30-0a01-4c00-ba55-71625c1b0725" providerId="AD" clId="Web-{224EF674-1197-8CB0-DA98-7DB4563DF758}" dt="2025-03-31T16:32:07.744" v="332" actId="20577"/>
          <ac:spMkLst>
            <pc:docMk/>
            <pc:sldMk cId="1624708972" sldId="267"/>
            <ac:spMk id="11" creationId="{F86BC107-F3D2-454F-92FA-5480BA028D59}"/>
          </ac:spMkLst>
        </pc:spChg>
      </pc:sldChg>
      <pc:sldChg chg="del">
        <pc:chgData name="LovePreet Singh" userId="S::love@xenonstack.com::80221d30-0a01-4c00-ba55-71625c1b0725" providerId="AD" clId="Web-{224EF674-1197-8CB0-DA98-7DB4563DF758}" dt="2025-03-31T17:06:11.228" v="560"/>
        <pc:sldMkLst>
          <pc:docMk/>
          <pc:sldMk cId="589062394" sldId="269"/>
        </pc:sldMkLst>
      </pc:sldChg>
      <pc:sldChg chg="delSp">
        <pc:chgData name="LovePreet Singh" userId="S::love@xenonstack.com::80221d30-0a01-4c00-ba55-71625c1b0725" providerId="AD" clId="Web-{224EF674-1197-8CB0-DA98-7DB4563DF758}" dt="2025-03-31T17:06:19.619" v="561"/>
        <pc:sldMkLst>
          <pc:docMk/>
          <pc:sldMk cId="2766126931" sldId="272"/>
        </pc:sldMkLst>
        <pc:picChg chg="del">
          <ac:chgData name="LovePreet Singh" userId="S::love@xenonstack.com::80221d30-0a01-4c00-ba55-71625c1b0725" providerId="AD" clId="Web-{224EF674-1197-8CB0-DA98-7DB4563DF758}" dt="2025-03-31T17:06:19.619" v="561"/>
          <ac:picMkLst>
            <pc:docMk/>
            <pc:sldMk cId="2766126931" sldId="272"/>
            <ac:picMk id="11" creationId="{0188CE6A-9DC1-32AF-34F4-26BBED2FB7E4}"/>
          </ac:picMkLst>
        </pc:picChg>
      </pc:sldChg>
      <pc:sldChg chg="del">
        <pc:chgData name="LovePreet Singh" userId="S::love@xenonstack.com::80221d30-0a01-4c00-ba55-71625c1b0725" providerId="AD" clId="Web-{224EF674-1197-8CB0-DA98-7DB4563DF758}" dt="2025-03-31T14:38:17.571" v="1"/>
        <pc:sldMkLst>
          <pc:docMk/>
          <pc:sldMk cId="3156406352" sldId="275"/>
        </pc:sldMkLst>
      </pc:sldChg>
      <pc:sldChg chg="modSp">
        <pc:chgData name="LovePreet Singh" userId="S::love@xenonstack.com::80221d30-0a01-4c00-ba55-71625c1b0725" providerId="AD" clId="Web-{224EF674-1197-8CB0-DA98-7DB4563DF758}" dt="2025-03-31T16:19:34.426" v="311" actId="1076"/>
        <pc:sldMkLst>
          <pc:docMk/>
          <pc:sldMk cId="658333714" sldId="278"/>
        </pc:sldMkLst>
        <pc:spChg chg="mod">
          <ac:chgData name="LovePreet Singh" userId="S::love@xenonstack.com::80221d30-0a01-4c00-ba55-71625c1b0725" providerId="AD" clId="Web-{224EF674-1197-8CB0-DA98-7DB4563DF758}" dt="2025-03-31T16:19:34.426" v="311" actId="1076"/>
          <ac:spMkLst>
            <pc:docMk/>
            <pc:sldMk cId="658333714" sldId="278"/>
            <ac:spMk id="2" creationId="{61313671-FFA5-AFBF-2942-BCAA2C3CCFB0}"/>
          </ac:spMkLst>
        </pc:spChg>
        <pc:spChg chg="mod">
          <ac:chgData name="LovePreet Singh" userId="S::love@xenonstack.com::80221d30-0a01-4c00-ba55-71625c1b0725" providerId="AD" clId="Web-{224EF674-1197-8CB0-DA98-7DB4563DF758}" dt="2025-03-31T16:18:50.472" v="306" actId="14100"/>
          <ac:spMkLst>
            <pc:docMk/>
            <pc:sldMk cId="658333714" sldId="278"/>
            <ac:spMk id="9" creationId="{4FF43406-6823-13A5-EDA5-18986591507E}"/>
          </ac:spMkLst>
        </pc:spChg>
        <pc:spChg chg="mod">
          <ac:chgData name="LovePreet Singh" userId="S::love@xenonstack.com::80221d30-0a01-4c00-ba55-71625c1b0725" providerId="AD" clId="Web-{224EF674-1197-8CB0-DA98-7DB4563DF758}" dt="2025-03-31T16:19:18.894" v="310" actId="1076"/>
          <ac:spMkLst>
            <pc:docMk/>
            <pc:sldMk cId="658333714" sldId="278"/>
            <ac:spMk id="12" creationId="{D34C3112-443A-4CD6-32FD-919C81F45418}"/>
          </ac:spMkLst>
        </pc:spChg>
        <pc:spChg chg="mod">
          <ac:chgData name="LovePreet Singh" userId="S::love@xenonstack.com::80221d30-0a01-4c00-ba55-71625c1b0725" providerId="AD" clId="Web-{224EF674-1197-8CB0-DA98-7DB4563DF758}" dt="2025-03-31T16:18:02.220" v="301" actId="1076"/>
          <ac:spMkLst>
            <pc:docMk/>
            <pc:sldMk cId="658333714" sldId="278"/>
            <ac:spMk id="13" creationId="{33C3CFC6-022E-3F2A-843F-53724F496BC6}"/>
          </ac:spMkLst>
        </pc:spChg>
        <pc:spChg chg="mod">
          <ac:chgData name="LovePreet Singh" userId="S::love@xenonstack.com::80221d30-0a01-4c00-ba55-71625c1b0725" providerId="AD" clId="Web-{224EF674-1197-8CB0-DA98-7DB4563DF758}" dt="2025-03-31T16:18:28.502" v="304" actId="14100"/>
          <ac:spMkLst>
            <pc:docMk/>
            <pc:sldMk cId="658333714" sldId="278"/>
            <ac:spMk id="14" creationId="{2734FD52-4CB5-ECC8-FC31-CC7C0ABE3574}"/>
          </ac:spMkLst>
        </pc:spChg>
        <pc:spChg chg="mod">
          <ac:chgData name="LovePreet Singh" userId="S::love@xenonstack.com::80221d30-0a01-4c00-ba55-71625c1b0725" providerId="AD" clId="Web-{224EF674-1197-8CB0-DA98-7DB4563DF758}" dt="2025-03-31T16:18:54.909" v="307" actId="1076"/>
          <ac:spMkLst>
            <pc:docMk/>
            <pc:sldMk cId="658333714" sldId="278"/>
            <ac:spMk id="15" creationId="{1E485DB6-0302-0626-BB1E-9147A5D3CC2B}"/>
          </ac:spMkLst>
        </pc:spChg>
      </pc:sldChg>
      <pc:sldChg chg="addSp delSp modSp">
        <pc:chgData name="LovePreet Singh" userId="S::love@xenonstack.com::80221d30-0a01-4c00-ba55-71625c1b0725" providerId="AD" clId="Web-{224EF674-1197-8CB0-DA98-7DB4563DF758}" dt="2025-03-31T14:52:36.977" v="164" actId="20577"/>
        <pc:sldMkLst>
          <pc:docMk/>
          <pc:sldMk cId="34887226" sldId="279"/>
        </pc:sldMkLst>
        <pc:spChg chg="mod">
          <ac:chgData name="LovePreet Singh" userId="S::love@xenonstack.com::80221d30-0a01-4c00-ba55-71625c1b0725" providerId="AD" clId="Web-{224EF674-1197-8CB0-DA98-7DB4563DF758}" dt="2025-03-31T14:40:51.076" v="18" actId="20577"/>
          <ac:spMkLst>
            <pc:docMk/>
            <pc:sldMk cId="34887226" sldId="279"/>
            <ac:spMk id="2" creationId="{DC627484-222B-7A3D-B8BA-B8C7603E18E1}"/>
          </ac:spMkLst>
        </pc:spChg>
        <pc:spChg chg="mod">
          <ac:chgData name="LovePreet Singh" userId="S::love@xenonstack.com::80221d30-0a01-4c00-ba55-71625c1b0725" providerId="AD" clId="Web-{224EF674-1197-8CB0-DA98-7DB4563DF758}" dt="2025-03-31T14:42:57.144" v="44" actId="14100"/>
          <ac:spMkLst>
            <pc:docMk/>
            <pc:sldMk cId="34887226" sldId="279"/>
            <ac:spMk id="3" creationId="{F0C4CD6E-ECF2-ACB3-AD4C-23AFBD369B94}"/>
          </ac:spMkLst>
        </pc:spChg>
        <pc:spChg chg="mod">
          <ac:chgData name="LovePreet Singh" userId="S::love@xenonstack.com::80221d30-0a01-4c00-ba55-71625c1b0725" providerId="AD" clId="Web-{224EF674-1197-8CB0-DA98-7DB4563DF758}" dt="2025-03-31T14:42:29.361" v="35" actId="20577"/>
          <ac:spMkLst>
            <pc:docMk/>
            <pc:sldMk cId="34887226" sldId="279"/>
            <ac:spMk id="4" creationId="{4EFC5E4E-1F9E-BF08-3E57-8F05B426C842}"/>
          </ac:spMkLst>
        </pc:spChg>
        <pc:spChg chg="mod">
          <ac:chgData name="LovePreet Singh" userId="S::love@xenonstack.com::80221d30-0a01-4c00-ba55-71625c1b0725" providerId="AD" clId="Web-{224EF674-1197-8CB0-DA98-7DB4563DF758}" dt="2025-03-31T14:43:40.020" v="52" actId="1076"/>
          <ac:spMkLst>
            <pc:docMk/>
            <pc:sldMk cId="34887226" sldId="279"/>
            <ac:spMk id="5" creationId="{10DC90D2-8D86-06CF-CA68-B06C86A8C82E}"/>
          </ac:spMkLst>
        </pc:spChg>
        <pc:spChg chg="mod">
          <ac:chgData name="LovePreet Singh" userId="S::love@xenonstack.com::80221d30-0a01-4c00-ba55-71625c1b0725" providerId="AD" clId="Web-{224EF674-1197-8CB0-DA98-7DB4563DF758}" dt="2025-03-31T14:46:48.652" v="99" actId="14100"/>
          <ac:spMkLst>
            <pc:docMk/>
            <pc:sldMk cId="34887226" sldId="279"/>
            <ac:spMk id="6" creationId="{3CD5ADCD-4DEA-2CF2-4D7D-899865C657C2}"/>
          </ac:spMkLst>
        </pc:spChg>
        <pc:spChg chg="add mod">
          <ac:chgData name="LovePreet Singh" userId="S::love@xenonstack.com::80221d30-0a01-4c00-ba55-71625c1b0725" providerId="AD" clId="Web-{224EF674-1197-8CB0-DA98-7DB4563DF758}" dt="2025-03-31T14:50:17.238" v="133" actId="1076"/>
          <ac:spMkLst>
            <pc:docMk/>
            <pc:sldMk cId="34887226" sldId="279"/>
            <ac:spMk id="10" creationId="{5F00239F-7E41-982D-967B-419C7EF7EDBE}"/>
          </ac:spMkLst>
        </pc:spChg>
        <pc:spChg chg="add mod">
          <ac:chgData name="LovePreet Singh" userId="S::love@xenonstack.com::80221d30-0a01-4c00-ba55-71625c1b0725" providerId="AD" clId="Web-{224EF674-1197-8CB0-DA98-7DB4563DF758}" dt="2025-03-31T14:52:12.273" v="150" actId="20577"/>
          <ac:spMkLst>
            <pc:docMk/>
            <pc:sldMk cId="34887226" sldId="279"/>
            <ac:spMk id="12" creationId="{15F82DFF-BF1E-4186-1899-34DC1D73FE55}"/>
          </ac:spMkLst>
        </pc:spChg>
        <pc:spChg chg="add mod">
          <ac:chgData name="LovePreet Singh" userId="S::love@xenonstack.com::80221d30-0a01-4c00-ba55-71625c1b0725" providerId="AD" clId="Web-{224EF674-1197-8CB0-DA98-7DB4563DF758}" dt="2025-03-31T14:50:26.613" v="135" actId="1076"/>
          <ac:spMkLst>
            <pc:docMk/>
            <pc:sldMk cId="34887226" sldId="279"/>
            <ac:spMk id="14" creationId="{FDEEF454-E661-9234-806A-7EFB773BEBD6}"/>
          </ac:spMkLst>
        </pc:spChg>
        <pc:spChg chg="add del mod">
          <ac:chgData name="LovePreet Singh" userId="S::love@xenonstack.com::80221d30-0a01-4c00-ba55-71625c1b0725" providerId="AD" clId="Web-{224EF674-1197-8CB0-DA98-7DB4563DF758}" dt="2025-03-31T14:47:06.528" v="112"/>
          <ac:spMkLst>
            <pc:docMk/>
            <pc:sldMk cId="34887226" sldId="279"/>
            <ac:spMk id="15" creationId="{0D64970D-F90C-9A4D-E8BC-7D7B791ADCDA}"/>
          </ac:spMkLst>
        </pc:spChg>
        <pc:spChg chg="add mod">
          <ac:chgData name="LovePreet Singh" userId="S::love@xenonstack.com::80221d30-0a01-4c00-ba55-71625c1b0725" providerId="AD" clId="Web-{224EF674-1197-8CB0-DA98-7DB4563DF758}" dt="2025-03-31T14:50:08.112" v="131" actId="1076"/>
          <ac:spMkLst>
            <pc:docMk/>
            <pc:sldMk cId="34887226" sldId="279"/>
            <ac:spMk id="17" creationId="{C34B0510-347B-814D-9013-0F585A25FC11}"/>
          </ac:spMkLst>
        </pc:spChg>
        <pc:spChg chg="add mod">
          <ac:chgData name="LovePreet Singh" userId="S::love@xenonstack.com::80221d30-0a01-4c00-ba55-71625c1b0725" providerId="AD" clId="Web-{224EF674-1197-8CB0-DA98-7DB4563DF758}" dt="2025-03-31T14:51:23.709" v="143" actId="20577"/>
          <ac:spMkLst>
            <pc:docMk/>
            <pc:sldMk cId="34887226" sldId="279"/>
            <ac:spMk id="19" creationId="{4EF3A396-7973-155A-9106-8BE99E026834}"/>
          </ac:spMkLst>
        </pc:spChg>
        <pc:spChg chg="add mod">
          <ac:chgData name="LovePreet Singh" userId="S::love@xenonstack.com::80221d30-0a01-4c00-ba55-71625c1b0725" providerId="AD" clId="Web-{224EF674-1197-8CB0-DA98-7DB4563DF758}" dt="2025-03-31T14:52:36.977" v="164" actId="20577"/>
          <ac:spMkLst>
            <pc:docMk/>
            <pc:sldMk cId="34887226" sldId="279"/>
            <ac:spMk id="21" creationId="{04519F39-497A-1694-0B20-06B5A038049C}"/>
          </ac:spMkLst>
        </pc:spChg>
      </pc:sldChg>
      <pc:sldChg chg="addSp delSp modSp new">
        <pc:chgData name="LovePreet Singh" userId="S::love@xenonstack.com::80221d30-0a01-4c00-ba55-71625c1b0725" providerId="AD" clId="Web-{224EF674-1197-8CB0-DA98-7DB4563DF758}" dt="2025-03-31T15:06:08.537" v="258" actId="20577"/>
        <pc:sldMkLst>
          <pc:docMk/>
          <pc:sldMk cId="841984914" sldId="280"/>
        </pc:sldMkLst>
        <pc:spChg chg="mod">
          <ac:chgData name="LovePreet Singh" userId="S::love@xenonstack.com::80221d30-0a01-4c00-ba55-71625c1b0725" providerId="AD" clId="Web-{224EF674-1197-8CB0-DA98-7DB4563DF758}" dt="2025-03-31T14:53:48.151" v="180" actId="1076"/>
          <ac:spMkLst>
            <pc:docMk/>
            <pc:sldMk cId="841984914" sldId="280"/>
            <ac:spMk id="2" creationId="{3AF7BB0C-F863-B5AF-2991-A3F3532FF1BD}"/>
          </ac:spMkLst>
        </pc:spChg>
        <pc:spChg chg="mod">
          <ac:chgData name="LovePreet Singh" userId="S::love@xenonstack.com::80221d30-0a01-4c00-ba55-71625c1b0725" providerId="AD" clId="Web-{224EF674-1197-8CB0-DA98-7DB4563DF758}" dt="2025-03-31T14:54:06.605" v="190" actId="20577"/>
          <ac:spMkLst>
            <pc:docMk/>
            <pc:sldMk cId="841984914" sldId="280"/>
            <ac:spMk id="3" creationId="{2E875C0A-A4BA-6325-A2CE-B0E440226796}"/>
          </ac:spMkLst>
        </pc:spChg>
        <pc:spChg chg="mod">
          <ac:chgData name="LovePreet Singh" userId="S::love@xenonstack.com::80221d30-0a01-4c00-ba55-71625c1b0725" providerId="AD" clId="Web-{224EF674-1197-8CB0-DA98-7DB4563DF758}" dt="2025-03-31T15:06:08.537" v="258" actId="20577"/>
          <ac:spMkLst>
            <pc:docMk/>
            <pc:sldMk cId="841984914" sldId="280"/>
            <ac:spMk id="4" creationId="{69235190-4660-9B06-12E2-0A697565C9FC}"/>
          </ac:spMkLst>
        </pc:spChg>
        <pc:spChg chg="mod">
          <ac:chgData name="LovePreet Singh" userId="S::love@xenonstack.com::80221d30-0a01-4c00-ba55-71625c1b0725" providerId="AD" clId="Web-{224EF674-1197-8CB0-DA98-7DB4563DF758}" dt="2025-03-31T14:54:11.996" v="193" actId="20577"/>
          <ac:spMkLst>
            <pc:docMk/>
            <pc:sldMk cId="841984914" sldId="280"/>
            <ac:spMk id="5" creationId="{908618FE-C1FD-D9D6-5D99-7D1BF7D192D0}"/>
          </ac:spMkLst>
        </pc:spChg>
        <pc:spChg chg="mod">
          <ac:chgData name="LovePreet Singh" userId="S::love@xenonstack.com::80221d30-0a01-4c00-ba55-71625c1b0725" providerId="AD" clId="Web-{224EF674-1197-8CB0-DA98-7DB4563DF758}" dt="2025-03-31T15:05:38.724" v="250" actId="20577"/>
          <ac:spMkLst>
            <pc:docMk/>
            <pc:sldMk cId="841984914" sldId="280"/>
            <ac:spMk id="6" creationId="{699ECA19-2987-43FB-FAF3-8C5000EF9D6B}"/>
          </ac:spMkLst>
        </pc:spChg>
        <pc:spChg chg="add del mod">
          <ac:chgData name="LovePreet Singh" userId="S::love@xenonstack.com::80221d30-0a01-4c00-ba55-71625c1b0725" providerId="AD" clId="Web-{224EF674-1197-8CB0-DA98-7DB4563DF758}" dt="2025-03-31T14:53:07.134" v="170"/>
          <ac:spMkLst>
            <pc:docMk/>
            <pc:sldMk cId="841984914" sldId="280"/>
            <ac:spMk id="9" creationId="{B34E4E04-09AD-EE35-6F16-8FF2FC4A1104}"/>
          </ac:spMkLst>
        </pc:spChg>
      </pc:sldChg>
      <pc:sldChg chg="addSp delSp modSp new">
        <pc:chgData name="LovePreet Singh" userId="S::love@xenonstack.com::80221d30-0a01-4c00-ba55-71625c1b0725" providerId="AD" clId="Web-{224EF674-1197-8CB0-DA98-7DB4563DF758}" dt="2025-03-31T16:59:50.404" v="550" actId="1076"/>
        <pc:sldMkLst>
          <pc:docMk/>
          <pc:sldMk cId="3263965435" sldId="281"/>
        </pc:sldMkLst>
        <pc:spChg chg="mod">
          <ac:chgData name="LovePreet Singh" userId="S::love@xenonstack.com::80221d30-0a01-4c00-ba55-71625c1b0725" providerId="AD" clId="Web-{224EF674-1197-8CB0-DA98-7DB4563DF758}" dt="2025-03-31T16:42:17.656" v="429" actId="20577"/>
          <ac:spMkLst>
            <pc:docMk/>
            <pc:sldMk cId="3263965435" sldId="281"/>
            <ac:spMk id="2" creationId="{C723AE9B-6C2E-9423-FBCF-33E565440EC4}"/>
          </ac:spMkLst>
        </pc:spChg>
        <pc:spChg chg="mod">
          <ac:chgData name="LovePreet Singh" userId="S::love@xenonstack.com::80221d30-0a01-4c00-ba55-71625c1b0725" providerId="AD" clId="Web-{224EF674-1197-8CB0-DA98-7DB4563DF758}" dt="2025-03-31T16:41:11.686" v="418" actId="20577"/>
          <ac:spMkLst>
            <pc:docMk/>
            <pc:sldMk cId="3263965435" sldId="281"/>
            <ac:spMk id="3" creationId="{A2360D65-EA09-6DBF-41CC-ED38631488F6}"/>
          </ac:spMkLst>
        </pc:spChg>
        <pc:spChg chg="mod">
          <ac:chgData name="LovePreet Singh" userId="S::love@xenonstack.com::80221d30-0a01-4c00-ba55-71625c1b0725" providerId="AD" clId="Web-{224EF674-1197-8CB0-DA98-7DB4563DF758}" dt="2025-03-31T16:58:25.621" v="539" actId="20577"/>
          <ac:spMkLst>
            <pc:docMk/>
            <pc:sldMk cId="3263965435" sldId="281"/>
            <ac:spMk id="4" creationId="{D86F35C7-1EBF-3012-9074-78D948C62D47}"/>
          </ac:spMkLst>
        </pc:spChg>
        <pc:spChg chg="del">
          <ac:chgData name="LovePreet Singh" userId="S::love@xenonstack.com::80221d30-0a01-4c00-ba55-71625c1b0725" providerId="AD" clId="Web-{224EF674-1197-8CB0-DA98-7DB4563DF758}" dt="2025-03-31T16:38:05.191" v="363"/>
          <ac:spMkLst>
            <pc:docMk/>
            <pc:sldMk cId="3263965435" sldId="281"/>
            <ac:spMk id="5" creationId="{86173517-91BF-D99C-BE13-ECB9BC59A01D}"/>
          </ac:spMkLst>
        </pc:spChg>
        <pc:spChg chg="del">
          <ac:chgData name="LovePreet Singh" userId="S::love@xenonstack.com::80221d30-0a01-4c00-ba55-71625c1b0725" providerId="AD" clId="Web-{224EF674-1197-8CB0-DA98-7DB4563DF758}" dt="2025-03-31T16:38:06.895" v="364"/>
          <ac:spMkLst>
            <pc:docMk/>
            <pc:sldMk cId="3263965435" sldId="281"/>
            <ac:spMk id="6" creationId="{A030D14C-55A4-9587-039E-E9E7B32FB564}"/>
          </ac:spMkLst>
        </pc:spChg>
        <pc:spChg chg="add mod">
          <ac:chgData name="LovePreet Singh" userId="S::love@xenonstack.com::80221d30-0a01-4c00-ba55-71625c1b0725" providerId="AD" clId="Web-{224EF674-1197-8CB0-DA98-7DB4563DF758}" dt="2025-03-31T16:53:40.816" v="499" actId="1076"/>
          <ac:spMkLst>
            <pc:docMk/>
            <pc:sldMk cId="3263965435" sldId="281"/>
            <ac:spMk id="10" creationId="{9303E164-5933-3D65-9343-D51BD6ADC040}"/>
          </ac:spMkLst>
        </pc:spChg>
        <pc:spChg chg="add mod">
          <ac:chgData name="LovePreet Singh" userId="S::love@xenonstack.com::80221d30-0a01-4c00-ba55-71625c1b0725" providerId="AD" clId="Web-{224EF674-1197-8CB0-DA98-7DB4563DF758}" dt="2025-03-31T16:53:34.535" v="498" actId="1076"/>
          <ac:spMkLst>
            <pc:docMk/>
            <pc:sldMk cId="3263965435" sldId="281"/>
            <ac:spMk id="12" creationId="{4E92CCDD-06B8-AC7C-CEB0-A5CB5AF83363}"/>
          </ac:spMkLst>
        </pc:spChg>
        <pc:spChg chg="add mod">
          <ac:chgData name="LovePreet Singh" userId="S::love@xenonstack.com::80221d30-0a01-4c00-ba55-71625c1b0725" providerId="AD" clId="Web-{224EF674-1197-8CB0-DA98-7DB4563DF758}" dt="2025-03-31T16:57:21.213" v="528" actId="1076"/>
          <ac:spMkLst>
            <pc:docMk/>
            <pc:sldMk cId="3263965435" sldId="281"/>
            <ac:spMk id="14" creationId="{B06CFB13-F284-712B-ADBD-2A3C2A679169}"/>
          </ac:spMkLst>
        </pc:spChg>
        <pc:spChg chg="add mod">
          <ac:chgData name="LovePreet Singh" userId="S::love@xenonstack.com::80221d30-0a01-4c00-ba55-71625c1b0725" providerId="AD" clId="Web-{224EF674-1197-8CB0-DA98-7DB4563DF758}" dt="2025-03-31T16:59:50.404" v="550" actId="1076"/>
          <ac:spMkLst>
            <pc:docMk/>
            <pc:sldMk cId="3263965435" sldId="281"/>
            <ac:spMk id="16" creationId="{F7D0306C-826E-924B-4323-E4B0E80399C3}"/>
          </ac:spMkLst>
        </pc:spChg>
        <pc:picChg chg="add del mod">
          <ac:chgData name="LovePreet Singh" userId="S::love@xenonstack.com::80221d30-0a01-4c00-ba55-71625c1b0725" providerId="AD" clId="Web-{224EF674-1197-8CB0-DA98-7DB4563DF758}" dt="2025-03-31T16:53:12.175" v="492"/>
          <ac:picMkLst>
            <pc:docMk/>
            <pc:sldMk cId="3263965435" sldId="281"/>
            <ac:picMk id="17" creationId="{41A9940B-C1E8-12BC-B389-6F9E77F76BBB}"/>
          </ac:picMkLst>
        </pc:picChg>
        <pc:picChg chg="add del mod">
          <ac:chgData name="LovePreet Singh" userId="S::love@xenonstack.com::80221d30-0a01-4c00-ba55-71625c1b0725" providerId="AD" clId="Web-{224EF674-1197-8CB0-DA98-7DB4563DF758}" dt="2025-03-31T16:54:19.895" v="502"/>
          <ac:picMkLst>
            <pc:docMk/>
            <pc:sldMk cId="3263965435" sldId="281"/>
            <ac:picMk id="18" creationId="{F7C82803-A50B-4F78-C810-262DD619EFEB}"/>
          </ac:picMkLst>
        </pc:picChg>
        <pc:picChg chg="add del mod">
          <ac:chgData name="LovePreet Singh" userId="S::love@xenonstack.com::80221d30-0a01-4c00-ba55-71625c1b0725" providerId="AD" clId="Web-{224EF674-1197-8CB0-DA98-7DB4563DF758}" dt="2025-03-31T16:52:23.673" v="487"/>
          <ac:picMkLst>
            <pc:docMk/>
            <pc:sldMk cId="3263965435" sldId="281"/>
            <ac:picMk id="19" creationId="{0F984300-1FBA-9D96-951D-0243A2EF2266}"/>
          </ac:picMkLst>
        </pc:picChg>
        <pc:picChg chg="add del mod">
          <ac:chgData name="LovePreet Singh" userId="S::love@xenonstack.com::80221d30-0a01-4c00-ba55-71625c1b0725" providerId="AD" clId="Web-{224EF674-1197-8CB0-DA98-7DB4563DF758}" dt="2025-03-31T16:50:00.216" v="480"/>
          <ac:picMkLst>
            <pc:docMk/>
            <pc:sldMk cId="3263965435" sldId="281"/>
            <ac:picMk id="20" creationId="{62D39559-E774-8163-7C89-0E7F60E71468}"/>
          </ac:picMkLst>
        </pc:picChg>
        <pc:picChg chg="add del mod">
          <ac:chgData name="LovePreet Singh" userId="S::love@xenonstack.com::80221d30-0a01-4c00-ba55-71625c1b0725" providerId="AD" clId="Web-{224EF674-1197-8CB0-DA98-7DB4563DF758}" dt="2025-03-31T16:49:47.247" v="475"/>
          <ac:picMkLst>
            <pc:docMk/>
            <pc:sldMk cId="3263965435" sldId="281"/>
            <ac:picMk id="21" creationId="{4F7ECD73-804B-A608-917A-A12166DF55DD}"/>
          </ac:picMkLst>
        </pc:picChg>
        <pc:picChg chg="add mod modCrop">
          <ac:chgData name="LovePreet Singh" userId="S::love@xenonstack.com::80221d30-0a01-4c00-ba55-71625c1b0725" providerId="AD" clId="Web-{224EF674-1197-8CB0-DA98-7DB4563DF758}" dt="2025-03-31T16:59:46.748" v="549" actId="1076"/>
          <ac:picMkLst>
            <pc:docMk/>
            <pc:sldMk cId="3263965435" sldId="281"/>
            <ac:picMk id="22" creationId="{D97D0680-A4A3-5C83-B125-64D648772E8C}"/>
          </ac:picMkLst>
        </pc:picChg>
        <pc:picChg chg="add mod">
          <ac:chgData name="LovePreet Singh" userId="S::love@xenonstack.com::80221d30-0a01-4c00-ba55-71625c1b0725" providerId="AD" clId="Web-{224EF674-1197-8CB0-DA98-7DB4563DF758}" dt="2025-03-31T16:56:21.883" v="518" actId="1076"/>
          <ac:picMkLst>
            <pc:docMk/>
            <pc:sldMk cId="3263965435" sldId="281"/>
            <ac:picMk id="23" creationId="{0CBCE636-BC95-3516-2751-371E53B4540E}"/>
          </ac:picMkLst>
        </pc:picChg>
        <pc:picChg chg="add mod">
          <ac:chgData name="LovePreet Singh" userId="S::love@xenonstack.com::80221d30-0a01-4c00-ba55-71625c1b0725" providerId="AD" clId="Web-{224EF674-1197-8CB0-DA98-7DB4563DF758}" dt="2025-03-31T16:54:55.615" v="507" actId="14100"/>
          <ac:picMkLst>
            <pc:docMk/>
            <pc:sldMk cId="3263965435" sldId="281"/>
            <ac:picMk id="24" creationId="{64A58F21-50A3-2141-2910-EAD7D3D7C777}"/>
          </ac:picMkLst>
        </pc:picChg>
      </pc:sldChg>
      <pc:sldChg chg="new">
        <pc:chgData name="LovePreet Singh" userId="S::love@xenonstack.com::80221d30-0a01-4c00-ba55-71625c1b0725" providerId="AD" clId="Web-{224EF674-1197-8CB0-DA98-7DB4563DF758}" dt="2025-03-31T16:32:25.776" v="333"/>
        <pc:sldMkLst>
          <pc:docMk/>
          <pc:sldMk cId="4069545000" sldId="282"/>
        </pc:sldMkLst>
      </pc:sldChg>
      <pc:sldChg chg="new">
        <pc:chgData name="LovePreet Singh" userId="S::love@xenonstack.com::80221d30-0a01-4c00-ba55-71625c1b0725" providerId="AD" clId="Web-{224EF674-1197-8CB0-DA98-7DB4563DF758}" dt="2025-03-31T16:32:26.604" v="334"/>
        <pc:sldMkLst>
          <pc:docMk/>
          <pc:sldMk cId="1214987551" sldId="283"/>
        </pc:sldMkLst>
      </pc:sldChg>
    </pc:docChg>
  </pc:docChgLst>
  <pc:docChgLst>
    <pc:chgData name="LovePreet Singh" userId="S::love@xenonstack.com::80221d30-0a01-4c00-ba55-71625c1b0725" providerId="AD" clId="Web-{CDB480A5-A3C5-AE3B-9058-EADC4A5D412A}"/>
    <pc:docChg chg="addSld delSld modSld sldOrd">
      <pc:chgData name="LovePreet Singh" userId="S::love@xenonstack.com::80221d30-0a01-4c00-ba55-71625c1b0725" providerId="AD" clId="Web-{CDB480A5-A3C5-AE3B-9058-EADC4A5D412A}" dt="2025-03-28T23:01:01.368" v="1013" actId="14100"/>
      <pc:docMkLst>
        <pc:docMk/>
      </pc:docMkLst>
      <pc:sldChg chg="addSp delSp modSp">
        <pc:chgData name="LovePreet Singh" userId="S::love@xenonstack.com::80221d30-0a01-4c00-ba55-71625c1b0725" providerId="AD" clId="Web-{CDB480A5-A3C5-AE3B-9058-EADC4A5D412A}" dt="2025-03-28T19:57:35.326" v="160" actId="20577"/>
        <pc:sldMkLst>
          <pc:docMk/>
          <pc:sldMk cId="975368512" sldId="256"/>
        </pc:sldMkLst>
        <pc:spChg chg="add del mod">
          <ac:chgData name="LovePreet Singh" userId="S::love@xenonstack.com::80221d30-0a01-4c00-ba55-71625c1b0725" providerId="AD" clId="Web-{CDB480A5-A3C5-AE3B-9058-EADC4A5D412A}" dt="2025-03-28T19:54:27.280" v="134"/>
          <ac:spMkLst>
            <pc:docMk/>
            <pc:sldMk cId="975368512" sldId="256"/>
            <ac:spMk id="4" creationId="{36630A87-2434-13BA-76B7-3E81BF6E3132}"/>
          </ac:spMkLst>
        </pc:spChg>
        <pc:spChg chg="mod">
          <ac:chgData name="LovePreet Singh" userId="S::love@xenonstack.com::80221d30-0a01-4c00-ba55-71625c1b0725" providerId="AD" clId="Web-{CDB480A5-A3C5-AE3B-9058-EADC4A5D412A}" dt="2025-03-28T19:57:35.326" v="160" actId="20577"/>
          <ac:spMkLst>
            <pc:docMk/>
            <pc:sldMk cId="975368512" sldId="256"/>
            <ac:spMk id="10" creationId="{903501C3-C301-490F-A129-5C468AEC915D}"/>
          </ac:spMkLst>
        </pc:spChg>
        <pc:spChg chg="del mod">
          <ac:chgData name="LovePreet Singh" userId="S::love@xenonstack.com::80221d30-0a01-4c00-ba55-71625c1b0725" providerId="AD" clId="Web-{CDB480A5-A3C5-AE3B-9058-EADC4A5D412A}" dt="2025-03-28T19:57:30.295" v="157"/>
          <ac:spMkLst>
            <pc:docMk/>
            <pc:sldMk cId="975368512" sldId="256"/>
            <ac:spMk id="11" creationId="{FC3F3DE7-4288-44D0-9E2E-8E5B9936AE7C}"/>
          </ac:spMkLst>
        </pc:spChg>
        <pc:picChg chg="add del mod">
          <ac:chgData name="LovePreet Singh" userId="S::love@xenonstack.com::80221d30-0a01-4c00-ba55-71625c1b0725" providerId="AD" clId="Web-{CDB480A5-A3C5-AE3B-9058-EADC4A5D412A}" dt="2025-03-28T19:55:34.889" v="143"/>
          <ac:picMkLst>
            <pc:docMk/>
            <pc:sldMk cId="975368512" sldId="256"/>
            <ac:picMk id="2" creationId="{45D15146-4067-8070-289E-8604478573CC}"/>
          </ac:picMkLst>
        </pc:picChg>
        <pc:picChg chg="add mod">
          <ac:chgData name="LovePreet Singh" userId="S::love@xenonstack.com::80221d30-0a01-4c00-ba55-71625c1b0725" providerId="AD" clId="Web-{CDB480A5-A3C5-AE3B-9058-EADC4A5D412A}" dt="2025-03-28T19:57:05.435" v="155" actId="1076"/>
          <ac:picMkLst>
            <pc:docMk/>
            <pc:sldMk cId="975368512" sldId="256"/>
            <ac:picMk id="5" creationId="{99FDCF9B-1647-EC29-C11C-98FE8B178A63}"/>
          </ac:picMkLst>
        </pc:picChg>
        <pc:picChg chg="add mod">
          <ac:chgData name="LovePreet Singh" userId="S::love@xenonstack.com::80221d30-0a01-4c00-ba55-71625c1b0725" providerId="AD" clId="Web-{CDB480A5-A3C5-AE3B-9058-EADC4A5D412A}" dt="2025-03-28T19:57:22.857" v="156" actId="1076"/>
          <ac:picMkLst>
            <pc:docMk/>
            <pc:sldMk cId="975368512" sldId="256"/>
            <ac:picMk id="6" creationId="{DB1E478D-865C-566E-2FF5-4CB7EF8CC587}"/>
          </ac:picMkLst>
        </pc:picChg>
        <pc:picChg chg="del mod">
          <ac:chgData name="LovePreet Singh" userId="S::love@xenonstack.com::80221d30-0a01-4c00-ba55-71625c1b0725" providerId="AD" clId="Web-{CDB480A5-A3C5-AE3B-9058-EADC4A5D412A}" dt="2025-03-28T19:54:19.061" v="131"/>
          <ac:picMkLst>
            <pc:docMk/>
            <pc:sldMk cId="975368512" sldId="256"/>
            <ac:picMk id="20" creationId="{6E2D2D38-24AA-4E51-8201-BF33AE415872}"/>
          </ac:picMkLst>
        </pc:picChg>
      </pc:sldChg>
      <pc:sldChg chg="addSp delSp modSp del ord">
        <pc:chgData name="LovePreet Singh" userId="S::love@xenonstack.com::80221d30-0a01-4c00-ba55-71625c1b0725" providerId="AD" clId="Web-{CDB480A5-A3C5-AE3B-9058-EADC4A5D412A}" dt="2025-03-28T19:58:17.060" v="165"/>
        <pc:sldMkLst>
          <pc:docMk/>
          <pc:sldMk cId="4148681317" sldId="257"/>
        </pc:sldMkLst>
        <pc:spChg chg="add mod">
          <ac:chgData name="LovePreet Singh" userId="S::love@xenonstack.com::80221d30-0a01-4c00-ba55-71625c1b0725" providerId="AD" clId="Web-{CDB480A5-A3C5-AE3B-9058-EADC4A5D412A}" dt="2025-03-28T18:49:54.062" v="0"/>
          <ac:spMkLst>
            <pc:docMk/>
            <pc:sldMk cId="4148681317" sldId="257"/>
            <ac:spMk id="3" creationId="{C50C2E54-6A98-328C-3C20-A5269F131894}"/>
          </ac:spMkLst>
        </pc:spChg>
        <pc:spChg chg="add mod">
          <ac:chgData name="LovePreet Singh" userId="S::love@xenonstack.com::80221d30-0a01-4c00-ba55-71625c1b0725" providerId="AD" clId="Web-{CDB480A5-A3C5-AE3B-9058-EADC4A5D412A}" dt="2025-03-28T18:49:54.749" v="1"/>
          <ac:spMkLst>
            <pc:docMk/>
            <pc:sldMk cId="4148681317" sldId="257"/>
            <ac:spMk id="7" creationId="{44967DE9-275E-469C-8546-569C0A770006}"/>
          </ac:spMkLst>
        </pc:spChg>
        <pc:spChg chg="mod">
          <ac:chgData name="LovePreet Singh" userId="S::love@xenonstack.com::80221d30-0a01-4c00-ba55-71625c1b0725" providerId="AD" clId="Web-{CDB480A5-A3C5-AE3B-9058-EADC4A5D412A}" dt="2025-03-28T18:50:00.421" v="5" actId="20577"/>
          <ac:spMkLst>
            <pc:docMk/>
            <pc:sldMk cId="4148681317" sldId="257"/>
            <ac:spMk id="9" creationId="{4E0F762A-3D12-4AF4-BB58-779B598A1FF6}"/>
          </ac:spMkLst>
        </pc:spChg>
        <pc:spChg chg="mod">
          <ac:chgData name="LovePreet Singh" userId="S::love@xenonstack.com::80221d30-0a01-4c00-ba55-71625c1b0725" providerId="AD" clId="Web-{CDB480A5-A3C5-AE3B-9058-EADC4A5D412A}" dt="2025-03-28T19:25:44.552" v="40" actId="1076"/>
          <ac:spMkLst>
            <pc:docMk/>
            <pc:sldMk cId="4148681317" sldId="257"/>
            <ac:spMk id="10" creationId="{E47B45E0-C5BD-427A-B5F6-0236AE523C69}"/>
          </ac:spMkLst>
        </pc:spChg>
        <pc:picChg chg="del">
          <ac:chgData name="LovePreet Singh" userId="S::love@xenonstack.com::80221d30-0a01-4c00-ba55-71625c1b0725" providerId="AD" clId="Web-{CDB480A5-A3C5-AE3B-9058-EADC4A5D412A}" dt="2025-03-28T18:49:54.749" v="1"/>
          <ac:picMkLst>
            <pc:docMk/>
            <pc:sldMk cId="4148681317" sldId="257"/>
            <ac:picMk id="8" creationId="{A7106C0D-D00E-452F-B83B-6AA0C8C876BA}"/>
          </ac:picMkLst>
        </pc:picChg>
        <pc:picChg chg="del">
          <ac:chgData name="LovePreet Singh" userId="S::love@xenonstack.com::80221d30-0a01-4c00-ba55-71625c1b0725" providerId="AD" clId="Web-{CDB480A5-A3C5-AE3B-9058-EADC4A5D412A}" dt="2025-03-28T18:49:54.062" v="0"/>
          <ac:picMkLst>
            <pc:docMk/>
            <pc:sldMk cId="4148681317" sldId="257"/>
            <ac:picMk id="14" creationId="{467C521F-5A65-45E6-8F48-E6B848942E5D}"/>
          </ac:picMkLst>
        </pc:picChg>
      </pc:sldChg>
      <pc:sldChg chg="ord">
        <pc:chgData name="LovePreet Singh" userId="S::love@xenonstack.com::80221d30-0a01-4c00-ba55-71625c1b0725" providerId="AD" clId="Web-{CDB480A5-A3C5-AE3B-9058-EADC4A5D412A}" dt="2025-03-28T20:28:24.920" v="427"/>
        <pc:sldMkLst>
          <pc:docMk/>
          <pc:sldMk cId="1442395358" sldId="258"/>
        </pc:sldMkLst>
      </pc:sldChg>
      <pc:sldChg chg="addSp delSp modSp ord">
        <pc:chgData name="LovePreet Singh" userId="S::love@xenonstack.com::80221d30-0a01-4c00-ba55-71625c1b0725" providerId="AD" clId="Web-{CDB480A5-A3C5-AE3B-9058-EADC4A5D412A}" dt="2025-03-28T22:31:05.207" v="723" actId="20577"/>
        <pc:sldMkLst>
          <pc:docMk/>
          <pc:sldMk cId="4205665361" sldId="264"/>
        </pc:sldMkLst>
        <pc:spChg chg="mod">
          <ac:chgData name="LovePreet Singh" userId="S::love@xenonstack.com::80221d30-0a01-4c00-ba55-71625c1b0725" providerId="AD" clId="Web-{CDB480A5-A3C5-AE3B-9058-EADC4A5D412A}" dt="2025-03-28T22:31:05.207" v="723" actId="20577"/>
          <ac:spMkLst>
            <pc:docMk/>
            <pc:sldMk cId="4205665361" sldId="264"/>
            <ac:spMk id="6" creationId="{8E66A6B6-7E4F-4187-B93E-B1C7183C80C7}"/>
          </ac:spMkLst>
        </pc:spChg>
        <pc:spChg chg="add mod">
          <ac:chgData name="LovePreet Singh" userId="S::love@xenonstack.com::80221d30-0a01-4c00-ba55-71625c1b0725" providerId="AD" clId="Web-{CDB480A5-A3C5-AE3B-9058-EADC4A5D412A}" dt="2025-03-28T22:30:57.956" v="720" actId="20577"/>
          <ac:spMkLst>
            <pc:docMk/>
            <pc:sldMk cId="4205665361" sldId="264"/>
            <ac:spMk id="73" creationId="{56BDB6A9-C6FE-2EF3-8118-5BECD3B2099D}"/>
          </ac:spMkLst>
        </pc:spChg>
        <pc:spChg chg="add mod">
          <ac:chgData name="LovePreet Singh" userId="S::love@xenonstack.com::80221d30-0a01-4c00-ba55-71625c1b0725" providerId="AD" clId="Web-{CDB480A5-A3C5-AE3B-9058-EADC4A5D412A}" dt="2025-03-28T22:31:01.347" v="722" actId="20577"/>
          <ac:spMkLst>
            <pc:docMk/>
            <pc:sldMk cId="4205665361" sldId="264"/>
            <ac:spMk id="75" creationId="{800DA70E-D930-3018-7C82-6AE0AD5A9286}"/>
          </ac:spMkLst>
        </pc:spChg>
        <pc:graphicFrameChg chg="del mod">
          <ac:chgData name="LovePreet Singh" userId="S::love@xenonstack.com::80221d30-0a01-4c00-ba55-71625c1b0725" providerId="AD" clId="Web-{CDB480A5-A3C5-AE3B-9058-EADC4A5D412A}" dt="2025-03-28T19:26:09.224" v="42"/>
          <ac:graphicFrameMkLst>
            <pc:docMk/>
            <pc:sldMk cId="4205665361" sldId="264"/>
            <ac:graphicFrameMk id="16" creationId="{2B0AAE8A-5735-41A2-AD78-91FB878FAF9B}"/>
          </ac:graphicFrameMkLst>
        </pc:graphicFrameChg>
      </pc:sldChg>
      <pc:sldChg chg="modSp ord">
        <pc:chgData name="LovePreet Singh" userId="S::love@xenonstack.com::80221d30-0a01-4c00-ba55-71625c1b0725" providerId="AD" clId="Web-{CDB480A5-A3C5-AE3B-9058-EADC4A5D412A}" dt="2025-03-28T22:30:07.861" v="716" actId="20577"/>
        <pc:sldMkLst>
          <pc:docMk/>
          <pc:sldMk cId="1624708972" sldId="267"/>
        </pc:sldMkLst>
        <pc:spChg chg="mod">
          <ac:chgData name="LovePreet Singh" userId="S::love@xenonstack.com::80221d30-0a01-4c00-ba55-71625c1b0725" providerId="AD" clId="Web-{CDB480A5-A3C5-AE3B-9058-EADC4A5D412A}" dt="2025-03-28T20:29:54.013" v="446" actId="20577"/>
          <ac:spMkLst>
            <pc:docMk/>
            <pc:sldMk cId="1624708972" sldId="267"/>
            <ac:spMk id="11" creationId="{F86BC107-F3D2-454F-92FA-5480BA028D59}"/>
          </ac:spMkLst>
        </pc:spChg>
        <pc:spChg chg="mod">
          <ac:chgData name="LovePreet Singh" userId="S::love@xenonstack.com::80221d30-0a01-4c00-ba55-71625c1b0725" providerId="AD" clId="Web-{CDB480A5-A3C5-AE3B-9058-EADC4A5D412A}" dt="2025-03-28T22:30:07.861" v="716" actId="20577"/>
          <ac:spMkLst>
            <pc:docMk/>
            <pc:sldMk cId="1624708972" sldId="267"/>
            <ac:spMk id="16" creationId="{ADE5BD73-AB59-4115-87A2-2074687D5DDE}"/>
          </ac:spMkLst>
        </pc:spChg>
        <pc:spChg chg="mod">
          <ac:chgData name="LovePreet Singh" userId="S::love@xenonstack.com::80221d30-0a01-4c00-ba55-71625c1b0725" providerId="AD" clId="Web-{CDB480A5-A3C5-AE3B-9058-EADC4A5D412A}" dt="2025-03-28T22:28:58.280" v="700" actId="20577"/>
          <ac:spMkLst>
            <pc:docMk/>
            <pc:sldMk cId="1624708972" sldId="267"/>
            <ac:spMk id="17" creationId="{5FC46E31-64CA-40E6-A0F3-DBD2B1F7604F}"/>
          </ac:spMkLst>
        </pc:spChg>
        <pc:spChg chg="mod">
          <ac:chgData name="LovePreet Singh" userId="S::love@xenonstack.com::80221d30-0a01-4c00-ba55-71625c1b0725" providerId="AD" clId="Web-{CDB480A5-A3C5-AE3B-9058-EADC4A5D412A}" dt="2025-03-28T22:30:04.439" v="715" actId="20577"/>
          <ac:spMkLst>
            <pc:docMk/>
            <pc:sldMk cId="1624708972" sldId="267"/>
            <ac:spMk id="18" creationId="{3C06D90C-4BCD-4533-9ADB-CE7DF843C69B}"/>
          </ac:spMkLst>
        </pc:spChg>
        <pc:spChg chg="mod">
          <ac:chgData name="LovePreet Singh" userId="S::love@xenonstack.com::80221d30-0a01-4c00-ba55-71625c1b0725" providerId="AD" clId="Web-{CDB480A5-A3C5-AE3B-9058-EADC4A5D412A}" dt="2025-03-28T22:29:02.217" v="701" actId="20577"/>
          <ac:spMkLst>
            <pc:docMk/>
            <pc:sldMk cId="1624708972" sldId="267"/>
            <ac:spMk id="19" creationId="{BA5989D9-68CB-40BC-B42D-2BB8F5BE2A9A}"/>
          </ac:spMkLst>
        </pc:spChg>
      </pc:sldChg>
      <pc:sldChg chg="addSp delSp modSp new">
        <pc:chgData name="LovePreet Singh" userId="S::love@xenonstack.com::80221d30-0a01-4c00-ba55-71625c1b0725" providerId="AD" clId="Web-{CDB480A5-A3C5-AE3B-9058-EADC4A5D412A}" dt="2025-03-28T20:13:10.404" v="307" actId="1076"/>
        <pc:sldMkLst>
          <pc:docMk/>
          <pc:sldMk cId="388039921" sldId="270"/>
        </pc:sldMkLst>
        <pc:spChg chg="mod">
          <ac:chgData name="LovePreet Singh" userId="S::love@xenonstack.com::80221d30-0a01-4c00-ba55-71625c1b0725" providerId="AD" clId="Web-{CDB480A5-A3C5-AE3B-9058-EADC4A5D412A}" dt="2025-03-28T19:59:56.732" v="191" actId="20577"/>
          <ac:spMkLst>
            <pc:docMk/>
            <pc:sldMk cId="388039921" sldId="270"/>
            <ac:spMk id="2" creationId="{73E80672-B6F0-D32F-EAA4-A05406B6BD6A}"/>
          </ac:spMkLst>
        </pc:spChg>
        <pc:spChg chg="mod">
          <ac:chgData name="LovePreet Singh" userId="S::love@xenonstack.com::80221d30-0a01-4c00-ba55-71625c1b0725" providerId="AD" clId="Web-{CDB480A5-A3C5-AE3B-9058-EADC4A5D412A}" dt="2025-03-28T20:08:30.561" v="274" actId="20577"/>
          <ac:spMkLst>
            <pc:docMk/>
            <pc:sldMk cId="388039921" sldId="270"/>
            <ac:spMk id="3" creationId="{FE7C4A72-A59D-162F-0EFD-5719392B3CD3}"/>
          </ac:spMkLst>
        </pc:spChg>
        <pc:spChg chg="del">
          <ac:chgData name="LovePreet Singh" userId="S::love@xenonstack.com::80221d30-0a01-4c00-ba55-71625c1b0725" providerId="AD" clId="Web-{CDB480A5-A3C5-AE3B-9058-EADC4A5D412A}" dt="2025-03-28T19:58:54.451" v="168"/>
          <ac:spMkLst>
            <pc:docMk/>
            <pc:sldMk cId="388039921" sldId="270"/>
            <ac:spMk id="4" creationId="{FAFCAB81-5B07-DD60-D0AB-67C200E55F29}"/>
          </ac:spMkLst>
        </pc:spChg>
        <pc:spChg chg="del">
          <ac:chgData name="LovePreet Singh" userId="S::love@xenonstack.com::80221d30-0a01-4c00-ba55-71625c1b0725" providerId="AD" clId="Web-{CDB480A5-A3C5-AE3B-9058-EADC4A5D412A}" dt="2025-03-28T19:58:56.482" v="169"/>
          <ac:spMkLst>
            <pc:docMk/>
            <pc:sldMk cId="388039921" sldId="270"/>
            <ac:spMk id="5" creationId="{C35BE1F0-285D-E447-8BC5-EF1CFB1DDEF8}"/>
          </ac:spMkLst>
        </pc:spChg>
        <pc:spChg chg="add del mod">
          <ac:chgData name="LovePreet Singh" userId="S::love@xenonstack.com::80221d30-0a01-4c00-ba55-71625c1b0725" providerId="AD" clId="Web-{CDB480A5-A3C5-AE3B-9058-EADC4A5D412A}" dt="2025-03-28T19:59:47.966" v="186" actId="1076"/>
          <ac:spMkLst>
            <pc:docMk/>
            <pc:sldMk cId="388039921" sldId="270"/>
            <ac:spMk id="9" creationId="{0CA7CB88-DFA7-CB84-CB70-BCE18839C4F3}"/>
          </ac:spMkLst>
        </pc:spChg>
        <pc:spChg chg="add del">
          <ac:chgData name="LovePreet Singh" userId="S::love@xenonstack.com::80221d30-0a01-4c00-ba55-71625c1b0725" providerId="AD" clId="Web-{CDB480A5-A3C5-AE3B-9058-EADC4A5D412A}" dt="2025-03-28T19:59:21.826" v="177"/>
          <ac:spMkLst>
            <pc:docMk/>
            <pc:sldMk cId="388039921" sldId="270"/>
            <ac:spMk id="11" creationId="{BEB74DC4-7643-969B-11D2-7D4C5653E827}"/>
          </ac:spMkLst>
        </pc:spChg>
        <pc:spChg chg="add del mod">
          <ac:chgData name="LovePreet Singh" userId="S::love@xenonstack.com::80221d30-0a01-4c00-ba55-71625c1b0725" providerId="AD" clId="Web-{CDB480A5-A3C5-AE3B-9058-EADC4A5D412A}" dt="2025-03-28T20:00:20.248" v="195"/>
          <ac:spMkLst>
            <pc:docMk/>
            <pc:sldMk cId="388039921" sldId="270"/>
            <ac:spMk id="12" creationId="{2CA55650-DE45-425A-B298-766B25AC0837}"/>
          </ac:spMkLst>
        </pc:spChg>
        <pc:spChg chg="add mod">
          <ac:chgData name="LovePreet Singh" userId="S::love@xenonstack.com::80221d30-0a01-4c00-ba55-71625c1b0725" providerId="AD" clId="Web-{CDB480A5-A3C5-AE3B-9058-EADC4A5D412A}" dt="2025-03-28T20:13:10.404" v="307" actId="1076"/>
          <ac:spMkLst>
            <pc:docMk/>
            <pc:sldMk cId="388039921" sldId="270"/>
            <ac:spMk id="14" creationId="{81192808-C964-0FAB-040B-29FD573DB8DB}"/>
          </ac:spMkLst>
        </pc:spChg>
        <pc:spChg chg="add del">
          <ac:chgData name="LovePreet Singh" userId="S::love@xenonstack.com::80221d30-0a01-4c00-ba55-71625c1b0725" providerId="AD" clId="Web-{CDB480A5-A3C5-AE3B-9058-EADC4A5D412A}" dt="2025-03-28T20:10:37.749" v="280"/>
          <ac:spMkLst>
            <pc:docMk/>
            <pc:sldMk cId="388039921" sldId="270"/>
            <ac:spMk id="16" creationId="{B56BA277-8BC5-834B-D59E-F1EF9F5B839B}"/>
          </ac:spMkLst>
        </pc:spChg>
      </pc:sldChg>
      <pc:sldChg chg="addSp delSp modSp new">
        <pc:chgData name="LovePreet Singh" userId="S::love@xenonstack.com::80221d30-0a01-4c00-ba55-71625c1b0725" providerId="AD" clId="Web-{CDB480A5-A3C5-AE3B-9058-EADC4A5D412A}" dt="2025-03-28T20:22:04.247" v="391" actId="20577"/>
        <pc:sldMkLst>
          <pc:docMk/>
          <pc:sldMk cId="1705500384" sldId="271"/>
        </pc:sldMkLst>
        <pc:spChg chg="mod">
          <ac:chgData name="LovePreet Singh" userId="S::love@xenonstack.com::80221d30-0a01-4c00-ba55-71625c1b0725" providerId="AD" clId="Web-{CDB480A5-A3C5-AE3B-9058-EADC4A5D412A}" dt="2025-03-28T20:16:18.732" v="323" actId="20577"/>
          <ac:spMkLst>
            <pc:docMk/>
            <pc:sldMk cId="1705500384" sldId="271"/>
            <ac:spMk id="2" creationId="{393A9595-0A18-39DD-6946-271694D60C0D}"/>
          </ac:spMkLst>
        </pc:spChg>
        <pc:spChg chg="mod">
          <ac:chgData name="LovePreet Singh" userId="S::love@xenonstack.com::80221d30-0a01-4c00-ba55-71625c1b0725" providerId="AD" clId="Web-{CDB480A5-A3C5-AE3B-9058-EADC4A5D412A}" dt="2025-03-28T20:19:55.076" v="366" actId="1076"/>
          <ac:spMkLst>
            <pc:docMk/>
            <pc:sldMk cId="1705500384" sldId="271"/>
            <ac:spMk id="3" creationId="{3A8329A2-5675-B593-848C-51947340E8D8}"/>
          </ac:spMkLst>
        </pc:spChg>
        <pc:spChg chg="del">
          <ac:chgData name="LovePreet Singh" userId="S::love@xenonstack.com::80221d30-0a01-4c00-ba55-71625c1b0725" providerId="AD" clId="Web-{CDB480A5-A3C5-AE3B-9058-EADC4A5D412A}" dt="2025-03-28T20:15:21.983" v="309"/>
          <ac:spMkLst>
            <pc:docMk/>
            <pc:sldMk cId="1705500384" sldId="271"/>
            <ac:spMk id="4" creationId="{83978416-9A7F-9905-D167-B9DA6245BC90}"/>
          </ac:spMkLst>
        </pc:spChg>
        <pc:spChg chg="del">
          <ac:chgData name="LovePreet Singh" userId="S::love@xenonstack.com::80221d30-0a01-4c00-ba55-71625c1b0725" providerId="AD" clId="Web-{CDB480A5-A3C5-AE3B-9058-EADC4A5D412A}" dt="2025-03-28T20:20:50.997" v="370"/>
          <ac:spMkLst>
            <pc:docMk/>
            <pc:sldMk cId="1705500384" sldId="271"/>
            <ac:spMk id="5" creationId="{8970137F-16D9-F07F-13DE-752071410E4D}"/>
          </ac:spMkLst>
        </pc:spChg>
        <pc:spChg chg="add del mod">
          <ac:chgData name="LovePreet Singh" userId="S::love@xenonstack.com::80221d30-0a01-4c00-ba55-71625c1b0725" providerId="AD" clId="Web-{CDB480A5-A3C5-AE3B-9058-EADC4A5D412A}" dt="2025-03-28T20:19:23.810" v="354"/>
          <ac:spMkLst>
            <pc:docMk/>
            <pc:sldMk cId="1705500384" sldId="271"/>
            <ac:spMk id="9" creationId="{3264AA02-7767-5CB8-FD63-6567D3D68DB1}"/>
          </ac:spMkLst>
        </pc:spChg>
        <pc:spChg chg="add mod">
          <ac:chgData name="LovePreet Singh" userId="S::love@xenonstack.com::80221d30-0a01-4c00-ba55-71625c1b0725" providerId="AD" clId="Web-{CDB480A5-A3C5-AE3B-9058-EADC4A5D412A}" dt="2025-03-28T20:22:04.247" v="391" actId="20577"/>
          <ac:spMkLst>
            <pc:docMk/>
            <pc:sldMk cId="1705500384" sldId="271"/>
            <ac:spMk id="11" creationId="{93DA670C-8A52-F0CF-466B-6947F889DD56}"/>
          </ac:spMkLst>
        </pc:spChg>
        <pc:spChg chg="add mod">
          <ac:chgData name="LovePreet Singh" userId="S::love@xenonstack.com::80221d30-0a01-4c00-ba55-71625c1b0725" providerId="AD" clId="Web-{CDB480A5-A3C5-AE3B-9058-EADC4A5D412A}" dt="2025-03-28T20:22:00.888" v="390" actId="20577"/>
          <ac:spMkLst>
            <pc:docMk/>
            <pc:sldMk cId="1705500384" sldId="271"/>
            <ac:spMk id="13" creationId="{2EA92CD4-1D8D-A0C7-2DC9-304FE8D3F0DB}"/>
          </ac:spMkLst>
        </pc:spChg>
        <pc:picChg chg="add mod ord modCrop">
          <ac:chgData name="LovePreet Singh" userId="S::love@xenonstack.com::80221d30-0a01-4c00-ba55-71625c1b0725" providerId="AD" clId="Web-{CDB480A5-A3C5-AE3B-9058-EADC4A5D412A}" dt="2025-03-28T20:16:52.060" v="329" actId="1076"/>
          <ac:picMkLst>
            <pc:docMk/>
            <pc:sldMk cId="1705500384" sldId="271"/>
            <ac:picMk id="8" creationId="{683CC874-9A63-550C-173E-689FBC7DBEA9}"/>
          </ac:picMkLst>
        </pc:picChg>
      </pc:sldChg>
      <pc:sldChg chg="addSp delSp modSp new">
        <pc:chgData name="LovePreet Singh" userId="S::love@xenonstack.com::80221d30-0a01-4c00-ba55-71625c1b0725" providerId="AD" clId="Web-{CDB480A5-A3C5-AE3B-9058-EADC4A5D412A}" dt="2025-03-28T20:03:51.950" v="205"/>
        <pc:sldMkLst>
          <pc:docMk/>
          <pc:sldMk cId="2766126931" sldId="272"/>
        </pc:sldMkLst>
        <pc:spChg chg="del">
          <ac:chgData name="LovePreet Singh" userId="S::love@xenonstack.com::80221d30-0a01-4c00-ba55-71625c1b0725" providerId="AD" clId="Web-{CDB480A5-A3C5-AE3B-9058-EADC4A5D412A}" dt="2025-03-28T20:03:51.950" v="205"/>
          <ac:spMkLst>
            <pc:docMk/>
            <pc:sldMk cId="2766126931" sldId="272"/>
            <ac:spMk id="2" creationId="{EF082962-60C7-7BBA-904D-4722F8BBEA39}"/>
          </ac:spMkLst>
        </pc:spChg>
        <pc:picChg chg="add mod">
          <ac:chgData name="LovePreet Singh" userId="S::love@xenonstack.com::80221d30-0a01-4c00-ba55-71625c1b0725" providerId="AD" clId="Web-{CDB480A5-A3C5-AE3B-9058-EADC4A5D412A}" dt="2025-03-28T20:03:48.044" v="204"/>
          <ac:picMkLst>
            <pc:docMk/>
            <pc:sldMk cId="2766126931" sldId="272"/>
            <ac:picMk id="11" creationId="{0188CE6A-9DC1-32AF-34F4-26BBED2FB7E4}"/>
          </ac:picMkLst>
        </pc:picChg>
      </pc:sldChg>
      <pc:sldChg chg="modSp new">
        <pc:chgData name="LovePreet Singh" userId="S::love@xenonstack.com::80221d30-0a01-4c00-ba55-71625c1b0725" providerId="AD" clId="Web-{CDB480A5-A3C5-AE3B-9058-EADC4A5D412A}" dt="2025-03-28T20:23:46.934" v="405" actId="1076"/>
        <pc:sldMkLst>
          <pc:docMk/>
          <pc:sldMk cId="2912690556" sldId="273"/>
        </pc:sldMkLst>
        <pc:spChg chg="mod">
          <ac:chgData name="LovePreet Singh" userId="S::love@xenonstack.com::80221d30-0a01-4c00-ba55-71625c1b0725" providerId="AD" clId="Web-{CDB480A5-A3C5-AE3B-9058-EADC4A5D412A}" dt="2025-03-28T20:23:46.934" v="405" actId="1076"/>
          <ac:spMkLst>
            <pc:docMk/>
            <pc:sldMk cId="2912690556" sldId="273"/>
            <ac:spMk id="2" creationId="{FFCCF0F6-A927-9BEF-0EFF-ECF4DCFF11C8}"/>
          </ac:spMkLst>
        </pc:spChg>
      </pc:sldChg>
      <pc:sldChg chg="modSp new">
        <pc:chgData name="LovePreet Singh" userId="S::love@xenonstack.com::80221d30-0a01-4c00-ba55-71625c1b0725" providerId="AD" clId="Web-{CDB480A5-A3C5-AE3B-9058-EADC4A5D412A}" dt="2025-03-28T20:25:02.481" v="421" actId="20577"/>
        <pc:sldMkLst>
          <pc:docMk/>
          <pc:sldMk cId="2145435454" sldId="274"/>
        </pc:sldMkLst>
        <pc:spChg chg="mod">
          <ac:chgData name="LovePreet Singh" userId="S::love@xenonstack.com::80221d30-0a01-4c00-ba55-71625c1b0725" providerId="AD" clId="Web-{CDB480A5-A3C5-AE3B-9058-EADC4A5D412A}" dt="2025-03-28T20:25:02.481" v="421" actId="20577"/>
          <ac:spMkLst>
            <pc:docMk/>
            <pc:sldMk cId="2145435454" sldId="274"/>
            <ac:spMk id="2" creationId="{F5A9AD0E-F3D3-0115-97F5-A56234C114F0}"/>
          </ac:spMkLst>
        </pc:spChg>
      </pc:sldChg>
      <pc:sldChg chg="modSp new ord">
        <pc:chgData name="LovePreet Singh" userId="S::love@xenonstack.com::80221d30-0a01-4c00-ba55-71625c1b0725" providerId="AD" clId="Web-{CDB480A5-A3C5-AE3B-9058-EADC4A5D412A}" dt="2025-03-28T20:33:45.233" v="490"/>
        <pc:sldMkLst>
          <pc:docMk/>
          <pc:sldMk cId="3156406352" sldId="275"/>
        </pc:sldMkLst>
        <pc:spChg chg="mod">
          <ac:chgData name="LovePreet Singh" userId="S::love@xenonstack.com::80221d30-0a01-4c00-ba55-71625c1b0725" providerId="AD" clId="Web-{CDB480A5-A3C5-AE3B-9058-EADC4A5D412A}" dt="2025-03-28T20:32:36.999" v="468" actId="20577"/>
          <ac:spMkLst>
            <pc:docMk/>
            <pc:sldMk cId="3156406352" sldId="275"/>
            <ac:spMk id="3" creationId="{E13AB896-03D9-9B26-B4CD-DB55606D2E43}"/>
          </ac:spMkLst>
        </pc:spChg>
      </pc:sldChg>
      <pc:sldChg chg="modSp new">
        <pc:chgData name="LovePreet Singh" userId="S::love@xenonstack.com::80221d30-0a01-4c00-ba55-71625c1b0725" providerId="AD" clId="Web-{CDB480A5-A3C5-AE3B-9058-EADC4A5D412A}" dt="2025-03-28T22:27:58.277" v="692" actId="20577"/>
        <pc:sldMkLst>
          <pc:docMk/>
          <pc:sldMk cId="3540839333" sldId="276"/>
        </pc:sldMkLst>
        <pc:spChg chg="mod">
          <ac:chgData name="LovePreet Singh" userId="S::love@xenonstack.com::80221d30-0a01-4c00-ba55-71625c1b0725" providerId="AD" clId="Web-{CDB480A5-A3C5-AE3B-9058-EADC4A5D412A}" dt="2025-03-28T22:26:29.617" v="669" actId="20577"/>
          <ac:spMkLst>
            <pc:docMk/>
            <pc:sldMk cId="3540839333" sldId="276"/>
            <ac:spMk id="2" creationId="{39329D8F-20AA-40F7-5445-BCCAE1047B04}"/>
          </ac:spMkLst>
        </pc:spChg>
        <pc:spChg chg="mod">
          <ac:chgData name="LovePreet Singh" userId="S::love@xenonstack.com::80221d30-0a01-4c00-ba55-71625c1b0725" providerId="AD" clId="Web-{CDB480A5-A3C5-AE3B-9058-EADC4A5D412A}" dt="2025-03-28T22:27:13.307" v="680" actId="1076"/>
          <ac:spMkLst>
            <pc:docMk/>
            <pc:sldMk cId="3540839333" sldId="276"/>
            <ac:spMk id="3" creationId="{3496AF08-BCF0-C5AB-54D7-52B7F69E6FD5}"/>
          </ac:spMkLst>
        </pc:spChg>
        <pc:spChg chg="mod">
          <ac:chgData name="LovePreet Singh" userId="S::love@xenonstack.com::80221d30-0a01-4c00-ba55-71625c1b0725" providerId="AD" clId="Web-{CDB480A5-A3C5-AE3B-9058-EADC4A5D412A}" dt="2025-03-28T22:27:34.276" v="686" actId="1076"/>
          <ac:spMkLst>
            <pc:docMk/>
            <pc:sldMk cId="3540839333" sldId="276"/>
            <ac:spMk id="4" creationId="{24A33736-5FBB-D073-EC7B-09C7EE093CC2}"/>
          </ac:spMkLst>
        </pc:spChg>
        <pc:spChg chg="mod">
          <ac:chgData name="LovePreet Singh" userId="S::love@xenonstack.com::80221d30-0a01-4c00-ba55-71625c1b0725" providerId="AD" clId="Web-{CDB480A5-A3C5-AE3B-9058-EADC4A5D412A}" dt="2025-03-28T22:27:37.511" v="687" actId="1076"/>
          <ac:spMkLst>
            <pc:docMk/>
            <pc:sldMk cId="3540839333" sldId="276"/>
            <ac:spMk id="5" creationId="{2C2D506E-907E-802C-83EE-77E2EC7B9960}"/>
          </ac:spMkLst>
        </pc:spChg>
        <pc:spChg chg="mod">
          <ac:chgData name="LovePreet Singh" userId="S::love@xenonstack.com::80221d30-0a01-4c00-ba55-71625c1b0725" providerId="AD" clId="Web-{CDB480A5-A3C5-AE3B-9058-EADC4A5D412A}" dt="2025-03-28T22:27:58.277" v="692" actId="20577"/>
          <ac:spMkLst>
            <pc:docMk/>
            <pc:sldMk cId="3540839333" sldId="276"/>
            <ac:spMk id="6" creationId="{652B132A-D7B7-0449-19BB-DD423CF7A8EA}"/>
          </ac:spMkLst>
        </pc:spChg>
      </pc:sldChg>
      <pc:sldChg chg="modSp new">
        <pc:chgData name="LovePreet Singh" userId="S::love@xenonstack.com::80221d30-0a01-4c00-ba55-71625c1b0725" providerId="AD" clId="Web-{CDB480A5-A3C5-AE3B-9058-EADC4A5D412A}" dt="2025-03-28T22:30:37.565" v="718" actId="1076"/>
        <pc:sldMkLst>
          <pc:docMk/>
          <pc:sldMk cId="304700060" sldId="277"/>
        </pc:sldMkLst>
        <pc:spChg chg="mod">
          <ac:chgData name="LovePreet Singh" userId="S::love@xenonstack.com::80221d30-0a01-4c00-ba55-71625c1b0725" providerId="AD" clId="Web-{CDB480A5-A3C5-AE3B-9058-EADC4A5D412A}" dt="2025-03-28T22:04:40.134" v="605" actId="1076"/>
          <ac:spMkLst>
            <pc:docMk/>
            <pc:sldMk cId="304700060" sldId="277"/>
            <ac:spMk id="2" creationId="{92AD7988-6BAB-7F2D-ED1B-43BD3E7DB2C1}"/>
          </ac:spMkLst>
        </pc:spChg>
        <pc:spChg chg="mod">
          <ac:chgData name="LovePreet Singh" userId="S::love@xenonstack.com::80221d30-0a01-4c00-ba55-71625c1b0725" providerId="AD" clId="Web-{CDB480A5-A3C5-AE3B-9058-EADC4A5D412A}" dt="2025-03-28T22:30:37.565" v="718" actId="1076"/>
          <ac:spMkLst>
            <pc:docMk/>
            <pc:sldMk cId="304700060" sldId="277"/>
            <ac:spMk id="3" creationId="{0EC540F1-5C92-2CD3-5F90-4D34D3836F7B}"/>
          </ac:spMkLst>
        </pc:spChg>
        <pc:spChg chg="mod">
          <ac:chgData name="LovePreet Singh" userId="S::love@xenonstack.com::80221d30-0a01-4c00-ba55-71625c1b0725" providerId="AD" clId="Web-{CDB480A5-A3C5-AE3B-9058-EADC4A5D412A}" dt="2025-03-28T22:28:09.293" v="693" actId="20577"/>
          <ac:spMkLst>
            <pc:docMk/>
            <pc:sldMk cId="304700060" sldId="277"/>
            <ac:spMk id="4" creationId="{6CFC487A-0019-1B82-0A84-9B738ED6D809}"/>
          </ac:spMkLst>
        </pc:spChg>
        <pc:spChg chg="mod">
          <ac:chgData name="LovePreet Singh" userId="S::love@xenonstack.com::80221d30-0a01-4c00-ba55-71625c1b0725" providerId="AD" clId="Web-{CDB480A5-A3C5-AE3B-9058-EADC4A5D412A}" dt="2025-03-28T22:24:34.597" v="662" actId="20577"/>
          <ac:spMkLst>
            <pc:docMk/>
            <pc:sldMk cId="304700060" sldId="277"/>
            <ac:spMk id="5" creationId="{17D36AC5-DC26-EC11-24BF-D05309B5B2D8}"/>
          </ac:spMkLst>
        </pc:spChg>
        <pc:spChg chg="mod">
          <ac:chgData name="LovePreet Singh" userId="S::love@xenonstack.com::80221d30-0a01-4c00-ba55-71625c1b0725" providerId="AD" clId="Web-{CDB480A5-A3C5-AE3B-9058-EADC4A5D412A}" dt="2025-03-28T22:25:46.381" v="668" actId="14100"/>
          <ac:spMkLst>
            <pc:docMk/>
            <pc:sldMk cId="304700060" sldId="277"/>
            <ac:spMk id="6" creationId="{62B28C72-4D86-DD1F-C0E3-8A5F949F3C61}"/>
          </ac:spMkLst>
        </pc:spChg>
      </pc:sldChg>
      <pc:sldChg chg="addSp delSp modSp new">
        <pc:chgData name="LovePreet Singh" userId="S::love@xenonstack.com::80221d30-0a01-4c00-ba55-71625c1b0725" providerId="AD" clId="Web-{CDB480A5-A3C5-AE3B-9058-EADC4A5D412A}" dt="2025-03-28T23:01:01.368" v="1013" actId="14100"/>
        <pc:sldMkLst>
          <pc:docMk/>
          <pc:sldMk cId="658333714" sldId="278"/>
        </pc:sldMkLst>
        <pc:spChg chg="mod">
          <ac:chgData name="LovePreet Singh" userId="S::love@xenonstack.com::80221d30-0a01-4c00-ba55-71625c1b0725" providerId="AD" clId="Web-{CDB480A5-A3C5-AE3B-9058-EADC4A5D412A}" dt="2025-03-28T22:57:31.437" v="1008" actId="14100"/>
          <ac:spMkLst>
            <pc:docMk/>
            <pc:sldMk cId="658333714" sldId="278"/>
            <ac:spMk id="2" creationId="{61313671-FFA5-AFBF-2942-BCAA2C3CCFB0}"/>
          </ac:spMkLst>
        </pc:spChg>
        <pc:spChg chg="del mod">
          <ac:chgData name="LovePreet Singh" userId="S::love@xenonstack.com::80221d30-0a01-4c00-ba55-71625c1b0725" providerId="AD" clId="Web-{CDB480A5-A3C5-AE3B-9058-EADC4A5D412A}" dt="2025-03-28T22:34:58.482" v="733"/>
          <ac:spMkLst>
            <pc:docMk/>
            <pc:sldMk cId="658333714" sldId="278"/>
            <ac:spMk id="3" creationId="{A8DC3D37-E4B0-C729-10ED-BE09BA024117}"/>
          </ac:spMkLst>
        </pc:spChg>
        <pc:spChg chg="del mod">
          <ac:chgData name="LovePreet Singh" userId="S::love@xenonstack.com::80221d30-0a01-4c00-ba55-71625c1b0725" providerId="AD" clId="Web-{CDB480A5-A3C5-AE3B-9058-EADC4A5D412A}" dt="2025-03-28T22:35:01.060" v="735"/>
          <ac:spMkLst>
            <pc:docMk/>
            <pc:sldMk cId="658333714" sldId="278"/>
            <ac:spMk id="4" creationId="{A956D83C-FB18-8A87-DFCD-43BDB2D263A9}"/>
          </ac:spMkLst>
        </pc:spChg>
        <pc:spChg chg="del mod">
          <ac:chgData name="LovePreet Singh" userId="S::love@xenonstack.com::80221d30-0a01-4c00-ba55-71625c1b0725" providerId="AD" clId="Web-{CDB480A5-A3C5-AE3B-9058-EADC4A5D412A}" dt="2025-03-28T22:35:05.529" v="737"/>
          <ac:spMkLst>
            <pc:docMk/>
            <pc:sldMk cId="658333714" sldId="278"/>
            <ac:spMk id="5" creationId="{FE55BD36-345F-0A58-5205-7C704E473B29}"/>
          </ac:spMkLst>
        </pc:spChg>
        <pc:spChg chg="del mod">
          <ac:chgData name="LovePreet Singh" userId="S::love@xenonstack.com::80221d30-0a01-4c00-ba55-71625c1b0725" providerId="AD" clId="Web-{CDB480A5-A3C5-AE3B-9058-EADC4A5D412A}" dt="2025-03-28T22:35:08.795" v="739"/>
          <ac:spMkLst>
            <pc:docMk/>
            <pc:sldMk cId="658333714" sldId="278"/>
            <ac:spMk id="6" creationId="{849C4D24-935E-D8DA-352B-F2A4032B7779}"/>
          </ac:spMkLst>
        </pc:spChg>
        <pc:spChg chg="add mod">
          <ac:chgData name="LovePreet Singh" userId="S::love@xenonstack.com::80221d30-0a01-4c00-ba55-71625c1b0725" providerId="AD" clId="Web-{CDB480A5-A3C5-AE3B-9058-EADC4A5D412A}" dt="2025-03-28T23:00:39.055" v="1009" actId="14100"/>
          <ac:spMkLst>
            <pc:docMk/>
            <pc:sldMk cId="658333714" sldId="278"/>
            <ac:spMk id="9" creationId="{4FF43406-6823-13A5-EDA5-18986591507E}"/>
          </ac:spMkLst>
        </pc:spChg>
        <pc:spChg chg="add del mod">
          <ac:chgData name="LovePreet Singh" userId="S::love@xenonstack.com::80221d30-0a01-4c00-ba55-71625c1b0725" providerId="AD" clId="Web-{CDB480A5-A3C5-AE3B-9058-EADC4A5D412A}" dt="2025-03-28T22:35:50.234" v="751"/>
          <ac:spMkLst>
            <pc:docMk/>
            <pc:sldMk cId="658333714" sldId="278"/>
            <ac:spMk id="10" creationId="{722A8C13-9298-E0D1-891E-CE729F04C10D}"/>
          </ac:spMkLst>
        </pc:spChg>
        <pc:spChg chg="add del mod">
          <ac:chgData name="LovePreet Singh" userId="S::love@xenonstack.com::80221d30-0a01-4c00-ba55-71625c1b0725" providerId="AD" clId="Web-{CDB480A5-A3C5-AE3B-9058-EADC4A5D412A}" dt="2025-03-28T22:35:51.094" v="752"/>
          <ac:spMkLst>
            <pc:docMk/>
            <pc:sldMk cId="658333714" sldId="278"/>
            <ac:spMk id="11" creationId="{047E95B3-1669-8BC9-54C2-182332843380}"/>
          </ac:spMkLst>
        </pc:spChg>
        <pc:spChg chg="add mod">
          <ac:chgData name="LovePreet Singh" userId="S::love@xenonstack.com::80221d30-0a01-4c00-ba55-71625c1b0725" providerId="AD" clId="Web-{CDB480A5-A3C5-AE3B-9058-EADC4A5D412A}" dt="2025-03-28T23:01:01.368" v="1013" actId="14100"/>
          <ac:spMkLst>
            <pc:docMk/>
            <pc:sldMk cId="658333714" sldId="278"/>
            <ac:spMk id="12" creationId="{D34C3112-443A-4CD6-32FD-919C81F45418}"/>
          </ac:spMkLst>
        </pc:spChg>
        <pc:spChg chg="add mod">
          <ac:chgData name="LovePreet Singh" userId="S::love@xenonstack.com::80221d30-0a01-4c00-ba55-71625c1b0725" providerId="AD" clId="Web-{CDB480A5-A3C5-AE3B-9058-EADC4A5D412A}" dt="2025-03-28T23:00:55.993" v="1012" actId="14100"/>
          <ac:spMkLst>
            <pc:docMk/>
            <pc:sldMk cId="658333714" sldId="278"/>
            <ac:spMk id="13" creationId="{33C3CFC6-022E-3F2A-843F-53724F496BC6}"/>
          </ac:spMkLst>
        </pc:spChg>
        <pc:spChg chg="add mod">
          <ac:chgData name="LovePreet Singh" userId="S::love@xenonstack.com::80221d30-0a01-4c00-ba55-71625c1b0725" providerId="AD" clId="Web-{CDB480A5-A3C5-AE3B-9058-EADC4A5D412A}" dt="2025-03-28T22:55:47.350" v="988" actId="20577"/>
          <ac:spMkLst>
            <pc:docMk/>
            <pc:sldMk cId="658333714" sldId="278"/>
            <ac:spMk id="14" creationId="{2734FD52-4CB5-ECC8-FC31-CC7C0ABE3574}"/>
          </ac:spMkLst>
        </pc:spChg>
        <pc:spChg chg="add mod">
          <ac:chgData name="LovePreet Singh" userId="S::love@xenonstack.com::80221d30-0a01-4c00-ba55-71625c1b0725" providerId="AD" clId="Web-{CDB480A5-A3C5-AE3B-9058-EADC4A5D412A}" dt="2025-03-28T23:00:49.180" v="1011" actId="14100"/>
          <ac:spMkLst>
            <pc:docMk/>
            <pc:sldMk cId="658333714" sldId="278"/>
            <ac:spMk id="15" creationId="{1E485DB6-0302-0626-BB1E-9147A5D3CC2B}"/>
          </ac:spMkLst>
        </pc:spChg>
      </pc:sldChg>
      <pc:sldChg chg="new">
        <pc:chgData name="LovePreet Singh" userId="S::love@xenonstack.com::80221d30-0a01-4c00-ba55-71625c1b0725" providerId="AD" clId="Web-{CDB480A5-A3C5-AE3B-9058-EADC4A5D412A}" dt="2025-03-28T22:31:32.223" v="725"/>
        <pc:sldMkLst>
          <pc:docMk/>
          <pc:sldMk cId="34887226" sldId="279"/>
        </pc:sldMkLst>
      </pc:sldChg>
    </pc:docChg>
  </pc:docChgLst>
  <pc:docChgLst>
    <pc:chgData name="LovePreet Singh" userId="S::love@xenonstack.com::80221d30-0a01-4c00-ba55-71625c1b0725" providerId="AD" clId="Web-{E7D73E03-A7E9-8D96-1513-F1473B398483}"/>
    <pc:docChg chg="addSld delSld modSld sldOrd">
      <pc:chgData name="LovePreet Singh" userId="S::love@xenonstack.com::80221d30-0a01-4c00-ba55-71625c1b0725" providerId="AD" clId="Web-{E7D73E03-A7E9-8D96-1513-F1473B398483}" dt="2025-03-31T22:50:53.272" v="2927" actId="20577"/>
      <pc:docMkLst>
        <pc:docMk/>
      </pc:docMkLst>
      <pc:sldChg chg="del">
        <pc:chgData name="LovePreet Singh" userId="S::love@xenonstack.com::80221d30-0a01-4c00-ba55-71625c1b0725" providerId="AD" clId="Web-{E7D73E03-A7E9-8D96-1513-F1473B398483}" dt="2025-03-31T19:49:02.002" v="583"/>
        <pc:sldMkLst>
          <pc:docMk/>
          <pc:sldMk cId="2060146134" sldId="259"/>
        </pc:sldMkLst>
      </pc:sldChg>
      <pc:sldChg chg="delSp modSp">
        <pc:chgData name="LovePreet Singh" userId="S::love@xenonstack.com::80221d30-0a01-4c00-ba55-71625c1b0725" providerId="AD" clId="Web-{E7D73E03-A7E9-8D96-1513-F1473B398483}" dt="2025-03-31T22:45:46.206" v="2893" actId="1076"/>
        <pc:sldMkLst>
          <pc:docMk/>
          <pc:sldMk cId="4205665361" sldId="264"/>
        </pc:sldMkLst>
        <pc:spChg chg="del mod">
          <ac:chgData name="LovePreet Singh" userId="S::love@xenonstack.com::80221d30-0a01-4c00-ba55-71625c1b0725" providerId="AD" clId="Web-{E7D73E03-A7E9-8D96-1513-F1473B398483}" dt="2025-03-31T22:45:41.706" v="2892"/>
          <ac:spMkLst>
            <pc:docMk/>
            <pc:sldMk cId="4205665361" sldId="264"/>
            <ac:spMk id="4" creationId="{1F49BD57-24BC-438F-A0F1-1A018496FFBD}"/>
          </ac:spMkLst>
        </pc:spChg>
        <pc:spChg chg="mod">
          <ac:chgData name="LovePreet Singh" userId="S::love@xenonstack.com::80221d30-0a01-4c00-ba55-71625c1b0725" providerId="AD" clId="Web-{E7D73E03-A7E9-8D96-1513-F1473B398483}" dt="2025-03-31T22:45:46.206" v="2893" actId="1076"/>
          <ac:spMkLst>
            <pc:docMk/>
            <pc:sldMk cId="4205665361" sldId="264"/>
            <ac:spMk id="73" creationId="{56BDB6A9-C6FE-2EF3-8118-5BECD3B2099D}"/>
          </ac:spMkLst>
        </pc:spChg>
      </pc:sldChg>
      <pc:sldChg chg="del">
        <pc:chgData name="LovePreet Singh" userId="S::love@xenonstack.com::80221d30-0a01-4c00-ba55-71625c1b0725" providerId="AD" clId="Web-{E7D73E03-A7E9-8D96-1513-F1473B398483}" dt="2025-03-31T19:48:58.893" v="580"/>
        <pc:sldMkLst>
          <pc:docMk/>
          <pc:sldMk cId="2291354786" sldId="265"/>
        </pc:sldMkLst>
      </pc:sldChg>
      <pc:sldChg chg="addSp delSp modSp">
        <pc:chgData name="LovePreet Singh" userId="S::love@xenonstack.com::80221d30-0a01-4c00-ba55-71625c1b0725" providerId="AD" clId="Web-{E7D73E03-A7E9-8D96-1513-F1473B398483}" dt="2025-03-31T22:48:27.133" v="2921"/>
        <pc:sldMkLst>
          <pc:docMk/>
          <pc:sldMk cId="159107248" sldId="266"/>
        </pc:sldMkLst>
        <pc:spChg chg="add del mod">
          <ac:chgData name="LovePreet Singh" userId="S::love@xenonstack.com::80221d30-0a01-4c00-ba55-71625c1b0725" providerId="AD" clId="Web-{E7D73E03-A7E9-8D96-1513-F1473B398483}" dt="2025-03-31T19:48:44.721" v="570"/>
          <ac:spMkLst>
            <pc:docMk/>
            <pc:sldMk cId="159107248" sldId="266"/>
            <ac:spMk id="3" creationId="{3964AB68-4976-FC73-91D2-141F69100E5E}"/>
          </ac:spMkLst>
        </pc:spChg>
        <pc:spChg chg="add del mod">
          <ac:chgData name="LovePreet Singh" userId="S::love@xenonstack.com::80221d30-0a01-4c00-ba55-71625c1b0725" providerId="AD" clId="Web-{E7D73E03-A7E9-8D96-1513-F1473B398483}" dt="2025-03-31T19:48:43.408" v="569"/>
          <ac:spMkLst>
            <pc:docMk/>
            <pc:sldMk cId="159107248" sldId="266"/>
            <ac:spMk id="5" creationId="{D7E30618-FD45-D2B3-9976-F045C24B59B6}"/>
          </ac:spMkLst>
        </pc:spChg>
        <pc:spChg chg="del mod">
          <ac:chgData name="LovePreet Singh" userId="S::love@xenonstack.com::80221d30-0a01-4c00-ba55-71625c1b0725" providerId="AD" clId="Web-{E7D73E03-A7E9-8D96-1513-F1473B398483}" dt="2025-03-31T22:48:27.133" v="2921"/>
          <ac:spMkLst>
            <pc:docMk/>
            <pc:sldMk cId="159107248" sldId="266"/>
            <ac:spMk id="12" creationId="{679FE43F-85F0-411F-A07D-5727641C913D}"/>
          </ac:spMkLst>
        </pc:spChg>
        <pc:spChg chg="mod">
          <ac:chgData name="LovePreet Singh" userId="S::love@xenonstack.com::80221d30-0a01-4c00-ba55-71625c1b0725" providerId="AD" clId="Web-{E7D73E03-A7E9-8D96-1513-F1473B398483}" dt="2025-03-31T19:48:56.799" v="579" actId="20577"/>
          <ac:spMkLst>
            <pc:docMk/>
            <pc:sldMk cId="159107248" sldId="266"/>
            <ac:spMk id="15" creationId="{0AB46578-272C-455D-9707-73786009F0FD}"/>
          </ac:spMkLst>
        </pc:spChg>
        <pc:picChg chg="del">
          <ac:chgData name="LovePreet Singh" userId="S::love@xenonstack.com::80221d30-0a01-4c00-ba55-71625c1b0725" providerId="AD" clId="Web-{E7D73E03-A7E9-8D96-1513-F1473B398483}" dt="2025-03-31T19:48:40.486" v="567"/>
          <ac:picMkLst>
            <pc:docMk/>
            <pc:sldMk cId="159107248" sldId="266"/>
            <ac:picMk id="19" creationId="{E20C2BF7-E3BC-4297-9B05-8C8493D60717}"/>
          </ac:picMkLst>
        </pc:picChg>
        <pc:picChg chg="del">
          <ac:chgData name="LovePreet Singh" userId="S::love@xenonstack.com::80221d30-0a01-4c00-ba55-71625c1b0725" providerId="AD" clId="Web-{E7D73E03-A7E9-8D96-1513-F1473B398483}" dt="2025-03-31T19:48:41.517" v="568"/>
          <ac:picMkLst>
            <pc:docMk/>
            <pc:sldMk cId="159107248" sldId="266"/>
            <ac:picMk id="23" creationId="{2E9E4E2C-EF65-4CAD-AEF2-A81895C64BF0}"/>
          </ac:picMkLst>
        </pc:picChg>
      </pc:sldChg>
      <pc:sldChg chg="delSp modSp ord">
        <pc:chgData name="LovePreet Singh" userId="S::love@xenonstack.com::80221d30-0a01-4c00-ba55-71625c1b0725" providerId="AD" clId="Web-{E7D73E03-A7E9-8D96-1513-F1473B398483}" dt="2025-03-31T22:46:27.238" v="2902"/>
        <pc:sldMkLst>
          <pc:docMk/>
          <pc:sldMk cId="1624708972" sldId="267"/>
        </pc:sldMkLst>
        <pc:spChg chg="mod">
          <ac:chgData name="LovePreet Singh" userId="S::love@xenonstack.com::80221d30-0a01-4c00-ba55-71625c1b0725" providerId="AD" clId="Web-{E7D73E03-A7E9-8D96-1513-F1473B398483}" dt="2025-03-31T19:51:01.739" v="585" actId="1076"/>
          <ac:spMkLst>
            <pc:docMk/>
            <pc:sldMk cId="1624708972" sldId="267"/>
            <ac:spMk id="11" creationId="{F86BC107-F3D2-454F-92FA-5480BA028D59}"/>
          </ac:spMkLst>
        </pc:spChg>
        <pc:spChg chg="del mod">
          <ac:chgData name="LovePreet Singh" userId="S::love@xenonstack.com::80221d30-0a01-4c00-ba55-71625c1b0725" providerId="AD" clId="Web-{E7D73E03-A7E9-8D96-1513-F1473B398483}" dt="2025-03-31T22:46:27.238" v="2902"/>
          <ac:spMkLst>
            <pc:docMk/>
            <pc:sldMk cId="1624708972" sldId="267"/>
            <ac:spMk id="14" creationId="{2964A551-06A5-44F3-B987-EEC8FCB60D1F}"/>
          </ac:spMkLst>
        </pc:spChg>
      </pc:sldChg>
      <pc:sldChg chg="del">
        <pc:chgData name="LovePreet Singh" userId="S::love@xenonstack.com::80221d30-0a01-4c00-ba55-71625c1b0725" providerId="AD" clId="Web-{E7D73E03-A7E9-8D96-1513-F1473B398483}" dt="2025-03-31T19:49:01.033" v="582"/>
        <pc:sldMkLst>
          <pc:docMk/>
          <pc:sldMk cId="2272207840" sldId="268"/>
        </pc:sldMkLst>
      </pc:sldChg>
      <pc:sldChg chg="delSp">
        <pc:chgData name="LovePreet Singh" userId="S::love@xenonstack.com::80221d30-0a01-4c00-ba55-71625c1b0725" providerId="AD" clId="Web-{E7D73E03-A7E9-8D96-1513-F1473B398483}" dt="2025-03-31T22:45:57.019" v="2894"/>
        <pc:sldMkLst>
          <pc:docMk/>
          <pc:sldMk cId="388039921" sldId="270"/>
        </pc:sldMkLst>
        <pc:spChg chg="del">
          <ac:chgData name="LovePreet Singh" userId="S::love@xenonstack.com::80221d30-0a01-4c00-ba55-71625c1b0725" providerId="AD" clId="Web-{E7D73E03-A7E9-8D96-1513-F1473B398483}" dt="2025-03-31T22:45:57.019" v="2894"/>
          <ac:spMkLst>
            <pc:docMk/>
            <pc:sldMk cId="388039921" sldId="270"/>
            <ac:spMk id="6" creationId="{BC2DC45B-F13B-E03C-7E18-7A0CE2C2220E}"/>
          </ac:spMkLst>
        </pc:spChg>
      </pc:sldChg>
      <pc:sldChg chg="addSp delSp modSp">
        <pc:chgData name="LovePreet Singh" userId="S::love@xenonstack.com::80221d30-0a01-4c00-ba55-71625c1b0725" providerId="AD" clId="Web-{E7D73E03-A7E9-8D96-1513-F1473B398483}" dt="2025-03-31T22:46:01.019" v="2895"/>
        <pc:sldMkLst>
          <pc:docMk/>
          <pc:sldMk cId="1705500384" sldId="271"/>
        </pc:sldMkLst>
        <pc:spChg chg="mod">
          <ac:chgData name="LovePreet Singh" userId="S::love@xenonstack.com::80221d30-0a01-4c00-ba55-71625c1b0725" providerId="AD" clId="Web-{E7D73E03-A7E9-8D96-1513-F1473B398483}" dt="2025-03-31T19:34:26.057" v="420" actId="1076"/>
          <ac:spMkLst>
            <pc:docMk/>
            <pc:sldMk cId="1705500384" sldId="271"/>
            <ac:spMk id="3" creationId="{3A8329A2-5675-B593-848C-51947340E8D8}"/>
          </ac:spMkLst>
        </pc:spChg>
        <pc:spChg chg="del">
          <ac:chgData name="LovePreet Singh" userId="S::love@xenonstack.com::80221d30-0a01-4c00-ba55-71625c1b0725" providerId="AD" clId="Web-{E7D73E03-A7E9-8D96-1513-F1473B398483}" dt="2025-03-31T22:46:01.019" v="2895"/>
          <ac:spMkLst>
            <pc:docMk/>
            <pc:sldMk cId="1705500384" sldId="271"/>
            <ac:spMk id="6" creationId="{B4F846C9-6608-8E02-1090-ADB3D4017EA3}"/>
          </ac:spMkLst>
        </pc:spChg>
        <pc:spChg chg="add del mod">
          <ac:chgData name="LovePreet Singh" userId="S::love@xenonstack.com::80221d30-0a01-4c00-ba55-71625c1b0725" providerId="AD" clId="Web-{E7D73E03-A7E9-8D96-1513-F1473B398483}" dt="2025-03-31T19:32:40.244" v="408"/>
          <ac:spMkLst>
            <pc:docMk/>
            <pc:sldMk cId="1705500384" sldId="271"/>
            <ac:spMk id="10" creationId="{9A264AC0-D2AE-CF76-72FD-847BAB683668}"/>
          </ac:spMkLst>
        </pc:spChg>
        <pc:spChg chg="del mod">
          <ac:chgData name="LovePreet Singh" userId="S::love@xenonstack.com::80221d30-0a01-4c00-ba55-71625c1b0725" providerId="AD" clId="Web-{E7D73E03-A7E9-8D96-1513-F1473B398483}" dt="2025-03-31T19:40:58.873" v="462"/>
          <ac:spMkLst>
            <pc:docMk/>
            <pc:sldMk cId="1705500384" sldId="271"/>
            <ac:spMk id="11" creationId="{93DA670C-8A52-F0CF-466B-6947F889DD56}"/>
          </ac:spMkLst>
        </pc:spChg>
        <pc:spChg chg="mod">
          <ac:chgData name="LovePreet Singh" userId="S::love@xenonstack.com::80221d30-0a01-4c00-ba55-71625c1b0725" providerId="AD" clId="Web-{E7D73E03-A7E9-8D96-1513-F1473B398483}" dt="2025-03-31T19:41:10.045" v="464" actId="1076"/>
          <ac:spMkLst>
            <pc:docMk/>
            <pc:sldMk cId="1705500384" sldId="271"/>
            <ac:spMk id="13" creationId="{2EA92CD4-1D8D-A0C7-2DC9-304FE8D3F0DB}"/>
          </ac:spMkLst>
        </pc:spChg>
        <pc:picChg chg="add del mod">
          <ac:chgData name="LovePreet Singh" userId="S::love@xenonstack.com::80221d30-0a01-4c00-ba55-71625c1b0725" providerId="AD" clId="Web-{E7D73E03-A7E9-8D96-1513-F1473B398483}" dt="2025-03-31T19:28:12.019" v="393"/>
          <ac:picMkLst>
            <pc:docMk/>
            <pc:sldMk cId="1705500384" sldId="271"/>
            <ac:picMk id="4" creationId="{28DB4018-6A76-E03B-A393-4457F10E3E53}"/>
          </ac:picMkLst>
        </pc:picChg>
        <pc:picChg chg="add del mod">
          <ac:chgData name="LovePreet Singh" userId="S::love@xenonstack.com::80221d30-0a01-4c00-ba55-71625c1b0725" providerId="AD" clId="Web-{E7D73E03-A7E9-8D96-1513-F1473B398483}" dt="2025-03-31T19:32:27.353" v="405"/>
          <ac:picMkLst>
            <pc:docMk/>
            <pc:sldMk cId="1705500384" sldId="271"/>
            <ac:picMk id="5" creationId="{B37A7E8A-C58E-4729-EA07-7F0C2AA5305E}"/>
          </ac:picMkLst>
        </pc:picChg>
        <pc:picChg chg="add del mod modCrop">
          <ac:chgData name="LovePreet Singh" userId="S::love@xenonstack.com::80221d30-0a01-4c00-ba55-71625c1b0725" providerId="AD" clId="Web-{E7D73E03-A7E9-8D96-1513-F1473B398483}" dt="2025-03-31T19:34:22.292" v="419" actId="14100"/>
          <ac:picMkLst>
            <pc:docMk/>
            <pc:sldMk cId="1705500384" sldId="271"/>
            <ac:picMk id="8" creationId="{683CC874-9A63-550C-173E-689FBC7DBEA9}"/>
          </ac:picMkLst>
        </pc:picChg>
        <pc:picChg chg="add mod modCrop">
          <ac:chgData name="LovePreet Singh" userId="S::love@xenonstack.com::80221d30-0a01-4c00-ba55-71625c1b0725" providerId="AD" clId="Web-{E7D73E03-A7E9-8D96-1513-F1473B398483}" dt="2025-03-31T19:33:47.651" v="416" actId="14100"/>
          <ac:picMkLst>
            <pc:docMk/>
            <pc:sldMk cId="1705500384" sldId="271"/>
            <ac:picMk id="14" creationId="{5483AA63-F5FF-96F1-289B-334BB1D37D45}"/>
          </ac:picMkLst>
        </pc:picChg>
      </pc:sldChg>
      <pc:sldChg chg="del">
        <pc:chgData name="LovePreet Singh" userId="S::love@xenonstack.com::80221d30-0a01-4c00-ba55-71625c1b0725" providerId="AD" clId="Web-{E7D73E03-A7E9-8D96-1513-F1473B398483}" dt="2025-03-31T19:49:00.033" v="581"/>
        <pc:sldMkLst>
          <pc:docMk/>
          <pc:sldMk cId="2766126931" sldId="272"/>
        </pc:sldMkLst>
      </pc:sldChg>
      <pc:sldChg chg="addSp delSp modSp">
        <pc:chgData name="LovePreet Singh" userId="S::love@xenonstack.com::80221d30-0a01-4c00-ba55-71625c1b0725" providerId="AD" clId="Web-{E7D73E03-A7E9-8D96-1513-F1473B398483}" dt="2025-03-31T22:46:04.206" v="2896"/>
        <pc:sldMkLst>
          <pc:docMk/>
          <pc:sldMk cId="2912690556" sldId="273"/>
        </pc:sldMkLst>
        <pc:spChg chg="del mod">
          <ac:chgData name="LovePreet Singh" userId="S::love@xenonstack.com::80221d30-0a01-4c00-ba55-71625c1b0725" providerId="AD" clId="Web-{E7D73E03-A7E9-8D96-1513-F1473B398483}" dt="2025-03-31T19:57:20.888" v="643"/>
          <ac:spMkLst>
            <pc:docMk/>
            <pc:sldMk cId="2912690556" sldId="273"/>
            <ac:spMk id="2" creationId="{FFCCF0F6-A927-9BEF-0EFF-ECF4DCFF11C8}"/>
          </ac:spMkLst>
        </pc:spChg>
        <pc:spChg chg="mod">
          <ac:chgData name="LovePreet Singh" userId="S::love@xenonstack.com::80221d30-0a01-4c00-ba55-71625c1b0725" providerId="AD" clId="Web-{E7D73E03-A7E9-8D96-1513-F1473B398483}" dt="2025-03-31T20:00:32.140" v="668" actId="20577"/>
          <ac:spMkLst>
            <pc:docMk/>
            <pc:sldMk cId="2912690556" sldId="273"/>
            <ac:spMk id="3" creationId="{C393C9AD-CEB2-F6BC-4663-8B3BE76FF679}"/>
          </ac:spMkLst>
        </pc:spChg>
        <pc:spChg chg="del">
          <ac:chgData name="LovePreet Singh" userId="S::love@xenonstack.com::80221d30-0a01-4c00-ba55-71625c1b0725" providerId="AD" clId="Web-{E7D73E03-A7E9-8D96-1513-F1473B398483}" dt="2025-03-31T19:56:12.263" v="626"/>
          <ac:spMkLst>
            <pc:docMk/>
            <pc:sldMk cId="2912690556" sldId="273"/>
            <ac:spMk id="4" creationId="{C30920D7-63BD-AF5D-1BDF-671624A7D30F}"/>
          </ac:spMkLst>
        </pc:spChg>
        <pc:spChg chg="del">
          <ac:chgData name="LovePreet Singh" userId="S::love@xenonstack.com::80221d30-0a01-4c00-ba55-71625c1b0725" providerId="AD" clId="Web-{E7D73E03-A7E9-8D96-1513-F1473B398483}" dt="2025-03-31T19:56:36.857" v="634"/>
          <ac:spMkLst>
            <pc:docMk/>
            <pc:sldMk cId="2912690556" sldId="273"/>
            <ac:spMk id="5" creationId="{6ADB1ADB-1F51-7200-0DD1-E6E1284DC390}"/>
          </ac:spMkLst>
        </pc:spChg>
        <pc:spChg chg="del">
          <ac:chgData name="LovePreet Singh" userId="S::love@xenonstack.com::80221d30-0a01-4c00-ba55-71625c1b0725" providerId="AD" clId="Web-{E7D73E03-A7E9-8D96-1513-F1473B398483}" dt="2025-03-31T22:46:04.206" v="2896"/>
          <ac:spMkLst>
            <pc:docMk/>
            <pc:sldMk cId="2912690556" sldId="273"/>
            <ac:spMk id="6" creationId="{DAE5022F-4C78-2623-36D8-D2717DB5DA9E}"/>
          </ac:spMkLst>
        </pc:spChg>
        <pc:spChg chg="add del mod">
          <ac:chgData name="LovePreet Singh" userId="S::love@xenonstack.com::80221d30-0a01-4c00-ba55-71625c1b0725" providerId="AD" clId="Web-{E7D73E03-A7E9-8D96-1513-F1473B398483}" dt="2025-03-31T19:56:56.701" v="636"/>
          <ac:spMkLst>
            <pc:docMk/>
            <pc:sldMk cId="2912690556" sldId="273"/>
            <ac:spMk id="10" creationId="{E3E3D440-5112-0CDC-B0DE-35997D58AC3D}"/>
          </ac:spMkLst>
        </pc:spChg>
        <pc:spChg chg="add del mod">
          <ac:chgData name="LovePreet Singh" userId="S::love@xenonstack.com::80221d30-0a01-4c00-ba55-71625c1b0725" providerId="AD" clId="Web-{E7D73E03-A7E9-8D96-1513-F1473B398483}" dt="2025-03-31T19:56:57.466" v="637"/>
          <ac:spMkLst>
            <pc:docMk/>
            <pc:sldMk cId="2912690556" sldId="273"/>
            <ac:spMk id="13" creationId="{85ADD2B3-2E88-D4B4-5FFC-284A186DF922}"/>
          </ac:spMkLst>
        </pc:spChg>
        <pc:spChg chg="add del mod">
          <ac:chgData name="LovePreet Singh" userId="S::love@xenonstack.com::80221d30-0a01-4c00-ba55-71625c1b0725" providerId="AD" clId="Web-{E7D73E03-A7E9-8D96-1513-F1473B398483}" dt="2025-03-31T19:57:29.935" v="646"/>
          <ac:spMkLst>
            <pc:docMk/>
            <pc:sldMk cId="2912690556" sldId="273"/>
            <ac:spMk id="16" creationId="{DEEF05BA-CE2D-3CE7-2522-58FD39A4E58B}"/>
          </ac:spMkLst>
        </pc:spChg>
        <pc:spChg chg="add mod">
          <ac:chgData name="LovePreet Singh" userId="S::love@xenonstack.com::80221d30-0a01-4c00-ba55-71625c1b0725" providerId="AD" clId="Web-{E7D73E03-A7E9-8D96-1513-F1473B398483}" dt="2025-03-31T20:04:35.142" v="738" actId="1076"/>
          <ac:spMkLst>
            <pc:docMk/>
            <pc:sldMk cId="2912690556" sldId="273"/>
            <ac:spMk id="19" creationId="{025FA40B-BD7F-0CD9-339C-26C3F915430A}"/>
          </ac:spMkLst>
        </pc:spChg>
        <pc:spChg chg="add del">
          <ac:chgData name="LovePreet Singh" userId="S::love@xenonstack.com::80221d30-0a01-4c00-ba55-71625c1b0725" providerId="AD" clId="Web-{E7D73E03-A7E9-8D96-1513-F1473B398483}" dt="2025-03-31T20:01:56.125" v="683"/>
          <ac:spMkLst>
            <pc:docMk/>
            <pc:sldMk cId="2912690556" sldId="273"/>
            <ac:spMk id="21" creationId="{49038F54-9B09-F4EE-9AD7-3649FF46EF3C}"/>
          </ac:spMkLst>
        </pc:spChg>
        <pc:picChg chg="add del mod ord">
          <ac:chgData name="LovePreet Singh" userId="S::love@xenonstack.com::80221d30-0a01-4c00-ba55-71625c1b0725" providerId="AD" clId="Web-{E7D73E03-A7E9-8D96-1513-F1473B398483}" dt="2025-03-31T19:56:33.388" v="633"/>
          <ac:picMkLst>
            <pc:docMk/>
            <pc:sldMk cId="2912690556" sldId="273"/>
            <ac:picMk id="8" creationId="{6953BBD9-7B3D-10D6-EAA6-327D49474071}"/>
          </ac:picMkLst>
        </pc:picChg>
        <pc:picChg chg="add del mod ord">
          <ac:chgData name="LovePreet Singh" userId="S::love@xenonstack.com::80221d30-0a01-4c00-ba55-71625c1b0725" providerId="AD" clId="Web-{E7D73E03-A7E9-8D96-1513-F1473B398483}" dt="2025-03-31T19:56:39.919" v="635"/>
          <ac:picMkLst>
            <pc:docMk/>
            <pc:sldMk cId="2912690556" sldId="273"/>
            <ac:picMk id="11" creationId="{E2EAA3D9-2E49-7263-4166-7A307A5CFDBF}"/>
          </ac:picMkLst>
        </pc:picChg>
        <pc:picChg chg="add mod">
          <ac:chgData name="LovePreet Singh" userId="S::love@xenonstack.com::80221d30-0a01-4c00-ba55-71625c1b0725" providerId="AD" clId="Web-{E7D73E03-A7E9-8D96-1513-F1473B398483}" dt="2025-03-31T20:08:57.613" v="771" actId="1076"/>
          <ac:picMkLst>
            <pc:docMk/>
            <pc:sldMk cId="2912690556" sldId="273"/>
            <ac:picMk id="14" creationId="{465564AC-94EE-8F2C-E93D-E25375E44B29}"/>
          </ac:picMkLst>
        </pc:picChg>
        <pc:picChg chg="add del mod modCrop">
          <ac:chgData name="LovePreet Singh" userId="S::love@xenonstack.com::80221d30-0a01-4c00-ba55-71625c1b0725" providerId="AD" clId="Web-{E7D73E03-A7E9-8D96-1513-F1473B398483}" dt="2025-03-31T20:02:32.453" v="692"/>
          <ac:picMkLst>
            <pc:docMk/>
            <pc:sldMk cId="2912690556" sldId="273"/>
            <ac:picMk id="17" creationId="{62DBC0D9-16BC-3F26-25FE-041EFFD14A44}"/>
          </ac:picMkLst>
        </pc:picChg>
        <pc:picChg chg="add del mod">
          <ac:chgData name="LovePreet Singh" userId="S::love@xenonstack.com::80221d30-0a01-4c00-ba55-71625c1b0725" providerId="AD" clId="Web-{E7D73E03-A7E9-8D96-1513-F1473B398483}" dt="2025-03-31T20:07:59.768" v="761"/>
          <ac:picMkLst>
            <pc:docMk/>
            <pc:sldMk cId="2912690556" sldId="273"/>
            <ac:picMk id="22" creationId="{13E90315-1E58-C6D1-B163-4A09D13AAE09}"/>
          </ac:picMkLst>
        </pc:picChg>
        <pc:picChg chg="add del mod">
          <ac:chgData name="LovePreet Singh" userId="S::love@xenonstack.com::80221d30-0a01-4c00-ba55-71625c1b0725" providerId="AD" clId="Web-{E7D73E03-A7E9-8D96-1513-F1473B398483}" dt="2025-03-31T20:08:56.456" v="770"/>
          <ac:picMkLst>
            <pc:docMk/>
            <pc:sldMk cId="2912690556" sldId="273"/>
            <ac:picMk id="23" creationId="{3139493D-62C0-53B0-A294-61C2582AC38B}"/>
          </ac:picMkLst>
        </pc:picChg>
      </pc:sldChg>
      <pc:sldChg chg="addSp delSp modSp">
        <pc:chgData name="LovePreet Singh" userId="S::love@xenonstack.com::80221d30-0a01-4c00-ba55-71625c1b0725" providerId="AD" clId="Web-{E7D73E03-A7E9-8D96-1513-F1473B398483}" dt="2025-03-31T22:50:53.272" v="2927" actId="20577"/>
        <pc:sldMkLst>
          <pc:docMk/>
          <pc:sldMk cId="2145435454" sldId="274"/>
        </pc:sldMkLst>
        <pc:spChg chg="del mod">
          <ac:chgData name="LovePreet Singh" userId="S::love@xenonstack.com::80221d30-0a01-4c00-ba55-71625c1b0725" providerId="AD" clId="Web-{E7D73E03-A7E9-8D96-1513-F1473B398483}" dt="2025-03-31T20:06:44.471" v="755"/>
          <ac:spMkLst>
            <pc:docMk/>
            <pc:sldMk cId="2145435454" sldId="274"/>
            <ac:spMk id="2" creationId="{F5A9AD0E-F3D3-0115-97F5-A56234C114F0}"/>
          </ac:spMkLst>
        </pc:spChg>
        <pc:spChg chg="mod">
          <ac:chgData name="LovePreet Singh" userId="S::love@xenonstack.com::80221d30-0a01-4c00-ba55-71625c1b0725" providerId="AD" clId="Web-{E7D73E03-A7E9-8D96-1513-F1473B398483}" dt="2025-03-31T20:16:10.600" v="859" actId="20577"/>
          <ac:spMkLst>
            <pc:docMk/>
            <pc:sldMk cId="2145435454" sldId="274"/>
            <ac:spMk id="3" creationId="{492234E6-52C1-57A0-D184-7AB8C7B95025}"/>
          </ac:spMkLst>
        </pc:spChg>
        <pc:spChg chg="del">
          <ac:chgData name="LovePreet Singh" userId="S::love@xenonstack.com::80221d30-0a01-4c00-ba55-71625c1b0725" providerId="AD" clId="Web-{E7D73E03-A7E9-8D96-1513-F1473B398483}" dt="2025-03-31T20:06:26.643" v="749"/>
          <ac:spMkLst>
            <pc:docMk/>
            <pc:sldMk cId="2145435454" sldId="274"/>
            <ac:spMk id="4" creationId="{5DB1A4DB-7D03-0DF6-3A13-74CC057288B0}"/>
          </ac:spMkLst>
        </pc:spChg>
        <pc:spChg chg="del">
          <ac:chgData name="LovePreet Singh" userId="S::love@xenonstack.com::80221d30-0a01-4c00-ba55-71625c1b0725" providerId="AD" clId="Web-{E7D73E03-A7E9-8D96-1513-F1473B398483}" dt="2025-03-31T20:06:31.486" v="751"/>
          <ac:spMkLst>
            <pc:docMk/>
            <pc:sldMk cId="2145435454" sldId="274"/>
            <ac:spMk id="5" creationId="{07BB17B0-967A-9EFE-C8C0-5E3918F52626}"/>
          </ac:spMkLst>
        </pc:spChg>
        <pc:spChg chg="del">
          <ac:chgData name="LovePreet Singh" userId="S::love@xenonstack.com::80221d30-0a01-4c00-ba55-71625c1b0725" providerId="AD" clId="Web-{E7D73E03-A7E9-8D96-1513-F1473B398483}" dt="2025-03-31T22:46:07.800" v="2897"/>
          <ac:spMkLst>
            <pc:docMk/>
            <pc:sldMk cId="2145435454" sldId="274"/>
            <ac:spMk id="6" creationId="{9CEE8998-F695-BAA5-EF82-12CAFCAF36FE}"/>
          </ac:spMkLst>
        </pc:spChg>
        <pc:spChg chg="add del mod">
          <ac:chgData name="LovePreet Singh" userId="S::love@xenonstack.com::80221d30-0a01-4c00-ba55-71625c1b0725" providerId="AD" clId="Web-{E7D73E03-A7E9-8D96-1513-F1473B398483}" dt="2025-03-31T20:06:34.111" v="752"/>
          <ac:spMkLst>
            <pc:docMk/>
            <pc:sldMk cId="2145435454" sldId="274"/>
            <ac:spMk id="10" creationId="{4EE29D8D-0E04-FC86-1011-C5A7822006CB}"/>
          </ac:spMkLst>
        </pc:spChg>
        <pc:spChg chg="add del mod">
          <ac:chgData name="LovePreet Singh" userId="S::love@xenonstack.com::80221d30-0a01-4c00-ba55-71625c1b0725" providerId="AD" clId="Web-{E7D73E03-A7E9-8D96-1513-F1473B398483}" dt="2025-03-31T20:06:49.143" v="756"/>
          <ac:spMkLst>
            <pc:docMk/>
            <pc:sldMk cId="2145435454" sldId="274"/>
            <ac:spMk id="13" creationId="{E6D86421-AD16-1003-D41A-717E69354DFA}"/>
          </ac:spMkLst>
        </pc:spChg>
        <pc:spChg chg="add del mod">
          <ac:chgData name="LovePreet Singh" userId="S::love@xenonstack.com::80221d30-0a01-4c00-ba55-71625c1b0725" providerId="AD" clId="Web-{E7D73E03-A7E9-8D96-1513-F1473B398483}" dt="2025-03-31T20:09:48.660" v="779"/>
          <ac:spMkLst>
            <pc:docMk/>
            <pc:sldMk cId="2145435454" sldId="274"/>
            <ac:spMk id="14" creationId="{919608F8-5275-C543-CEC8-BA0F4B114775}"/>
          </ac:spMkLst>
        </pc:spChg>
        <pc:spChg chg="add mod">
          <ac:chgData name="LovePreet Singh" userId="S::love@xenonstack.com::80221d30-0a01-4c00-ba55-71625c1b0725" providerId="AD" clId="Web-{E7D73E03-A7E9-8D96-1513-F1473B398483}" dt="2025-03-31T22:50:53.272" v="2927" actId="20577"/>
          <ac:spMkLst>
            <pc:docMk/>
            <pc:sldMk cId="2145435454" sldId="274"/>
            <ac:spMk id="16" creationId="{85FF5EC1-58AF-FF7E-8DE6-E09A2361FFC6}"/>
          </ac:spMkLst>
        </pc:spChg>
        <pc:picChg chg="add del mod ord">
          <ac:chgData name="LovePreet Singh" userId="S::love@xenonstack.com::80221d30-0a01-4c00-ba55-71625c1b0725" providerId="AD" clId="Web-{E7D73E03-A7E9-8D96-1513-F1473B398483}" dt="2025-03-31T20:06:30.127" v="750"/>
          <ac:picMkLst>
            <pc:docMk/>
            <pc:sldMk cId="2145435454" sldId="274"/>
            <ac:picMk id="8" creationId="{9C134EE4-FD3F-2561-E54C-8CF4714CA164}"/>
          </ac:picMkLst>
        </pc:picChg>
        <pc:picChg chg="add mod">
          <ac:chgData name="LovePreet Singh" userId="S::love@xenonstack.com::80221d30-0a01-4c00-ba55-71625c1b0725" providerId="AD" clId="Web-{E7D73E03-A7E9-8D96-1513-F1473B398483}" dt="2025-03-31T20:16:23.960" v="861" actId="14100"/>
          <ac:picMkLst>
            <pc:docMk/>
            <pc:sldMk cId="2145435454" sldId="274"/>
            <ac:picMk id="11" creationId="{820FBCFC-9D44-A50E-5EBA-F02BF293B8BA}"/>
          </ac:picMkLst>
        </pc:picChg>
      </pc:sldChg>
      <pc:sldChg chg="addSp delSp modSp">
        <pc:chgData name="LovePreet Singh" userId="S::love@xenonstack.com::80221d30-0a01-4c00-ba55-71625c1b0725" providerId="AD" clId="Web-{E7D73E03-A7E9-8D96-1513-F1473B398483}" dt="2025-03-31T22:46:15.191" v="2898"/>
        <pc:sldMkLst>
          <pc:docMk/>
          <pc:sldMk cId="3540839333" sldId="276"/>
        </pc:sldMkLst>
        <pc:spChg chg="mod">
          <ac:chgData name="LovePreet Singh" userId="S::love@xenonstack.com::80221d30-0a01-4c00-ba55-71625c1b0725" providerId="AD" clId="Web-{E7D73E03-A7E9-8D96-1513-F1473B398483}" dt="2025-03-31T20:24:31.854" v="891" actId="20577"/>
          <ac:spMkLst>
            <pc:docMk/>
            <pc:sldMk cId="3540839333" sldId="276"/>
            <ac:spMk id="2" creationId="{39329D8F-20AA-40F7-5445-BCCAE1047B04}"/>
          </ac:spMkLst>
        </pc:spChg>
        <pc:spChg chg="mod">
          <ac:chgData name="LovePreet Singh" userId="S::love@xenonstack.com::80221d30-0a01-4c00-ba55-71625c1b0725" providerId="AD" clId="Web-{E7D73E03-A7E9-8D96-1513-F1473B398483}" dt="2025-03-31T20:25:08.011" v="900" actId="1076"/>
          <ac:spMkLst>
            <pc:docMk/>
            <pc:sldMk cId="3540839333" sldId="276"/>
            <ac:spMk id="3" creationId="{3496AF08-BCF0-C5AB-54D7-52B7F69E6FD5}"/>
          </ac:spMkLst>
        </pc:spChg>
        <pc:spChg chg="mod">
          <ac:chgData name="LovePreet Singh" userId="S::love@xenonstack.com::80221d30-0a01-4c00-ba55-71625c1b0725" providerId="AD" clId="Web-{E7D73E03-A7E9-8D96-1513-F1473B398483}" dt="2025-03-31T20:23:13.135" v="887" actId="1076"/>
          <ac:spMkLst>
            <pc:docMk/>
            <pc:sldMk cId="3540839333" sldId="276"/>
            <ac:spMk id="4" creationId="{24A33736-5FBB-D073-EC7B-09C7EE093CC2}"/>
          </ac:spMkLst>
        </pc:spChg>
        <pc:spChg chg="mod">
          <ac:chgData name="LovePreet Singh" userId="S::love@xenonstack.com::80221d30-0a01-4c00-ba55-71625c1b0725" providerId="AD" clId="Web-{E7D73E03-A7E9-8D96-1513-F1473B398483}" dt="2025-03-31T20:23:17.026" v="888" actId="1076"/>
          <ac:spMkLst>
            <pc:docMk/>
            <pc:sldMk cId="3540839333" sldId="276"/>
            <ac:spMk id="6" creationId="{652B132A-D7B7-0449-19BB-DD423CF7A8EA}"/>
          </ac:spMkLst>
        </pc:spChg>
        <pc:spChg chg="del">
          <ac:chgData name="LovePreet Singh" userId="S::love@xenonstack.com::80221d30-0a01-4c00-ba55-71625c1b0725" providerId="AD" clId="Web-{E7D73E03-A7E9-8D96-1513-F1473B398483}" dt="2025-03-31T22:46:15.191" v="2898"/>
          <ac:spMkLst>
            <pc:docMk/>
            <pc:sldMk cId="3540839333" sldId="276"/>
            <ac:spMk id="7" creationId="{19972244-90C1-4A92-9795-C20309D0B437}"/>
          </ac:spMkLst>
        </pc:spChg>
        <pc:picChg chg="add mod modCrop">
          <ac:chgData name="LovePreet Singh" userId="S::love@xenonstack.com::80221d30-0a01-4c00-ba55-71625c1b0725" providerId="AD" clId="Web-{E7D73E03-A7E9-8D96-1513-F1473B398483}" dt="2025-03-31T20:23:27.026" v="889" actId="1076"/>
          <ac:picMkLst>
            <pc:docMk/>
            <pc:sldMk cId="3540839333" sldId="276"/>
            <ac:picMk id="9" creationId="{84801DE5-E89C-FA40-760E-58F3E0E89530}"/>
          </ac:picMkLst>
        </pc:picChg>
        <pc:picChg chg="add mod">
          <ac:chgData name="LovePreet Singh" userId="S::love@xenonstack.com::80221d30-0a01-4c00-ba55-71625c1b0725" providerId="AD" clId="Web-{E7D73E03-A7E9-8D96-1513-F1473B398483}" dt="2025-03-31T20:25:16.027" v="901" actId="1076"/>
          <ac:picMkLst>
            <pc:docMk/>
            <pc:sldMk cId="3540839333" sldId="276"/>
            <ac:picMk id="10" creationId="{F324ADFE-0CF3-4D2C-0463-6F1F7458C162}"/>
          </ac:picMkLst>
        </pc:picChg>
      </pc:sldChg>
      <pc:sldChg chg="delSp modSp">
        <pc:chgData name="LovePreet Singh" userId="S::love@xenonstack.com::80221d30-0a01-4c00-ba55-71625c1b0725" providerId="AD" clId="Web-{E7D73E03-A7E9-8D96-1513-F1473B398483}" dt="2025-03-31T22:46:39.473" v="2904"/>
        <pc:sldMkLst>
          <pc:docMk/>
          <pc:sldMk cId="304700060" sldId="277"/>
        </pc:sldMkLst>
        <pc:spChg chg="del mod">
          <ac:chgData name="LovePreet Singh" userId="S::love@xenonstack.com::80221d30-0a01-4c00-ba55-71625c1b0725" providerId="AD" clId="Web-{E7D73E03-A7E9-8D96-1513-F1473B398483}" dt="2025-03-31T22:46:39.473" v="2904"/>
          <ac:spMkLst>
            <pc:docMk/>
            <pc:sldMk cId="304700060" sldId="277"/>
            <ac:spMk id="7" creationId="{D771EA49-2EEF-40AA-00A4-09E1DEF8B2E5}"/>
          </ac:spMkLst>
        </pc:spChg>
      </pc:sldChg>
      <pc:sldChg chg="delSp modSp">
        <pc:chgData name="LovePreet Singh" userId="S::love@xenonstack.com::80221d30-0a01-4c00-ba55-71625c1b0725" providerId="AD" clId="Web-{E7D73E03-A7E9-8D96-1513-F1473B398483}" dt="2025-03-31T22:46:43.770" v="2906"/>
        <pc:sldMkLst>
          <pc:docMk/>
          <pc:sldMk cId="658333714" sldId="278"/>
        </pc:sldMkLst>
        <pc:spChg chg="del mod">
          <ac:chgData name="LovePreet Singh" userId="S::love@xenonstack.com::80221d30-0a01-4c00-ba55-71625c1b0725" providerId="AD" clId="Web-{E7D73E03-A7E9-8D96-1513-F1473B398483}" dt="2025-03-31T22:46:43.770" v="2906"/>
          <ac:spMkLst>
            <pc:docMk/>
            <pc:sldMk cId="658333714" sldId="278"/>
            <ac:spMk id="7" creationId="{3DA0D4FF-2097-38EE-5BF1-4D81B2BBA8FB}"/>
          </ac:spMkLst>
        </pc:spChg>
        <pc:spChg chg="mod">
          <ac:chgData name="LovePreet Singh" userId="S::love@xenonstack.com::80221d30-0a01-4c00-ba55-71625c1b0725" providerId="AD" clId="Web-{E7D73E03-A7E9-8D96-1513-F1473B398483}" dt="2025-03-31T19:48:11.689" v="566" actId="1076"/>
          <ac:spMkLst>
            <pc:docMk/>
            <pc:sldMk cId="658333714" sldId="278"/>
            <ac:spMk id="9" creationId="{4FF43406-6823-13A5-EDA5-18986591507E}"/>
          </ac:spMkLst>
        </pc:spChg>
        <pc:spChg chg="mod">
          <ac:chgData name="LovePreet Singh" userId="S::love@xenonstack.com::80221d30-0a01-4c00-ba55-71625c1b0725" providerId="AD" clId="Web-{E7D73E03-A7E9-8D96-1513-F1473B398483}" dt="2025-03-31T19:48:07.767" v="565" actId="1076"/>
          <ac:spMkLst>
            <pc:docMk/>
            <pc:sldMk cId="658333714" sldId="278"/>
            <ac:spMk id="12" creationId="{D34C3112-443A-4CD6-32FD-919C81F45418}"/>
          </ac:spMkLst>
        </pc:spChg>
        <pc:spChg chg="mod">
          <ac:chgData name="LovePreet Singh" userId="S::love@xenonstack.com::80221d30-0a01-4c00-ba55-71625c1b0725" providerId="AD" clId="Web-{E7D73E03-A7E9-8D96-1513-F1473B398483}" dt="2025-03-31T19:47:35.704" v="559" actId="14100"/>
          <ac:spMkLst>
            <pc:docMk/>
            <pc:sldMk cId="658333714" sldId="278"/>
            <ac:spMk id="13" creationId="{33C3CFC6-022E-3F2A-843F-53724F496BC6}"/>
          </ac:spMkLst>
        </pc:spChg>
        <pc:spChg chg="mod">
          <ac:chgData name="LovePreet Singh" userId="S::love@xenonstack.com::80221d30-0a01-4c00-ba55-71625c1b0725" providerId="AD" clId="Web-{E7D73E03-A7E9-8D96-1513-F1473B398483}" dt="2025-03-31T19:47:51.908" v="563" actId="1076"/>
          <ac:spMkLst>
            <pc:docMk/>
            <pc:sldMk cId="658333714" sldId="278"/>
            <ac:spMk id="14" creationId="{2734FD52-4CB5-ECC8-FC31-CC7C0ABE3574}"/>
          </ac:spMkLst>
        </pc:spChg>
        <pc:spChg chg="mod">
          <ac:chgData name="LovePreet Singh" userId="S::love@xenonstack.com::80221d30-0a01-4c00-ba55-71625c1b0725" providerId="AD" clId="Web-{E7D73E03-A7E9-8D96-1513-F1473B398483}" dt="2025-03-31T19:47:48.908" v="562" actId="1076"/>
          <ac:spMkLst>
            <pc:docMk/>
            <pc:sldMk cId="658333714" sldId="278"/>
            <ac:spMk id="15" creationId="{1E485DB6-0302-0626-BB1E-9147A5D3CC2B}"/>
          </ac:spMkLst>
        </pc:spChg>
      </pc:sldChg>
      <pc:sldChg chg="delSp">
        <pc:chgData name="LovePreet Singh" userId="S::love@xenonstack.com::80221d30-0a01-4c00-ba55-71625c1b0725" providerId="AD" clId="Web-{E7D73E03-A7E9-8D96-1513-F1473B398483}" dt="2025-03-31T22:46:49.442" v="2907"/>
        <pc:sldMkLst>
          <pc:docMk/>
          <pc:sldMk cId="34887226" sldId="279"/>
        </pc:sldMkLst>
        <pc:spChg chg="del">
          <ac:chgData name="LovePreet Singh" userId="S::love@xenonstack.com::80221d30-0a01-4c00-ba55-71625c1b0725" providerId="AD" clId="Web-{E7D73E03-A7E9-8D96-1513-F1473B398483}" dt="2025-03-31T22:46:49.442" v="2907"/>
          <ac:spMkLst>
            <pc:docMk/>
            <pc:sldMk cId="34887226" sldId="279"/>
            <ac:spMk id="7" creationId="{2724BE9B-FC6F-A556-F428-6564F4701B64}"/>
          </ac:spMkLst>
        </pc:spChg>
      </pc:sldChg>
      <pc:sldChg chg="delSp">
        <pc:chgData name="LovePreet Singh" userId="S::love@xenonstack.com::80221d30-0a01-4c00-ba55-71625c1b0725" providerId="AD" clId="Web-{E7D73E03-A7E9-8D96-1513-F1473B398483}" dt="2025-03-31T22:46:52.411" v="2908"/>
        <pc:sldMkLst>
          <pc:docMk/>
          <pc:sldMk cId="841984914" sldId="280"/>
        </pc:sldMkLst>
        <pc:spChg chg="del">
          <ac:chgData name="LovePreet Singh" userId="S::love@xenonstack.com::80221d30-0a01-4c00-ba55-71625c1b0725" providerId="AD" clId="Web-{E7D73E03-A7E9-8D96-1513-F1473B398483}" dt="2025-03-31T22:46:52.411" v="2908"/>
          <ac:spMkLst>
            <pc:docMk/>
            <pc:sldMk cId="841984914" sldId="280"/>
            <ac:spMk id="7" creationId="{75DAF308-65DE-3ADC-AFFE-DF0E905EFADF}"/>
          </ac:spMkLst>
        </pc:spChg>
      </pc:sldChg>
      <pc:sldChg chg="delSp">
        <pc:chgData name="LovePreet Singh" userId="S::love@xenonstack.com::80221d30-0a01-4c00-ba55-71625c1b0725" providerId="AD" clId="Web-{E7D73E03-A7E9-8D96-1513-F1473B398483}" dt="2025-03-31T22:47:21.225" v="2909"/>
        <pc:sldMkLst>
          <pc:docMk/>
          <pc:sldMk cId="3263965435" sldId="281"/>
        </pc:sldMkLst>
        <pc:spChg chg="del">
          <ac:chgData name="LovePreet Singh" userId="S::love@xenonstack.com::80221d30-0a01-4c00-ba55-71625c1b0725" providerId="AD" clId="Web-{E7D73E03-A7E9-8D96-1513-F1473B398483}" dt="2025-03-31T22:47:21.225" v="2909"/>
          <ac:spMkLst>
            <pc:docMk/>
            <pc:sldMk cId="3263965435" sldId="281"/>
            <ac:spMk id="7" creationId="{C0AAE41C-9D8E-E850-2730-9D4C8F82A9B1}"/>
          </ac:spMkLst>
        </pc:spChg>
      </pc:sldChg>
      <pc:sldChg chg="addSp delSp modSp ord">
        <pc:chgData name="LovePreet Singh" userId="S::love@xenonstack.com::80221d30-0a01-4c00-ba55-71625c1b0725" providerId="AD" clId="Web-{E7D73E03-A7E9-8D96-1513-F1473B398483}" dt="2025-03-31T22:47:49.335" v="2914"/>
        <pc:sldMkLst>
          <pc:docMk/>
          <pc:sldMk cId="4069545000" sldId="282"/>
        </pc:sldMkLst>
        <pc:spChg chg="mod">
          <ac:chgData name="LovePreet Singh" userId="S::love@xenonstack.com::80221d30-0a01-4c00-ba55-71625c1b0725" providerId="AD" clId="Web-{E7D73E03-A7E9-8D96-1513-F1473B398483}" dt="2025-03-31T21:12:49.242" v="2022" actId="1076"/>
          <ac:spMkLst>
            <pc:docMk/>
            <pc:sldMk cId="4069545000" sldId="282"/>
            <ac:spMk id="2" creationId="{C4FB4926-7497-83EB-D22F-46728D144F39}"/>
          </ac:spMkLst>
        </pc:spChg>
        <pc:spChg chg="mod">
          <ac:chgData name="LovePreet Singh" userId="S::love@xenonstack.com::80221d30-0a01-4c00-ba55-71625c1b0725" providerId="AD" clId="Web-{E7D73E03-A7E9-8D96-1513-F1473B398483}" dt="2025-03-31T21:16:37.978" v="2163" actId="1076"/>
          <ac:spMkLst>
            <pc:docMk/>
            <pc:sldMk cId="4069545000" sldId="282"/>
            <ac:spMk id="3" creationId="{BC1274C5-3BC5-4F8F-2D8E-919B05D86EDA}"/>
          </ac:spMkLst>
        </pc:spChg>
        <pc:spChg chg="del">
          <ac:chgData name="LovePreet Singh" userId="S::love@xenonstack.com::80221d30-0a01-4c00-ba55-71625c1b0725" providerId="AD" clId="Web-{E7D73E03-A7E9-8D96-1513-F1473B398483}" dt="2025-03-31T20:42:44.119" v="986"/>
          <ac:spMkLst>
            <pc:docMk/>
            <pc:sldMk cId="4069545000" sldId="282"/>
            <ac:spMk id="4" creationId="{6D39129C-A751-5811-1DA0-FAFF8E0DE08C}"/>
          </ac:spMkLst>
        </pc:spChg>
        <pc:spChg chg="del">
          <ac:chgData name="LovePreet Singh" userId="S::love@xenonstack.com::80221d30-0a01-4c00-ba55-71625c1b0725" providerId="AD" clId="Web-{E7D73E03-A7E9-8D96-1513-F1473B398483}" dt="2025-03-31T20:33:36.124" v="964"/>
          <ac:spMkLst>
            <pc:docMk/>
            <pc:sldMk cId="4069545000" sldId="282"/>
            <ac:spMk id="5" creationId="{AFFFC35D-A2BC-FD3F-75A8-4D29013865E5}"/>
          </ac:spMkLst>
        </pc:spChg>
        <pc:spChg chg="del mod">
          <ac:chgData name="LovePreet Singh" userId="S::love@xenonstack.com::80221d30-0a01-4c00-ba55-71625c1b0725" providerId="AD" clId="Web-{E7D73E03-A7E9-8D96-1513-F1473B398483}" dt="2025-03-31T20:42:41.025" v="985"/>
          <ac:spMkLst>
            <pc:docMk/>
            <pc:sldMk cId="4069545000" sldId="282"/>
            <ac:spMk id="6" creationId="{AA5F88DF-A4A2-657A-BF0A-D9B823D355EB}"/>
          </ac:spMkLst>
        </pc:spChg>
        <pc:spChg chg="del mod">
          <ac:chgData name="LovePreet Singh" userId="S::love@xenonstack.com::80221d30-0a01-4c00-ba55-71625c1b0725" providerId="AD" clId="Web-{E7D73E03-A7E9-8D96-1513-F1473B398483}" dt="2025-03-31T22:47:49.335" v="2914"/>
          <ac:spMkLst>
            <pc:docMk/>
            <pc:sldMk cId="4069545000" sldId="282"/>
            <ac:spMk id="7" creationId="{A4440BBF-1EA9-17F1-CC6C-8682CADDDC15}"/>
          </ac:spMkLst>
        </pc:spChg>
        <pc:graphicFrameChg chg="add del mod modGraphic">
          <ac:chgData name="LovePreet Singh" userId="S::love@xenonstack.com::80221d30-0a01-4c00-ba55-71625c1b0725" providerId="AD" clId="Web-{E7D73E03-A7E9-8D96-1513-F1473B398483}" dt="2025-03-31T22:28:58.373" v="2362"/>
          <ac:graphicFrameMkLst>
            <pc:docMk/>
            <pc:sldMk cId="4069545000" sldId="282"/>
            <ac:graphicFrameMk id="10" creationId="{B224F4E2-AA9A-B7C5-CCEB-75C9EDEFB49E}"/>
          </ac:graphicFrameMkLst>
        </pc:graphicFrameChg>
        <pc:picChg chg="add mod">
          <ac:chgData name="LovePreet Singh" userId="S::love@xenonstack.com::80221d30-0a01-4c00-ba55-71625c1b0725" providerId="AD" clId="Web-{E7D73E03-A7E9-8D96-1513-F1473B398483}" dt="2025-03-31T22:29:06.280" v="2365" actId="1076"/>
          <ac:picMkLst>
            <pc:docMk/>
            <pc:sldMk cId="4069545000" sldId="282"/>
            <ac:picMk id="4" creationId="{4DD5B4AA-7E3D-DE26-13E8-D65A29DC49FA}"/>
          </ac:picMkLst>
        </pc:picChg>
        <pc:picChg chg="add del mod">
          <ac:chgData name="LovePreet Singh" userId="S::love@xenonstack.com::80221d30-0a01-4c00-ba55-71625c1b0725" providerId="AD" clId="Web-{E7D73E03-A7E9-8D96-1513-F1473B398483}" dt="2025-03-31T21:08:59.861" v="1958"/>
          <ac:picMkLst>
            <pc:docMk/>
            <pc:sldMk cId="4069545000" sldId="282"/>
            <ac:picMk id="9" creationId="{F8F41426-2BE7-E239-476B-7C307A28E986}"/>
          </ac:picMkLst>
        </pc:picChg>
        <pc:picChg chg="add del mod">
          <ac:chgData name="LovePreet Singh" userId="S::love@xenonstack.com::80221d30-0a01-4c00-ba55-71625c1b0725" providerId="AD" clId="Web-{E7D73E03-A7E9-8D96-1513-F1473B398483}" dt="2025-03-31T22:29:01.889" v="2364"/>
          <ac:picMkLst>
            <pc:docMk/>
            <pc:sldMk cId="4069545000" sldId="282"/>
            <ac:picMk id="11" creationId="{F1E5D5DA-208B-E27C-87AC-0E2CF21B1B0D}"/>
          </ac:picMkLst>
        </pc:picChg>
        <pc:picChg chg="add del mod">
          <ac:chgData name="LovePreet Singh" userId="S::love@xenonstack.com::80221d30-0a01-4c00-ba55-71625c1b0725" providerId="AD" clId="Web-{E7D73E03-A7E9-8D96-1513-F1473B398483}" dt="2025-03-31T21:12:56.180" v="2024"/>
          <ac:picMkLst>
            <pc:docMk/>
            <pc:sldMk cId="4069545000" sldId="282"/>
            <ac:picMk id="12" creationId="{7720EE20-396E-5459-524D-01B041D9C841}"/>
          </ac:picMkLst>
        </pc:picChg>
      </pc:sldChg>
      <pc:sldChg chg="del ord">
        <pc:chgData name="LovePreet Singh" userId="S::love@xenonstack.com::80221d30-0a01-4c00-ba55-71625c1b0725" providerId="AD" clId="Web-{E7D73E03-A7E9-8D96-1513-F1473B398483}" dt="2025-03-31T19:49:02.752" v="584"/>
        <pc:sldMkLst>
          <pc:docMk/>
          <pc:sldMk cId="1214987551" sldId="283"/>
        </pc:sldMkLst>
      </pc:sldChg>
      <pc:sldChg chg="addSp delSp modSp new ord">
        <pc:chgData name="LovePreet Singh" userId="S::love@xenonstack.com::80221d30-0a01-4c00-ba55-71625c1b0725" providerId="AD" clId="Web-{E7D73E03-A7E9-8D96-1513-F1473B398483}" dt="2025-03-31T22:47:28.162" v="2910"/>
        <pc:sldMkLst>
          <pc:docMk/>
          <pc:sldMk cId="51031910" sldId="284"/>
        </pc:sldMkLst>
        <pc:spChg chg="mod">
          <ac:chgData name="LovePreet Singh" userId="S::love@xenonstack.com::80221d30-0a01-4c00-ba55-71625c1b0725" providerId="AD" clId="Web-{E7D73E03-A7E9-8D96-1513-F1473B398483}" dt="2025-03-31T18:16:50.088" v="29" actId="1076"/>
          <ac:spMkLst>
            <pc:docMk/>
            <pc:sldMk cId="51031910" sldId="284"/>
            <ac:spMk id="2" creationId="{45FB573F-1F7A-4501-632F-FDFAAD646F79}"/>
          </ac:spMkLst>
        </pc:spChg>
        <pc:spChg chg="mod">
          <ac:chgData name="LovePreet Singh" userId="S::love@xenonstack.com::80221d30-0a01-4c00-ba55-71625c1b0725" providerId="AD" clId="Web-{E7D73E03-A7E9-8D96-1513-F1473B398483}" dt="2025-03-31T18:17:45.825" v="32" actId="14100"/>
          <ac:spMkLst>
            <pc:docMk/>
            <pc:sldMk cId="51031910" sldId="284"/>
            <ac:spMk id="3" creationId="{DDB7763E-1168-E2AD-03DB-3AB65CCD8CE7}"/>
          </ac:spMkLst>
        </pc:spChg>
        <pc:spChg chg="del mod">
          <ac:chgData name="LovePreet Singh" userId="S::love@xenonstack.com::80221d30-0a01-4c00-ba55-71625c1b0725" providerId="AD" clId="Web-{E7D73E03-A7E9-8D96-1513-F1473B398483}" dt="2025-03-31T18:30:30.525" v="235"/>
          <ac:spMkLst>
            <pc:docMk/>
            <pc:sldMk cId="51031910" sldId="284"/>
            <ac:spMk id="4" creationId="{B1FFA9CD-5E72-2CDC-6EAF-EF808D892B66}"/>
          </ac:spMkLst>
        </pc:spChg>
        <pc:spChg chg="del mod">
          <ac:chgData name="LovePreet Singh" userId="S::love@xenonstack.com::80221d30-0a01-4c00-ba55-71625c1b0725" providerId="AD" clId="Web-{E7D73E03-A7E9-8D96-1513-F1473B398483}" dt="2025-03-31T18:30:28.494" v="234"/>
          <ac:spMkLst>
            <pc:docMk/>
            <pc:sldMk cId="51031910" sldId="284"/>
            <ac:spMk id="5" creationId="{5C0E16D4-8B27-7D12-E7A6-2837C5F60EFB}"/>
          </ac:spMkLst>
        </pc:spChg>
        <pc:spChg chg="del">
          <ac:chgData name="LovePreet Singh" userId="S::love@xenonstack.com::80221d30-0a01-4c00-ba55-71625c1b0725" providerId="AD" clId="Web-{E7D73E03-A7E9-8D96-1513-F1473B398483}" dt="2025-03-31T22:47:28.162" v="2910"/>
          <ac:spMkLst>
            <pc:docMk/>
            <pc:sldMk cId="51031910" sldId="284"/>
            <ac:spMk id="6" creationId="{BE33D723-ACD8-08A2-BEEB-B85B9F499AB6}"/>
          </ac:spMkLst>
        </pc:spChg>
        <pc:spChg chg="add mod">
          <ac:chgData name="LovePreet Singh" userId="S::love@xenonstack.com::80221d30-0a01-4c00-ba55-71625c1b0725" providerId="AD" clId="Web-{E7D73E03-A7E9-8D96-1513-F1473B398483}" dt="2025-03-31T18:27:32.816" v="174" actId="20577"/>
          <ac:spMkLst>
            <pc:docMk/>
            <pc:sldMk cId="51031910" sldId="284"/>
            <ac:spMk id="9" creationId="{451C1FD7-DF1D-7415-F281-31D22396E6D4}"/>
          </ac:spMkLst>
        </pc:spChg>
        <pc:spChg chg="add del mod">
          <ac:chgData name="LovePreet Singh" userId="S::love@xenonstack.com::80221d30-0a01-4c00-ba55-71625c1b0725" providerId="AD" clId="Web-{E7D73E03-A7E9-8D96-1513-F1473B398483}" dt="2025-03-31T18:18:58.968" v="41"/>
          <ac:spMkLst>
            <pc:docMk/>
            <pc:sldMk cId="51031910" sldId="284"/>
            <ac:spMk id="11" creationId="{D5213AB3-4341-03FA-3830-02A171C0B8A7}"/>
          </ac:spMkLst>
        </pc:spChg>
        <pc:spChg chg="add del">
          <ac:chgData name="LovePreet Singh" userId="S::love@xenonstack.com::80221d30-0a01-4c00-ba55-71625c1b0725" providerId="AD" clId="Web-{E7D73E03-A7E9-8D96-1513-F1473B398483}" dt="2025-03-31T18:19:07.937" v="43"/>
          <ac:spMkLst>
            <pc:docMk/>
            <pc:sldMk cId="51031910" sldId="284"/>
            <ac:spMk id="13" creationId="{91C4AAEE-F274-44B6-0C7F-5885BA3F7E35}"/>
          </ac:spMkLst>
        </pc:spChg>
        <pc:spChg chg="add mod">
          <ac:chgData name="LovePreet Singh" userId="S::love@xenonstack.com::80221d30-0a01-4c00-ba55-71625c1b0725" providerId="AD" clId="Web-{E7D73E03-A7E9-8D96-1513-F1473B398483}" dt="2025-03-31T18:27:28.206" v="173" actId="20577"/>
          <ac:spMkLst>
            <pc:docMk/>
            <pc:sldMk cId="51031910" sldId="284"/>
            <ac:spMk id="14" creationId="{AE07B529-1D47-EE04-E559-7BDFB5C9BCB1}"/>
          </ac:spMkLst>
        </pc:spChg>
        <pc:spChg chg="add del mod">
          <ac:chgData name="LovePreet Singh" userId="S::love@xenonstack.com::80221d30-0a01-4c00-ba55-71625c1b0725" providerId="AD" clId="Web-{E7D73E03-A7E9-8D96-1513-F1473B398483}" dt="2025-03-31T18:29:30.226" v="187"/>
          <ac:spMkLst>
            <pc:docMk/>
            <pc:sldMk cId="51031910" sldId="284"/>
            <ac:spMk id="15" creationId="{DD9E8124-A1D7-BF0B-FF6D-F954E2460D85}"/>
          </ac:spMkLst>
        </pc:spChg>
        <pc:spChg chg="add mod">
          <ac:chgData name="LovePreet Singh" userId="S::love@xenonstack.com::80221d30-0a01-4c00-ba55-71625c1b0725" providerId="AD" clId="Web-{E7D73E03-A7E9-8D96-1513-F1473B398483}" dt="2025-03-31T18:32:06.435" v="242" actId="1076"/>
          <ac:spMkLst>
            <pc:docMk/>
            <pc:sldMk cId="51031910" sldId="284"/>
            <ac:spMk id="16" creationId="{927FC591-7AB1-FCE0-253F-748CF688D3A7}"/>
          </ac:spMkLst>
        </pc:spChg>
        <pc:picChg chg="add mod">
          <ac:chgData name="LovePreet Singh" userId="S::love@xenonstack.com::80221d30-0a01-4c00-ba55-71625c1b0725" providerId="AD" clId="Web-{E7D73E03-A7E9-8D96-1513-F1473B398483}" dt="2025-03-31T18:32:07.670" v="243" actId="1076"/>
          <ac:picMkLst>
            <pc:docMk/>
            <pc:sldMk cId="51031910" sldId="284"/>
            <ac:picMk id="17" creationId="{DB877F56-3212-ED4E-BCE9-3120F71D1AA0}"/>
          </ac:picMkLst>
        </pc:picChg>
      </pc:sldChg>
      <pc:sldChg chg="addSp delSp modSp new">
        <pc:chgData name="LovePreet Singh" userId="S::love@xenonstack.com::80221d30-0a01-4c00-ba55-71625c1b0725" providerId="AD" clId="Web-{E7D73E03-A7E9-8D96-1513-F1473B398483}" dt="2025-03-31T22:47:32.897" v="2911"/>
        <pc:sldMkLst>
          <pc:docMk/>
          <pc:sldMk cId="227647681" sldId="285"/>
        </pc:sldMkLst>
        <pc:spChg chg="mod">
          <ac:chgData name="LovePreet Singh" userId="S::love@xenonstack.com::80221d30-0a01-4c00-ba55-71625c1b0725" providerId="AD" clId="Web-{E7D73E03-A7E9-8D96-1513-F1473B398483}" dt="2025-03-31T18:33:16.172" v="249" actId="14100"/>
          <ac:spMkLst>
            <pc:docMk/>
            <pc:sldMk cId="227647681" sldId="285"/>
            <ac:spMk id="2" creationId="{CFDE1B46-7D83-7C8F-279E-7E830E8FDCD2}"/>
          </ac:spMkLst>
        </pc:spChg>
        <pc:spChg chg="mod">
          <ac:chgData name="LovePreet Singh" userId="S::love@xenonstack.com::80221d30-0a01-4c00-ba55-71625c1b0725" providerId="AD" clId="Web-{E7D73E03-A7E9-8D96-1513-F1473B398483}" dt="2025-03-31T18:38:34.372" v="324" actId="20577"/>
          <ac:spMkLst>
            <pc:docMk/>
            <pc:sldMk cId="227647681" sldId="285"/>
            <ac:spMk id="3" creationId="{E68A74A4-7E0C-DD41-EC0C-11411CC63923}"/>
          </ac:spMkLst>
        </pc:spChg>
        <pc:spChg chg="del">
          <ac:chgData name="LovePreet Singh" userId="S::love@xenonstack.com::80221d30-0a01-4c00-ba55-71625c1b0725" providerId="AD" clId="Web-{E7D73E03-A7E9-8D96-1513-F1473B398483}" dt="2025-03-31T18:35:06.395" v="258"/>
          <ac:spMkLst>
            <pc:docMk/>
            <pc:sldMk cId="227647681" sldId="285"/>
            <ac:spMk id="4" creationId="{6B335CFD-E33E-8256-ED7E-2B91FBEFB756}"/>
          </ac:spMkLst>
        </pc:spChg>
        <pc:spChg chg="del">
          <ac:chgData name="LovePreet Singh" userId="S::love@xenonstack.com::80221d30-0a01-4c00-ba55-71625c1b0725" providerId="AD" clId="Web-{E7D73E03-A7E9-8D96-1513-F1473B398483}" dt="2025-03-31T18:35:16.114" v="261"/>
          <ac:spMkLst>
            <pc:docMk/>
            <pc:sldMk cId="227647681" sldId="285"/>
            <ac:spMk id="5" creationId="{11DD03A2-B7AD-53C5-A123-9CB22A6799C6}"/>
          </ac:spMkLst>
        </pc:spChg>
        <pc:spChg chg="del">
          <ac:chgData name="LovePreet Singh" userId="S::love@xenonstack.com::80221d30-0a01-4c00-ba55-71625c1b0725" providerId="AD" clId="Web-{E7D73E03-A7E9-8D96-1513-F1473B398483}" dt="2025-03-31T22:47:32.897" v="2911"/>
          <ac:spMkLst>
            <pc:docMk/>
            <pc:sldMk cId="227647681" sldId="285"/>
            <ac:spMk id="6" creationId="{2209CDD9-BD27-4E70-D827-685974D9401E}"/>
          </ac:spMkLst>
        </pc:spChg>
        <pc:spChg chg="add del mod">
          <ac:chgData name="LovePreet Singh" userId="S::love@xenonstack.com::80221d30-0a01-4c00-ba55-71625c1b0725" providerId="AD" clId="Web-{E7D73E03-A7E9-8D96-1513-F1473B398483}" dt="2025-03-31T18:35:19.724" v="263"/>
          <ac:spMkLst>
            <pc:docMk/>
            <pc:sldMk cId="227647681" sldId="285"/>
            <ac:spMk id="10" creationId="{71E917E5-590E-E512-85B6-48C47C0B6680}"/>
          </ac:spMkLst>
        </pc:spChg>
        <pc:spChg chg="add del mod">
          <ac:chgData name="LovePreet Singh" userId="S::love@xenonstack.com::80221d30-0a01-4c00-ba55-71625c1b0725" providerId="AD" clId="Web-{E7D73E03-A7E9-8D96-1513-F1473B398483}" dt="2025-03-31T18:35:25.318" v="266"/>
          <ac:spMkLst>
            <pc:docMk/>
            <pc:sldMk cId="227647681" sldId="285"/>
            <ac:spMk id="13" creationId="{E9E4B6F7-229B-8AEF-E698-101FE0E721CF}"/>
          </ac:spMkLst>
        </pc:spChg>
        <pc:spChg chg="add del mod">
          <ac:chgData name="LovePreet Singh" userId="S::love@xenonstack.com::80221d30-0a01-4c00-ba55-71625c1b0725" providerId="AD" clId="Web-{E7D73E03-A7E9-8D96-1513-F1473B398483}" dt="2025-03-31T18:37:45.026" v="305"/>
          <ac:spMkLst>
            <pc:docMk/>
            <pc:sldMk cId="227647681" sldId="285"/>
            <ac:spMk id="15" creationId="{878F56FE-0DDF-295C-D16B-1AD318014DBC}"/>
          </ac:spMkLst>
        </pc:spChg>
        <pc:spChg chg="add del mod">
          <ac:chgData name="LovePreet Singh" userId="S::love@xenonstack.com::80221d30-0a01-4c00-ba55-71625c1b0725" providerId="AD" clId="Web-{E7D73E03-A7E9-8D96-1513-F1473B398483}" dt="2025-03-31T18:38:05.230" v="312"/>
          <ac:spMkLst>
            <pc:docMk/>
            <pc:sldMk cId="227647681" sldId="285"/>
            <ac:spMk id="17" creationId="{94D24D24-50FC-B316-FDEC-3A77C4557FB0}"/>
          </ac:spMkLst>
        </pc:spChg>
        <pc:spChg chg="add mod">
          <ac:chgData name="LovePreet Singh" userId="S::love@xenonstack.com::80221d30-0a01-4c00-ba55-71625c1b0725" providerId="AD" clId="Web-{E7D73E03-A7E9-8D96-1513-F1473B398483}" dt="2025-03-31T18:39:05.201" v="331" actId="20577"/>
          <ac:spMkLst>
            <pc:docMk/>
            <pc:sldMk cId="227647681" sldId="285"/>
            <ac:spMk id="19" creationId="{4C47CD7D-49DE-5555-113C-095C1728A221}"/>
          </ac:spMkLst>
        </pc:spChg>
        <pc:picChg chg="add del mod ord">
          <ac:chgData name="LovePreet Singh" userId="S::love@xenonstack.com::80221d30-0a01-4c00-ba55-71625c1b0725" providerId="AD" clId="Web-{E7D73E03-A7E9-8D96-1513-F1473B398483}" dt="2025-03-31T18:35:17.130" v="262"/>
          <ac:picMkLst>
            <pc:docMk/>
            <pc:sldMk cId="227647681" sldId="285"/>
            <ac:picMk id="8" creationId="{56419651-FB1A-F883-3532-D8C7A7EA0AB2}"/>
          </ac:picMkLst>
        </pc:picChg>
        <pc:picChg chg="add del mod ord">
          <ac:chgData name="LovePreet Singh" userId="S::love@xenonstack.com::80221d30-0a01-4c00-ba55-71625c1b0725" providerId="AD" clId="Web-{E7D73E03-A7E9-8D96-1513-F1473B398483}" dt="2025-03-31T18:35:23.443" v="265"/>
          <ac:picMkLst>
            <pc:docMk/>
            <pc:sldMk cId="227647681" sldId="285"/>
            <ac:picMk id="11" creationId="{CCC4C0F5-F532-7A83-2362-1DE63768148F}"/>
          </ac:picMkLst>
        </pc:picChg>
        <pc:picChg chg="add mod">
          <ac:chgData name="LovePreet Singh" userId="S::love@xenonstack.com::80221d30-0a01-4c00-ba55-71625c1b0725" providerId="AD" clId="Web-{E7D73E03-A7E9-8D96-1513-F1473B398483}" dt="2025-03-31T18:42:50.996" v="333" actId="1076"/>
          <ac:picMkLst>
            <pc:docMk/>
            <pc:sldMk cId="227647681" sldId="285"/>
            <ac:picMk id="14" creationId="{FC18B42F-07B1-8BBB-585F-D2C9BA1726EF}"/>
          </ac:picMkLst>
        </pc:picChg>
      </pc:sldChg>
      <pc:sldChg chg="addSp delSp modSp new mod setBg">
        <pc:chgData name="LovePreet Singh" userId="S::love@xenonstack.com::80221d30-0a01-4c00-ba55-71625c1b0725" providerId="AD" clId="Web-{E7D73E03-A7E9-8D96-1513-F1473B398483}" dt="2025-03-31T22:48:05.742" v="2918"/>
        <pc:sldMkLst>
          <pc:docMk/>
          <pc:sldMk cId="3587311282" sldId="286"/>
        </pc:sldMkLst>
        <pc:spChg chg="mod">
          <ac:chgData name="LovePreet Singh" userId="S::love@xenonstack.com::80221d30-0a01-4c00-ba55-71625c1b0725" providerId="AD" clId="Web-{E7D73E03-A7E9-8D96-1513-F1473B398483}" dt="2025-03-31T20:53:17.862" v="1004" actId="1076"/>
          <ac:spMkLst>
            <pc:docMk/>
            <pc:sldMk cId="3587311282" sldId="286"/>
            <ac:spMk id="2" creationId="{3C7FF183-D0E5-8178-CEED-FF169956F55A}"/>
          </ac:spMkLst>
        </pc:spChg>
        <pc:spChg chg="del">
          <ac:chgData name="LovePreet Singh" userId="S::love@xenonstack.com::80221d30-0a01-4c00-ba55-71625c1b0725" providerId="AD" clId="Web-{E7D73E03-A7E9-8D96-1513-F1473B398483}" dt="2025-03-31T20:29:58.888" v="927"/>
          <ac:spMkLst>
            <pc:docMk/>
            <pc:sldMk cId="3587311282" sldId="286"/>
            <ac:spMk id="3" creationId="{35F25E3F-84D2-EF2C-2845-CAFE5FA5327F}"/>
          </ac:spMkLst>
        </pc:spChg>
        <pc:spChg chg="del">
          <ac:chgData name="LovePreet Singh" userId="S::love@xenonstack.com::80221d30-0a01-4c00-ba55-71625c1b0725" providerId="AD" clId="Web-{E7D73E03-A7E9-8D96-1513-F1473B398483}" dt="2025-03-31T20:30:01.669" v="928"/>
          <ac:spMkLst>
            <pc:docMk/>
            <pc:sldMk cId="3587311282" sldId="286"/>
            <ac:spMk id="4" creationId="{8387ED26-5FC3-1BC1-384C-CB6826DC8D60}"/>
          </ac:spMkLst>
        </pc:spChg>
        <pc:spChg chg="del">
          <ac:chgData name="LovePreet Singh" userId="S::love@xenonstack.com::80221d30-0a01-4c00-ba55-71625c1b0725" providerId="AD" clId="Web-{E7D73E03-A7E9-8D96-1513-F1473B398483}" dt="2025-03-31T20:29:55.029" v="925"/>
          <ac:spMkLst>
            <pc:docMk/>
            <pc:sldMk cId="3587311282" sldId="286"/>
            <ac:spMk id="5" creationId="{B097A86F-329D-74A7-785F-0639402F5623}"/>
          </ac:spMkLst>
        </pc:spChg>
        <pc:spChg chg="del">
          <ac:chgData name="LovePreet Singh" userId="S::love@xenonstack.com::80221d30-0a01-4c00-ba55-71625c1b0725" providerId="AD" clId="Web-{E7D73E03-A7E9-8D96-1513-F1473B398483}" dt="2025-03-31T20:29:56.060" v="926"/>
          <ac:spMkLst>
            <pc:docMk/>
            <pc:sldMk cId="3587311282" sldId="286"/>
            <ac:spMk id="6" creationId="{B69A120A-EF1E-C811-1E98-C572D10A33C0}"/>
          </ac:spMkLst>
        </pc:spChg>
        <pc:spChg chg="del mod ord">
          <ac:chgData name="LovePreet Singh" userId="S::love@xenonstack.com::80221d30-0a01-4c00-ba55-71625c1b0725" providerId="AD" clId="Web-{E7D73E03-A7E9-8D96-1513-F1473B398483}" dt="2025-03-31T22:48:05.742" v="2918"/>
          <ac:spMkLst>
            <pc:docMk/>
            <pc:sldMk cId="3587311282" sldId="286"/>
            <ac:spMk id="7" creationId="{E3C3834E-C2E9-2DA5-D68E-6797CCB3762C}"/>
          </ac:spMkLst>
        </pc:spChg>
        <pc:spChg chg="mod ord">
          <ac:chgData name="LovePreet Singh" userId="S::love@xenonstack.com::80221d30-0a01-4c00-ba55-71625c1b0725" providerId="AD" clId="Web-{E7D73E03-A7E9-8D96-1513-F1473B398483}" dt="2025-03-31T20:48:32.075" v="990"/>
          <ac:spMkLst>
            <pc:docMk/>
            <pc:sldMk cId="3587311282" sldId="286"/>
            <ac:spMk id="8" creationId="{6CFAE8D3-4DF1-E1F2-2E60-E1FEA66DC33C}"/>
          </ac:spMkLst>
        </pc:spChg>
        <pc:spChg chg="add mod">
          <ac:chgData name="LovePreet Singh" userId="S::love@xenonstack.com::80221d30-0a01-4c00-ba55-71625c1b0725" providerId="AD" clId="Web-{E7D73E03-A7E9-8D96-1513-F1473B398483}" dt="2025-03-31T20:53:46.753" v="1014" actId="14100"/>
          <ac:spMkLst>
            <pc:docMk/>
            <pc:sldMk cId="3587311282" sldId="286"/>
            <ac:spMk id="11" creationId="{B08E9A00-787B-2D96-CC11-E29B56321934}"/>
          </ac:spMkLst>
        </pc:spChg>
        <pc:spChg chg="add del">
          <ac:chgData name="LovePreet Singh" userId="S::love@xenonstack.com::80221d30-0a01-4c00-ba55-71625c1b0725" providerId="AD" clId="Web-{E7D73E03-A7E9-8D96-1513-F1473B398483}" dt="2025-03-31T20:48:32.075" v="990"/>
          <ac:spMkLst>
            <pc:docMk/>
            <pc:sldMk cId="3587311282" sldId="286"/>
            <ac:spMk id="23" creationId="{3011B0B3-5679-4759-90B8-3B908C4CBD21}"/>
          </ac:spMkLst>
        </pc:spChg>
        <pc:grpChg chg="add del">
          <ac:chgData name="LovePreet Singh" userId="S::love@xenonstack.com::80221d30-0a01-4c00-ba55-71625c1b0725" providerId="AD" clId="Web-{E7D73E03-A7E9-8D96-1513-F1473B398483}" dt="2025-03-31T20:48:32.075" v="990"/>
          <ac:grpSpMkLst>
            <pc:docMk/>
            <pc:sldMk cId="3587311282" sldId="286"/>
            <ac:grpSpMk id="17" creationId="{F982E0B2-AA9C-441C-A08E-A9DF9CF12116}"/>
          </ac:grpSpMkLst>
        </pc:grpChg>
        <pc:picChg chg="add mod">
          <ac:chgData name="LovePreet Singh" userId="S::love@xenonstack.com::80221d30-0a01-4c00-ba55-71625c1b0725" providerId="AD" clId="Web-{E7D73E03-A7E9-8D96-1513-F1473B398483}" dt="2025-03-31T20:53:57.800" v="1018" actId="14100"/>
          <ac:picMkLst>
            <pc:docMk/>
            <pc:sldMk cId="3587311282" sldId="286"/>
            <ac:picMk id="9" creationId="{2470BF8E-87E8-12F2-BFD1-55B5EF83A6C5}"/>
          </ac:picMkLst>
        </pc:picChg>
        <pc:picChg chg="add mod">
          <ac:chgData name="LovePreet Singh" userId="S::love@xenonstack.com::80221d30-0a01-4c00-ba55-71625c1b0725" providerId="AD" clId="Web-{E7D73E03-A7E9-8D96-1513-F1473B398483}" dt="2025-03-31T20:53:52.393" v="1017" actId="1076"/>
          <ac:picMkLst>
            <pc:docMk/>
            <pc:sldMk cId="3587311282" sldId="286"/>
            <ac:picMk id="10" creationId="{11CB1B73-0B66-2F42-B47E-4768A6FB94B8}"/>
          </ac:picMkLst>
        </pc:picChg>
        <pc:cxnChg chg="add del">
          <ac:chgData name="LovePreet Singh" userId="S::love@xenonstack.com::80221d30-0a01-4c00-ba55-71625c1b0725" providerId="AD" clId="Web-{E7D73E03-A7E9-8D96-1513-F1473B398483}" dt="2025-03-31T20:48:32.075" v="990"/>
          <ac:cxnSpMkLst>
            <pc:docMk/>
            <pc:sldMk cId="3587311282" sldId="286"/>
            <ac:cxnSpMk id="15" creationId="{701C0CAB-6A03-4C6A-9FAA-219847753628}"/>
          </ac:cxnSpMkLst>
        </pc:cxnChg>
        <pc:cxnChg chg="add del">
          <ac:chgData name="LovePreet Singh" userId="S::love@xenonstack.com::80221d30-0a01-4c00-ba55-71625c1b0725" providerId="AD" clId="Web-{E7D73E03-A7E9-8D96-1513-F1473B398483}" dt="2025-03-31T20:48:32.075" v="990"/>
          <ac:cxnSpMkLst>
            <pc:docMk/>
            <pc:sldMk cId="3587311282" sldId="286"/>
            <ac:cxnSpMk id="25" creationId="{32E97E5C-7A5F-424E-AAE4-654396E90799}"/>
          </ac:cxnSpMkLst>
        </pc:cxnChg>
      </pc:sldChg>
      <pc:sldChg chg="addSp delSp modSp new">
        <pc:chgData name="LovePreet Singh" userId="S::love@xenonstack.com::80221d30-0a01-4c00-ba55-71625c1b0725" providerId="AD" clId="Web-{E7D73E03-A7E9-8D96-1513-F1473B398483}" dt="2025-03-31T22:48:14.883" v="2919"/>
        <pc:sldMkLst>
          <pc:docMk/>
          <pc:sldMk cId="2732258608" sldId="287"/>
        </pc:sldMkLst>
        <pc:spChg chg="del">
          <ac:chgData name="LovePreet Singh" userId="S::love@xenonstack.com::80221d30-0a01-4c00-ba55-71625c1b0725" providerId="AD" clId="Web-{E7D73E03-A7E9-8D96-1513-F1473B398483}" dt="2025-03-31T20:31:59.467" v="940"/>
          <ac:spMkLst>
            <pc:docMk/>
            <pc:sldMk cId="2732258608" sldId="287"/>
            <ac:spMk id="2" creationId="{C8401D25-BD29-F94A-6D5C-734178B2284F}"/>
          </ac:spMkLst>
        </pc:spChg>
        <pc:spChg chg="del">
          <ac:chgData name="LovePreet Singh" userId="S::love@xenonstack.com::80221d30-0a01-4c00-ba55-71625c1b0725" providerId="AD" clId="Web-{E7D73E03-A7E9-8D96-1513-F1473B398483}" dt="2025-03-31T20:32:02.608" v="941"/>
          <ac:spMkLst>
            <pc:docMk/>
            <pc:sldMk cId="2732258608" sldId="287"/>
            <ac:spMk id="3" creationId="{871D57DF-F078-6043-9039-55A57ACB794C}"/>
          </ac:spMkLst>
        </pc:spChg>
        <pc:spChg chg="del">
          <ac:chgData name="LovePreet Singh" userId="S::love@xenonstack.com::80221d30-0a01-4c00-ba55-71625c1b0725" providerId="AD" clId="Web-{E7D73E03-A7E9-8D96-1513-F1473B398483}" dt="2025-03-31T20:32:04.702" v="942"/>
          <ac:spMkLst>
            <pc:docMk/>
            <pc:sldMk cId="2732258608" sldId="287"/>
            <ac:spMk id="4" creationId="{5952570F-5C53-C9B1-F65A-3200473A6657}"/>
          </ac:spMkLst>
        </pc:spChg>
        <pc:spChg chg="del">
          <ac:chgData name="LovePreet Singh" userId="S::love@xenonstack.com::80221d30-0a01-4c00-ba55-71625c1b0725" providerId="AD" clId="Web-{E7D73E03-A7E9-8D96-1513-F1473B398483}" dt="2025-03-31T20:32:08.420" v="943"/>
          <ac:spMkLst>
            <pc:docMk/>
            <pc:sldMk cId="2732258608" sldId="287"/>
            <ac:spMk id="5" creationId="{66EF9C68-75D7-FF81-D5E8-CDE8AFCE5A76}"/>
          </ac:spMkLst>
        </pc:spChg>
        <pc:spChg chg="del">
          <ac:chgData name="LovePreet Singh" userId="S::love@xenonstack.com::80221d30-0a01-4c00-ba55-71625c1b0725" providerId="AD" clId="Web-{E7D73E03-A7E9-8D96-1513-F1473B398483}" dt="2025-03-31T20:32:11.577" v="944"/>
          <ac:spMkLst>
            <pc:docMk/>
            <pc:sldMk cId="2732258608" sldId="287"/>
            <ac:spMk id="6" creationId="{0D0FE471-DCA5-6480-38C6-36A4C1FDB5F6}"/>
          </ac:spMkLst>
        </pc:spChg>
        <pc:spChg chg="del">
          <ac:chgData name="LovePreet Singh" userId="S::love@xenonstack.com::80221d30-0a01-4c00-ba55-71625c1b0725" providerId="AD" clId="Web-{E7D73E03-A7E9-8D96-1513-F1473B398483}" dt="2025-03-31T22:48:14.883" v="2919"/>
          <ac:spMkLst>
            <pc:docMk/>
            <pc:sldMk cId="2732258608" sldId="287"/>
            <ac:spMk id="7" creationId="{FFEC093E-0940-F202-8327-58148BD12162}"/>
          </ac:spMkLst>
        </pc:spChg>
        <pc:picChg chg="add del mod">
          <ac:chgData name="LovePreet Singh" userId="S::love@xenonstack.com::80221d30-0a01-4c00-ba55-71625c1b0725" providerId="AD" clId="Web-{E7D73E03-A7E9-8D96-1513-F1473B398483}" dt="2025-03-31T20:33:03.921" v="957"/>
          <ac:picMkLst>
            <pc:docMk/>
            <pc:sldMk cId="2732258608" sldId="287"/>
            <ac:picMk id="9" creationId="{2F10E598-6B8C-C56A-81A7-3959AFC45F7F}"/>
          </ac:picMkLst>
        </pc:picChg>
        <pc:picChg chg="add mod">
          <ac:chgData name="LovePreet Singh" userId="S::love@xenonstack.com::80221d30-0a01-4c00-ba55-71625c1b0725" providerId="AD" clId="Web-{E7D73E03-A7E9-8D96-1513-F1473B398483}" dt="2025-03-31T20:32:59.233" v="955" actId="1076"/>
          <ac:picMkLst>
            <pc:docMk/>
            <pc:sldMk cId="2732258608" sldId="287"/>
            <ac:picMk id="10" creationId="{FDC90A0A-1540-7802-A352-1E1BF4A800AD}"/>
          </ac:picMkLst>
        </pc:picChg>
        <pc:picChg chg="add mod">
          <ac:chgData name="LovePreet Singh" userId="S::love@xenonstack.com::80221d30-0a01-4c00-ba55-71625c1b0725" providerId="AD" clId="Web-{E7D73E03-A7E9-8D96-1513-F1473B398483}" dt="2025-03-31T20:33:18.687" v="963" actId="1076"/>
          <ac:picMkLst>
            <pc:docMk/>
            <pc:sldMk cId="2732258608" sldId="287"/>
            <ac:picMk id="11" creationId="{DDA2312E-0CEC-C607-9FE6-612FC2165A5B}"/>
          </ac:picMkLst>
        </pc:picChg>
      </pc:sldChg>
      <pc:sldChg chg="addSp delSp modSp new">
        <pc:chgData name="LovePreet Singh" userId="S::love@xenonstack.com::80221d30-0a01-4c00-ba55-71625c1b0725" providerId="AD" clId="Web-{E7D73E03-A7E9-8D96-1513-F1473B398483}" dt="2025-03-31T22:47:59.554" v="2916"/>
        <pc:sldMkLst>
          <pc:docMk/>
          <pc:sldMk cId="2902588955" sldId="288"/>
        </pc:sldMkLst>
        <pc:spChg chg="mod">
          <ac:chgData name="LovePreet Singh" userId="S::love@xenonstack.com::80221d30-0a01-4c00-ba55-71625c1b0725" providerId="AD" clId="Web-{E7D73E03-A7E9-8D96-1513-F1473B398483}" dt="2025-03-31T22:31:53.395" v="2380" actId="1076"/>
          <ac:spMkLst>
            <pc:docMk/>
            <pc:sldMk cId="2902588955" sldId="288"/>
            <ac:spMk id="2" creationId="{1FDBFAD2-8109-D899-67F2-F1F76D8DCC3F}"/>
          </ac:spMkLst>
        </pc:spChg>
        <pc:spChg chg="del">
          <ac:chgData name="LovePreet Singh" userId="S::love@xenonstack.com::80221d30-0a01-4c00-ba55-71625c1b0725" providerId="AD" clId="Web-{E7D73E03-A7E9-8D96-1513-F1473B398483}" dt="2025-03-31T22:31:22.675" v="2374"/>
          <ac:spMkLst>
            <pc:docMk/>
            <pc:sldMk cId="2902588955" sldId="288"/>
            <ac:spMk id="3" creationId="{B649AE0E-896A-811A-A348-1BA2C2EFF0AA}"/>
          </ac:spMkLst>
        </pc:spChg>
        <pc:spChg chg="del">
          <ac:chgData name="LovePreet Singh" userId="S::love@xenonstack.com::80221d30-0a01-4c00-ba55-71625c1b0725" providerId="AD" clId="Web-{E7D73E03-A7E9-8D96-1513-F1473B398483}" dt="2025-03-31T22:31:38.520" v="2377"/>
          <ac:spMkLst>
            <pc:docMk/>
            <pc:sldMk cId="2902588955" sldId="288"/>
            <ac:spMk id="4" creationId="{F0A2791D-9323-C370-3B50-331911CF238A}"/>
          </ac:spMkLst>
        </pc:spChg>
        <pc:spChg chg="del">
          <ac:chgData name="LovePreet Singh" userId="S::love@xenonstack.com::80221d30-0a01-4c00-ba55-71625c1b0725" providerId="AD" clId="Web-{E7D73E03-A7E9-8D96-1513-F1473B398483}" dt="2025-03-31T22:31:24.910" v="2375"/>
          <ac:spMkLst>
            <pc:docMk/>
            <pc:sldMk cId="2902588955" sldId="288"/>
            <ac:spMk id="5" creationId="{8569865B-35B9-982D-9256-2ECE844293EB}"/>
          </ac:spMkLst>
        </pc:spChg>
        <pc:spChg chg="del">
          <ac:chgData name="LovePreet Singh" userId="S::love@xenonstack.com::80221d30-0a01-4c00-ba55-71625c1b0725" providerId="AD" clId="Web-{E7D73E03-A7E9-8D96-1513-F1473B398483}" dt="2025-03-31T22:31:27.988" v="2376"/>
          <ac:spMkLst>
            <pc:docMk/>
            <pc:sldMk cId="2902588955" sldId="288"/>
            <ac:spMk id="6" creationId="{C248C684-F8B4-322D-8EDE-89B14DF38BC1}"/>
          </ac:spMkLst>
        </pc:spChg>
        <pc:spChg chg="del mod">
          <ac:chgData name="LovePreet Singh" userId="S::love@xenonstack.com::80221d30-0a01-4c00-ba55-71625c1b0725" providerId="AD" clId="Web-{E7D73E03-A7E9-8D96-1513-F1473B398483}" dt="2025-03-31T22:47:59.554" v="2916"/>
          <ac:spMkLst>
            <pc:docMk/>
            <pc:sldMk cId="2902588955" sldId="288"/>
            <ac:spMk id="7" creationId="{E4FA9AE1-6BCD-8995-4C0C-C5842F694255}"/>
          </ac:spMkLst>
        </pc:spChg>
        <pc:graphicFrameChg chg="add del mod modGraphic">
          <ac:chgData name="LovePreet Singh" userId="S::love@xenonstack.com::80221d30-0a01-4c00-ba55-71625c1b0725" providerId="AD" clId="Web-{E7D73E03-A7E9-8D96-1513-F1473B398483}" dt="2025-03-31T22:38:50.285" v="2888"/>
          <ac:graphicFrameMkLst>
            <pc:docMk/>
            <pc:sldMk cId="2902588955" sldId="288"/>
            <ac:graphicFrameMk id="10" creationId="{61D56633-536D-A4CF-7F5C-9D8BC23AAFBE}"/>
          </ac:graphicFrameMkLst>
        </pc:graphicFrameChg>
        <pc:picChg chg="add del mod">
          <ac:chgData name="LovePreet Singh" userId="S::love@xenonstack.com::80221d30-0a01-4c00-ba55-71625c1b0725" providerId="AD" clId="Web-{E7D73E03-A7E9-8D96-1513-F1473B398483}" dt="2025-03-31T22:38:06.877" v="2858"/>
          <ac:picMkLst>
            <pc:docMk/>
            <pc:sldMk cId="2902588955" sldId="288"/>
            <ac:picMk id="9" creationId="{5E76858D-CCDE-5251-E6CD-771352284841}"/>
          </ac:picMkLst>
        </pc:picChg>
        <pc:picChg chg="add mod">
          <ac:chgData name="LovePreet Singh" userId="S::love@xenonstack.com::80221d30-0a01-4c00-ba55-71625c1b0725" providerId="AD" clId="Web-{E7D73E03-A7E9-8D96-1513-F1473B398483}" dt="2025-03-31T22:38:53.629" v="2889" actId="1076"/>
          <ac:picMkLst>
            <pc:docMk/>
            <pc:sldMk cId="2902588955" sldId="288"/>
            <ac:picMk id="11" creationId="{007DFFC0-8FB1-9C7D-4465-97D5090350F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022A2D-42FA-4553-8772-8DAE87B76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2FDD895D-FAE0-4BCC-A867-FF4B70D9BF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9AA6C34-AF40-4182-AFC8-D15522A85B6C}" type="datetime1">
              <a:rPr lang="en-GB" smtClean="0"/>
              <a:t>31/03/2025</a:t>
            </a:fld>
            <a:endParaRPr lang="en-GB" dirty="0"/>
          </a:p>
        </p:txBody>
      </p:sp>
      <p:sp>
        <p:nvSpPr>
          <p:cNvPr id="4" name="Footer Placeholder 3">
            <a:extLst>
              <a:ext uri="{FF2B5EF4-FFF2-40B4-BE49-F238E27FC236}">
                <a16:creationId xmlns:a16="http://schemas.microsoft.com/office/drawing/2014/main" id="{4C4706EC-595E-4FD0-9EC4-968864CC93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CF699D8E-A980-43D3-BFB9-0812FFA36A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C4EE72E-E5A5-44ED-A736-DB8D8EE9B4C6}" type="slidenum">
              <a:rPr lang="en-GB" smtClean="0"/>
              <a:t>‹#›</a:t>
            </a:fld>
            <a:endParaRPr lang="en-GB"/>
          </a:p>
        </p:txBody>
      </p:sp>
    </p:spTree>
    <p:extLst>
      <p:ext uri="{BB962C8B-B14F-4D97-AF65-F5344CB8AC3E}">
        <p14:creationId xmlns:p14="http://schemas.microsoft.com/office/powerpoint/2010/main" val="394617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1F07F-2F80-4BE6-9FC8-19E2D0785694}" type="datetime1">
              <a:rPr lang="en-GB" smtClean="0"/>
              <a:pPr/>
              <a:t>31/03/2025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42FC2-A162-47B3-989B-571A62414964}" type="slidenum">
              <a:rPr lang="en-GB" noProof="0" smtClean="0"/>
              <a:t>‹#›</a:t>
            </a:fld>
            <a:endParaRPr lang="en-GB" noProof="0"/>
          </a:p>
        </p:txBody>
      </p:sp>
    </p:spTree>
    <p:extLst>
      <p:ext uri="{BB962C8B-B14F-4D97-AF65-F5344CB8AC3E}">
        <p14:creationId xmlns:p14="http://schemas.microsoft.com/office/powerpoint/2010/main" val="38913277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D942FC2-A162-47B3-989B-571A62414964}" type="slidenum">
              <a:rPr lang="en-GB" smtClean="0"/>
              <a:t>1</a:t>
            </a:fld>
            <a:endParaRPr lang="en-GB"/>
          </a:p>
        </p:txBody>
      </p:sp>
    </p:spTree>
    <p:extLst>
      <p:ext uri="{BB962C8B-B14F-4D97-AF65-F5344CB8AC3E}">
        <p14:creationId xmlns:p14="http://schemas.microsoft.com/office/powerpoint/2010/main" val="404411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942FC2-A162-47B3-989B-571A62414964}" type="slidenum">
              <a:rPr lang="en-GB" smtClean="0"/>
              <a:t>2</a:t>
            </a:fld>
            <a:endParaRPr lang="en-GB"/>
          </a:p>
        </p:txBody>
      </p:sp>
    </p:spTree>
    <p:extLst>
      <p:ext uri="{BB962C8B-B14F-4D97-AF65-F5344CB8AC3E}">
        <p14:creationId xmlns:p14="http://schemas.microsoft.com/office/powerpoint/2010/main" val="2008159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942FC2-A162-47B3-989B-571A62414964}" type="slidenum">
              <a:rPr lang="en-GB" smtClean="0"/>
              <a:t>8</a:t>
            </a:fld>
            <a:endParaRPr lang="en-GB"/>
          </a:p>
        </p:txBody>
      </p:sp>
    </p:spTree>
    <p:extLst>
      <p:ext uri="{BB962C8B-B14F-4D97-AF65-F5344CB8AC3E}">
        <p14:creationId xmlns:p14="http://schemas.microsoft.com/office/powerpoint/2010/main" val="418006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942FC2-A162-47B3-989B-571A62414964}" type="slidenum">
              <a:rPr lang="en-GB" smtClean="0"/>
              <a:t>19</a:t>
            </a:fld>
            <a:endParaRPr lang="en-GB"/>
          </a:p>
        </p:txBody>
      </p:sp>
    </p:spTree>
    <p:extLst>
      <p:ext uri="{BB962C8B-B14F-4D97-AF65-F5344CB8AC3E}">
        <p14:creationId xmlns:p14="http://schemas.microsoft.com/office/powerpoint/2010/main" val="2709361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C47B699-08C0-4851-8BAE-384C14E4E049}"/>
              </a:ext>
            </a:extLst>
          </p:cNvPr>
          <p:cNvSpPr>
            <a:spLocks noGrp="1"/>
          </p:cNvSpPr>
          <p:nvPr>
            <p:ph type="ctrTitle"/>
          </p:nvPr>
        </p:nvSpPr>
        <p:spPr>
          <a:xfrm>
            <a:off x="7766050" y="1079500"/>
            <a:ext cx="3884962" cy="2138400"/>
          </a:xfrm>
        </p:spPr>
        <p:txBody>
          <a:bodyPr rtlCol="0" anchor="b"/>
          <a:lstStyle>
            <a:lvl1pPr algn="ctr">
              <a:defRPr/>
            </a:lvl1pPr>
          </a:lstStyle>
          <a:p>
            <a:pPr rtl="0"/>
            <a:endParaRPr lang="en-GB" noProof="0"/>
          </a:p>
        </p:txBody>
      </p:sp>
      <p:sp>
        <p:nvSpPr>
          <p:cNvPr id="15" name="Subtitle 2">
            <a:extLst>
              <a:ext uri="{FF2B5EF4-FFF2-40B4-BE49-F238E27FC236}">
                <a16:creationId xmlns:a16="http://schemas.microsoft.com/office/drawing/2014/main" id="{B84917A2-B37A-4655-9D10-50C6FD698FA2}"/>
              </a:ext>
            </a:extLst>
          </p:cNvPr>
          <p:cNvSpPr>
            <a:spLocks noGrp="1"/>
          </p:cNvSpPr>
          <p:nvPr>
            <p:ph type="subTitle" idx="1"/>
          </p:nvPr>
        </p:nvSpPr>
        <p:spPr>
          <a:xfrm>
            <a:off x="7766051" y="4113213"/>
            <a:ext cx="3884961" cy="1655762"/>
          </a:xfrm>
        </p:spPr>
        <p:txBody>
          <a:bodyPr rtlCol="0">
            <a:normAutofit/>
          </a:bodyPr>
          <a:lstStyle>
            <a:lvl1pPr marL="0" indent="0" algn="ctr">
              <a:buNone/>
              <a:defRPr sz="2400" i="1"/>
            </a:lvl1pPr>
          </a:lstStyle>
          <a:p>
            <a:pPr rtl="0"/>
            <a:endParaRPr lang="en-GB" noProof="0"/>
          </a:p>
        </p:txBody>
      </p:sp>
      <p:cxnSp>
        <p:nvCxnSpPr>
          <p:cNvPr id="23" name="Straight Connector 22">
            <a:extLst>
              <a:ext uri="{FF2B5EF4-FFF2-40B4-BE49-F238E27FC236}">
                <a16:creationId xmlns:a16="http://schemas.microsoft.com/office/drawing/2014/main" id="{88EE5317-4FED-4CB5-85EE-6DAD46C28417}"/>
              </a:ext>
              <a:ext uri="{C183D7F6-B498-43B3-948B-1728B52AA6E4}">
                <adec:decorative xmlns:adec="http://schemas.microsoft.com/office/drawing/2017/decorative" val="1"/>
              </a:ext>
            </a:extLst>
          </p:cNvPr>
          <p:cNvCxnSpPr>
            <a:cxnSpLocks/>
          </p:cNvCxnSpPr>
          <p:nvPr userDrawn="1"/>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22C5EA6D-CE5E-44F2-95E5-1E87F504AD30}"/>
              </a:ext>
            </a:extLst>
          </p:cNvPr>
          <p:cNvSpPr>
            <a:spLocks noGrp="1"/>
          </p:cNvSpPr>
          <p:nvPr>
            <p:ph type="pic" sz="quarter" idx="13" hasCustomPrompt="1"/>
          </p:nvPr>
        </p:nvSpPr>
        <p:spPr>
          <a:xfrm>
            <a:off x="541338" y="539750"/>
            <a:ext cx="6670675" cy="5759450"/>
          </a:xfrm>
        </p:spPr>
        <p:txBody>
          <a:bodyPr rtlCol="0"/>
          <a:lstStyle>
            <a:lvl1pPr marL="0" indent="0" algn="ctr">
              <a:buNone/>
              <a:defRPr/>
            </a:lvl1pPr>
          </a:lstStyle>
          <a:p>
            <a:pPr rtl="0"/>
            <a:r>
              <a:rPr lang="en-GB" noProof="0"/>
              <a:t>Click to add photo</a:t>
            </a:r>
          </a:p>
        </p:txBody>
      </p:sp>
    </p:spTree>
    <p:extLst>
      <p:ext uri="{BB962C8B-B14F-4D97-AF65-F5344CB8AC3E}">
        <p14:creationId xmlns:p14="http://schemas.microsoft.com/office/powerpoint/2010/main" val="312471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0A929-3212-4520-8030-2AD44A0AAA11}"/>
              </a:ext>
            </a:extLst>
          </p:cNvPr>
          <p:cNvSpPr>
            <a:spLocks noGrp="1"/>
          </p:cNvSpPr>
          <p:nvPr>
            <p:ph sz="quarter" idx="13" hasCustomPrompt="1"/>
          </p:nvPr>
        </p:nvSpPr>
        <p:spPr>
          <a:xfrm>
            <a:off x="665163" y="2438400"/>
            <a:ext cx="10852150" cy="3963988"/>
          </a:xfrm>
        </p:spPr>
        <p:txBody>
          <a:bodyPr rtlCol="0"/>
          <a:lstStyle>
            <a:lvl1pPr>
              <a:defRPr/>
            </a:lvl1pPr>
          </a:lstStyle>
          <a:p>
            <a:pPr lvl="0" rtl="0"/>
            <a:r>
              <a:rPr lang="en-GB" noProof="0"/>
              <a:t>Click to add content</a:t>
            </a:r>
          </a:p>
        </p:txBody>
      </p:sp>
      <p:sp>
        <p:nvSpPr>
          <p:cNvPr id="8" name="Title 1">
            <a:extLst>
              <a:ext uri="{FF2B5EF4-FFF2-40B4-BE49-F238E27FC236}">
                <a16:creationId xmlns:a16="http://schemas.microsoft.com/office/drawing/2014/main" id="{CF73B8BD-0598-4710-9900-CFD8682693F2}"/>
              </a:ext>
            </a:extLst>
          </p:cNvPr>
          <p:cNvSpPr>
            <a:spLocks noGrp="1"/>
          </p:cNvSpPr>
          <p:nvPr>
            <p:ph type="title"/>
          </p:nvPr>
        </p:nvSpPr>
        <p:spPr>
          <a:xfrm>
            <a:off x="1078100" y="542671"/>
            <a:ext cx="10026650" cy="1124202"/>
          </a:xfrm>
        </p:spPr>
        <p:txBody>
          <a:bodyPr wrap="square" rtlCol="0" anchor="ctr" anchorCtr="0">
            <a:normAutofit/>
          </a:bodyPr>
          <a:lstStyle>
            <a:lvl1pPr algn="ctr">
              <a:defRPr/>
            </a:lvl1pPr>
          </a:lstStyle>
          <a:p>
            <a:pPr algn="ctr" rtl="0"/>
            <a:endParaRPr lang="en-GB" noProof="0"/>
          </a:p>
        </p:txBody>
      </p:sp>
      <p:sp useBgFill="1">
        <p:nvSpPr>
          <p:cNvPr id="9" name="Rectangle 8">
            <a:extLst>
              <a:ext uri="{FF2B5EF4-FFF2-40B4-BE49-F238E27FC236}">
                <a16:creationId xmlns:a16="http://schemas.microsoft.com/office/drawing/2014/main" id="{0480E68B-56A3-4BC6-8CCD-6708C87D082D}"/>
              </a:ext>
              <a:ext uri="{C183D7F6-B498-43B3-948B-1728B52AA6E4}">
                <adec:decorative xmlns:adec="http://schemas.microsoft.com/office/drawing/2017/decorative"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alpha val="20000"/>
                </a:prstClr>
              </a:solidFill>
              <a:effectLst/>
              <a:uLnTx/>
              <a:uFillTx/>
              <a:latin typeface="Avenir Next LT Pro Light"/>
              <a:ea typeface="+mn-ea"/>
              <a:cs typeface="+mn-cs"/>
            </a:endParaRPr>
          </a:p>
        </p:txBody>
      </p:sp>
      <p:sp>
        <p:nvSpPr>
          <p:cNvPr id="10" name="Date Placeholder 3">
            <a:extLst>
              <a:ext uri="{FF2B5EF4-FFF2-40B4-BE49-F238E27FC236}">
                <a16:creationId xmlns:a16="http://schemas.microsoft.com/office/drawing/2014/main" id="{22DF9CC0-EB78-4426-B0D6-62268D2FB243}"/>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1" name="Footer Placeholder 4">
            <a:extLst>
              <a:ext uri="{FF2B5EF4-FFF2-40B4-BE49-F238E27FC236}">
                <a16:creationId xmlns:a16="http://schemas.microsoft.com/office/drawing/2014/main" id="{010167B9-B6A1-4C18-A11C-5E41BDB0EEB9}"/>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2" name="Slide Number Placeholder 5">
            <a:extLst>
              <a:ext uri="{FF2B5EF4-FFF2-40B4-BE49-F238E27FC236}">
                <a16:creationId xmlns:a16="http://schemas.microsoft.com/office/drawing/2014/main" id="{6C8D2EB3-722B-4A95-8F0C-E4BBA5E59D3D}"/>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71350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FC5AD6-5EA9-4D31-BA29-EE3AABE22325}"/>
              </a:ext>
            </a:extLst>
          </p:cNvPr>
          <p:cNvSpPr>
            <a:spLocks noGrp="1"/>
          </p:cNvSpPr>
          <p:nvPr>
            <p:ph type="title"/>
          </p:nvPr>
        </p:nvSpPr>
        <p:spPr>
          <a:xfrm>
            <a:off x="1082675" y="531815"/>
            <a:ext cx="10026650" cy="696910"/>
          </a:xfrm>
        </p:spPr>
        <p:txBody>
          <a:bodyPr wrap="square" rtlCol="0" anchor="b" anchorCtr="0">
            <a:normAutofit/>
          </a:bodyPr>
          <a:lstStyle>
            <a:lvl1pPr algn="ctr">
              <a:defRPr/>
            </a:lvl1pPr>
          </a:lstStyle>
          <a:p>
            <a:pPr algn="ctr" rtl="0"/>
            <a:endParaRPr lang="en-GB" noProof="0"/>
          </a:p>
        </p:txBody>
      </p:sp>
      <p:cxnSp>
        <p:nvCxnSpPr>
          <p:cNvPr id="8" name="Straight Connector 7">
            <a:extLst>
              <a:ext uri="{FF2B5EF4-FFF2-40B4-BE49-F238E27FC236}">
                <a16:creationId xmlns:a16="http://schemas.microsoft.com/office/drawing/2014/main" id="{51664AFF-309D-433B-B3F0-84A98A207C67}"/>
              </a:ext>
              <a:ext uri="{C183D7F6-B498-43B3-948B-1728B52AA6E4}">
                <adec:decorative xmlns:adec="http://schemas.microsoft.com/office/drawing/2017/decorative"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3">
            <a:extLst>
              <a:ext uri="{FF2B5EF4-FFF2-40B4-BE49-F238E27FC236}">
                <a16:creationId xmlns:a16="http://schemas.microsoft.com/office/drawing/2014/main" id="{11FC24B6-E967-42A6-8F96-DBB1BFE196E5}"/>
              </a:ext>
            </a:extLst>
          </p:cNvPr>
          <p:cNvSpPr>
            <a:spLocks noGrp="1"/>
          </p:cNvSpPr>
          <p:nvPr>
            <p:ph type="body" sz="quarter" idx="13" hasCustomPrompt="1"/>
          </p:nvPr>
        </p:nvSpPr>
        <p:spPr>
          <a:xfrm>
            <a:off x="1664793" y="2119211"/>
            <a:ext cx="4360512" cy="552450"/>
          </a:xfrm>
        </p:spPr>
        <p:txBody>
          <a:bodyPr rtlCol="0">
            <a:normAutofit/>
          </a:bodyPr>
          <a:lstStyle>
            <a:lvl1pPr marL="0" indent="0">
              <a:buNone/>
              <a:defRPr sz="2400" b="1">
                <a:solidFill>
                  <a:schemeClr val="accent5">
                    <a:lumMod val="60000"/>
                    <a:lumOff val="40000"/>
                  </a:schemeClr>
                </a:solidFill>
                <a:effectLst/>
                <a:latin typeface="+mn-lt"/>
              </a:defRPr>
            </a:lvl1pPr>
          </a:lstStyle>
          <a:p>
            <a:pPr lvl="0" rtl="0"/>
            <a:r>
              <a:rPr lang="en-GB" noProof="0"/>
              <a:t>Click to add subtitle</a:t>
            </a:r>
          </a:p>
        </p:txBody>
      </p:sp>
      <p:sp>
        <p:nvSpPr>
          <p:cNvPr id="22" name="Text Placeholder 25">
            <a:extLst>
              <a:ext uri="{FF2B5EF4-FFF2-40B4-BE49-F238E27FC236}">
                <a16:creationId xmlns:a16="http://schemas.microsoft.com/office/drawing/2014/main" id="{227584E0-1796-45AE-A691-1918676D9CD4}"/>
              </a:ext>
            </a:extLst>
          </p:cNvPr>
          <p:cNvSpPr>
            <a:spLocks noGrp="1"/>
          </p:cNvSpPr>
          <p:nvPr>
            <p:ph type="body" sz="quarter" idx="14" hasCustomPrompt="1"/>
          </p:nvPr>
        </p:nvSpPr>
        <p:spPr>
          <a:xfrm>
            <a:off x="1664443" y="2671626"/>
            <a:ext cx="4360862" cy="3215781"/>
          </a:xfrm>
        </p:spPr>
        <p:txBody>
          <a:bodyPr rtlCol="0">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rtl="0"/>
            <a:r>
              <a:rPr lang="en-GB" noProof="0"/>
              <a:t>Click to insert text</a:t>
            </a:r>
          </a:p>
        </p:txBody>
      </p:sp>
      <p:sp>
        <p:nvSpPr>
          <p:cNvPr id="23" name="Text Placeholder 23">
            <a:extLst>
              <a:ext uri="{FF2B5EF4-FFF2-40B4-BE49-F238E27FC236}">
                <a16:creationId xmlns:a16="http://schemas.microsoft.com/office/drawing/2014/main" id="{C7E3698B-A426-409C-94D0-F06ECD410B0A}"/>
              </a:ext>
            </a:extLst>
          </p:cNvPr>
          <p:cNvSpPr>
            <a:spLocks noGrp="1"/>
          </p:cNvSpPr>
          <p:nvPr>
            <p:ph type="body" sz="quarter" idx="15" hasCustomPrompt="1"/>
          </p:nvPr>
        </p:nvSpPr>
        <p:spPr>
          <a:xfrm>
            <a:off x="6359649" y="2119211"/>
            <a:ext cx="4360512" cy="552450"/>
          </a:xfrm>
        </p:spPr>
        <p:txBody>
          <a:bodyPr rtlCol="0">
            <a:normAutofit/>
          </a:bodyPr>
          <a:lstStyle>
            <a:lvl1pPr marL="0" indent="0">
              <a:buNone/>
              <a:defRPr sz="2400" b="1">
                <a:solidFill>
                  <a:schemeClr val="accent5">
                    <a:lumMod val="60000"/>
                    <a:lumOff val="40000"/>
                  </a:schemeClr>
                </a:solidFill>
                <a:effectLst/>
                <a:latin typeface="+mn-lt"/>
              </a:defRPr>
            </a:lvl1pPr>
          </a:lstStyle>
          <a:p>
            <a:pPr lvl="0" rtl="0"/>
            <a:r>
              <a:rPr lang="en-GB" noProof="0"/>
              <a:t>Click to add subtitle</a:t>
            </a:r>
          </a:p>
        </p:txBody>
      </p:sp>
      <p:sp>
        <p:nvSpPr>
          <p:cNvPr id="24" name="Text Placeholder 25">
            <a:extLst>
              <a:ext uri="{FF2B5EF4-FFF2-40B4-BE49-F238E27FC236}">
                <a16:creationId xmlns:a16="http://schemas.microsoft.com/office/drawing/2014/main" id="{D2F2C5F3-51E6-4531-9805-221591315C3D}"/>
              </a:ext>
            </a:extLst>
          </p:cNvPr>
          <p:cNvSpPr>
            <a:spLocks noGrp="1"/>
          </p:cNvSpPr>
          <p:nvPr>
            <p:ph type="body" sz="quarter" idx="16" hasCustomPrompt="1"/>
          </p:nvPr>
        </p:nvSpPr>
        <p:spPr>
          <a:xfrm>
            <a:off x="6359299" y="2671626"/>
            <a:ext cx="4360862" cy="3215781"/>
          </a:xfrm>
        </p:spPr>
        <p:txBody>
          <a:bodyPr rtlCol="0">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rtl="0"/>
            <a:r>
              <a:rPr lang="en-GB" noProof="0"/>
              <a:t>Click to insert text</a:t>
            </a:r>
          </a:p>
        </p:txBody>
      </p:sp>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grpSp>
        <p:nvGrpSpPr>
          <p:cNvPr id="18" name="Group 17">
            <a:extLst>
              <a:ext uri="{FF2B5EF4-FFF2-40B4-BE49-F238E27FC236}">
                <a16:creationId xmlns:a16="http://schemas.microsoft.com/office/drawing/2014/main" id="{6E9465D8-1640-4D12-B086-59416AFCBBEE}"/>
              </a:ext>
              <a:ext uri="{C183D7F6-B498-43B3-948B-1728B52AA6E4}">
                <adec:decorative xmlns:adec="http://schemas.microsoft.com/office/drawing/2017/decorative" val="1"/>
              </a:ext>
            </a:extLst>
          </p:cNvPr>
          <p:cNvGrpSpPr/>
          <p:nvPr userDrawn="1"/>
        </p:nvGrpSpPr>
        <p:grpSpPr>
          <a:xfrm rot="5400000">
            <a:off x="3072531" y="-2496283"/>
            <a:ext cx="6034235" cy="11610702"/>
            <a:chOff x="443748" y="446254"/>
            <a:chExt cx="3330000" cy="5760000"/>
          </a:xfrm>
        </p:grpSpPr>
        <p:sp>
          <p:nvSpPr>
            <p:cNvPr id="13" name="Rectangle 5">
              <a:extLst>
                <a:ext uri="{FF2B5EF4-FFF2-40B4-BE49-F238E27FC236}">
                  <a16:creationId xmlns:a16="http://schemas.microsoft.com/office/drawing/2014/main" id="{E7BE05B2-64AC-4F56-A098-D3A324E9DE8B}"/>
                </a:ext>
                <a:ext uri="{C183D7F6-B498-43B3-948B-1728B52AA6E4}">
                  <adec:decorative xmlns:adec="http://schemas.microsoft.com/office/drawing/2017/decorative"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Rectangle 5">
              <a:extLst>
                <a:ext uri="{FF2B5EF4-FFF2-40B4-BE49-F238E27FC236}">
                  <a16:creationId xmlns:a16="http://schemas.microsoft.com/office/drawing/2014/main" id="{CFB6CFD5-710B-4FF7-B75B-0174B9B72177}"/>
                </a:ext>
                <a:ext uri="{C183D7F6-B498-43B3-948B-1728B52AA6E4}">
                  <adec:decorative xmlns:adec="http://schemas.microsoft.com/office/drawing/2017/decorative"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alpha val="70000"/>
                  </a:schemeClr>
                </a:solidFill>
              </a:endParaRPr>
            </a:p>
          </p:txBody>
        </p:sp>
        <p:sp>
          <p:nvSpPr>
            <p:cNvPr id="17" name="Rectangle 5">
              <a:extLst>
                <a:ext uri="{FF2B5EF4-FFF2-40B4-BE49-F238E27FC236}">
                  <a16:creationId xmlns:a16="http://schemas.microsoft.com/office/drawing/2014/main" id="{66A28EB2-7446-4114-8BD6-4CB90B849571}"/>
                </a:ext>
                <a:ext uri="{C183D7F6-B498-43B3-948B-1728B52AA6E4}">
                  <adec:decorative xmlns:adec="http://schemas.microsoft.com/office/drawing/2017/decorative"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Tree>
    <p:extLst>
      <p:ext uri="{BB962C8B-B14F-4D97-AF65-F5344CB8AC3E}">
        <p14:creationId xmlns:p14="http://schemas.microsoft.com/office/powerpoint/2010/main" val="1885068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A6CE13-49E5-47C2-B720-1F236BBB57BE}"/>
              </a:ext>
            </a:extLst>
          </p:cNvPr>
          <p:cNvSpPr>
            <a:spLocks noGrp="1"/>
          </p:cNvSpPr>
          <p:nvPr>
            <p:ph type="title"/>
          </p:nvPr>
        </p:nvSpPr>
        <p:spPr>
          <a:xfrm>
            <a:off x="1082675" y="531815"/>
            <a:ext cx="10026650" cy="696910"/>
          </a:xfrm>
        </p:spPr>
        <p:txBody>
          <a:bodyPr wrap="square" rtlCol="0" anchor="b" anchorCtr="0">
            <a:normAutofit/>
          </a:bodyPr>
          <a:lstStyle>
            <a:lvl1pPr algn="ctr">
              <a:defRPr/>
            </a:lvl1pPr>
          </a:lstStyle>
          <a:p>
            <a:pPr algn="ctr" rtl="0"/>
            <a:endParaRPr lang="en-GB" noProof="0"/>
          </a:p>
        </p:txBody>
      </p:sp>
      <p:cxnSp>
        <p:nvCxnSpPr>
          <p:cNvPr id="8" name="Straight Connector 7">
            <a:extLst>
              <a:ext uri="{FF2B5EF4-FFF2-40B4-BE49-F238E27FC236}">
                <a16:creationId xmlns:a16="http://schemas.microsoft.com/office/drawing/2014/main" id="{CBA75683-8D5A-4D7B-AA95-90826766FE43}"/>
              </a:ext>
              <a:ext uri="{C183D7F6-B498-43B3-948B-1728B52AA6E4}">
                <adec:decorative xmlns:adec="http://schemas.microsoft.com/office/drawing/2017/decorative"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 Placeholder 23">
            <a:extLst>
              <a:ext uri="{FF2B5EF4-FFF2-40B4-BE49-F238E27FC236}">
                <a16:creationId xmlns:a16="http://schemas.microsoft.com/office/drawing/2014/main" id="{0014AA73-5311-4055-A626-89D8E23FFD9E}"/>
              </a:ext>
            </a:extLst>
          </p:cNvPr>
          <p:cNvSpPr>
            <a:spLocks noGrp="1"/>
          </p:cNvSpPr>
          <p:nvPr>
            <p:ph type="body" sz="quarter" idx="13" hasCustomPrompt="1"/>
          </p:nvPr>
        </p:nvSpPr>
        <p:spPr>
          <a:xfrm>
            <a:off x="1001992" y="2112353"/>
            <a:ext cx="3303394" cy="552450"/>
          </a:xfrm>
        </p:spPr>
        <p:txBody>
          <a:bodyPr rtlCol="0">
            <a:normAutofit/>
          </a:bodyPr>
          <a:lstStyle>
            <a:lvl1pPr marL="0" indent="0">
              <a:buNone/>
              <a:defRPr sz="2400" b="1">
                <a:solidFill>
                  <a:schemeClr val="accent5">
                    <a:lumMod val="60000"/>
                    <a:lumOff val="40000"/>
                  </a:schemeClr>
                </a:solidFill>
                <a:effectLst/>
              </a:defRPr>
            </a:lvl1pPr>
          </a:lstStyle>
          <a:p>
            <a:pPr lvl="0" rtl="0"/>
            <a:r>
              <a:rPr lang="en-GB" noProof="0"/>
              <a:t>Click to add subtitle</a:t>
            </a:r>
          </a:p>
        </p:txBody>
      </p:sp>
      <p:sp>
        <p:nvSpPr>
          <p:cNvPr id="29" name="Text Placeholder 25">
            <a:extLst>
              <a:ext uri="{FF2B5EF4-FFF2-40B4-BE49-F238E27FC236}">
                <a16:creationId xmlns:a16="http://schemas.microsoft.com/office/drawing/2014/main" id="{929F4BD4-95C1-49C1-8ADF-A14CD567582E}"/>
              </a:ext>
            </a:extLst>
          </p:cNvPr>
          <p:cNvSpPr>
            <a:spLocks noGrp="1"/>
          </p:cNvSpPr>
          <p:nvPr>
            <p:ph type="body" sz="quarter" idx="14" hasCustomPrompt="1"/>
          </p:nvPr>
        </p:nvSpPr>
        <p:spPr>
          <a:xfrm>
            <a:off x="1001641" y="2664768"/>
            <a:ext cx="3303659" cy="3215781"/>
          </a:xfrm>
        </p:spPr>
        <p:txBody>
          <a:bodyPr rtlCol="0">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rtl="0"/>
            <a:r>
              <a:rPr lang="en-GB" noProof="0"/>
              <a:t>Click to insert text</a:t>
            </a:r>
          </a:p>
        </p:txBody>
      </p:sp>
      <p:sp>
        <p:nvSpPr>
          <p:cNvPr id="48" name="Text Placeholder 23">
            <a:extLst>
              <a:ext uri="{FF2B5EF4-FFF2-40B4-BE49-F238E27FC236}">
                <a16:creationId xmlns:a16="http://schemas.microsoft.com/office/drawing/2014/main" id="{92C6830C-1F44-4F12-B457-A08A9A6E53A0}"/>
              </a:ext>
            </a:extLst>
          </p:cNvPr>
          <p:cNvSpPr>
            <a:spLocks noGrp="1"/>
          </p:cNvSpPr>
          <p:nvPr>
            <p:ph type="body" sz="quarter" idx="19" hasCustomPrompt="1"/>
          </p:nvPr>
        </p:nvSpPr>
        <p:spPr>
          <a:xfrm>
            <a:off x="4453829" y="2112353"/>
            <a:ext cx="3303394" cy="552450"/>
          </a:xfrm>
        </p:spPr>
        <p:txBody>
          <a:bodyPr rtlCol="0">
            <a:normAutofit/>
          </a:bodyPr>
          <a:lstStyle>
            <a:lvl1pPr marL="0" indent="0">
              <a:buNone/>
              <a:defRPr sz="2400" b="1">
                <a:solidFill>
                  <a:schemeClr val="accent5">
                    <a:lumMod val="60000"/>
                    <a:lumOff val="40000"/>
                  </a:schemeClr>
                </a:solidFill>
                <a:effectLst/>
              </a:defRPr>
            </a:lvl1pPr>
          </a:lstStyle>
          <a:p>
            <a:pPr lvl="0" rtl="0"/>
            <a:r>
              <a:rPr lang="en-GB" noProof="0"/>
              <a:t>Click to add subtitle</a:t>
            </a:r>
          </a:p>
        </p:txBody>
      </p:sp>
      <p:sp>
        <p:nvSpPr>
          <p:cNvPr id="31" name="Text Placeholder 25">
            <a:extLst>
              <a:ext uri="{FF2B5EF4-FFF2-40B4-BE49-F238E27FC236}">
                <a16:creationId xmlns:a16="http://schemas.microsoft.com/office/drawing/2014/main" id="{631066C0-5869-41D5-A6B8-519CA72AC03D}"/>
              </a:ext>
            </a:extLst>
          </p:cNvPr>
          <p:cNvSpPr>
            <a:spLocks noGrp="1"/>
          </p:cNvSpPr>
          <p:nvPr>
            <p:ph type="body" sz="quarter" idx="16" hasCustomPrompt="1"/>
          </p:nvPr>
        </p:nvSpPr>
        <p:spPr>
          <a:xfrm>
            <a:off x="4453478" y="2664768"/>
            <a:ext cx="3303659" cy="3215781"/>
          </a:xfrm>
        </p:spPr>
        <p:txBody>
          <a:bodyPr rtlCol="0">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rtl="0"/>
            <a:r>
              <a:rPr lang="en-GB" noProof="0"/>
              <a:t>Click to insert text</a:t>
            </a:r>
          </a:p>
        </p:txBody>
      </p:sp>
      <p:sp>
        <p:nvSpPr>
          <p:cNvPr id="49" name="Text Placeholder 23">
            <a:extLst>
              <a:ext uri="{FF2B5EF4-FFF2-40B4-BE49-F238E27FC236}">
                <a16:creationId xmlns:a16="http://schemas.microsoft.com/office/drawing/2014/main" id="{A05C520D-F031-4A59-B3AB-15CD169C1B91}"/>
              </a:ext>
            </a:extLst>
          </p:cNvPr>
          <p:cNvSpPr>
            <a:spLocks noGrp="1"/>
          </p:cNvSpPr>
          <p:nvPr>
            <p:ph type="body" sz="quarter" idx="20" hasCustomPrompt="1"/>
          </p:nvPr>
        </p:nvSpPr>
        <p:spPr>
          <a:xfrm>
            <a:off x="7905931" y="2112353"/>
            <a:ext cx="3303394" cy="552450"/>
          </a:xfrm>
        </p:spPr>
        <p:txBody>
          <a:bodyPr rtlCol="0">
            <a:normAutofit/>
          </a:bodyPr>
          <a:lstStyle>
            <a:lvl1pPr marL="0" indent="0">
              <a:buNone/>
              <a:defRPr sz="2400" b="1">
                <a:solidFill>
                  <a:schemeClr val="accent5">
                    <a:lumMod val="60000"/>
                    <a:lumOff val="40000"/>
                  </a:schemeClr>
                </a:solidFill>
                <a:effectLst/>
              </a:defRPr>
            </a:lvl1pPr>
          </a:lstStyle>
          <a:p>
            <a:pPr lvl="0" rtl="0"/>
            <a:r>
              <a:rPr lang="en-GB" noProof="0"/>
              <a:t>Click to add subtitle</a:t>
            </a:r>
          </a:p>
        </p:txBody>
      </p:sp>
      <p:sp>
        <p:nvSpPr>
          <p:cNvPr id="33" name="Text Placeholder 25">
            <a:extLst>
              <a:ext uri="{FF2B5EF4-FFF2-40B4-BE49-F238E27FC236}">
                <a16:creationId xmlns:a16="http://schemas.microsoft.com/office/drawing/2014/main" id="{918F424D-F90F-4352-B45D-8E23B4BA148F}"/>
              </a:ext>
            </a:extLst>
          </p:cNvPr>
          <p:cNvSpPr>
            <a:spLocks noGrp="1"/>
          </p:cNvSpPr>
          <p:nvPr>
            <p:ph type="body" sz="quarter" idx="18" hasCustomPrompt="1"/>
          </p:nvPr>
        </p:nvSpPr>
        <p:spPr>
          <a:xfrm>
            <a:off x="7905666" y="2651053"/>
            <a:ext cx="3303659" cy="3215781"/>
          </a:xfrm>
        </p:spPr>
        <p:txBody>
          <a:bodyPr rtlCol="0">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rtl="0"/>
            <a:r>
              <a:rPr lang="en-GB" noProof="0"/>
              <a:t>Click to insert text</a:t>
            </a:r>
          </a:p>
        </p:txBody>
      </p:sp>
      <p:sp>
        <p:nvSpPr>
          <p:cNvPr id="9" name="Date Placeholder 3">
            <a:extLst>
              <a:ext uri="{FF2B5EF4-FFF2-40B4-BE49-F238E27FC236}">
                <a16:creationId xmlns:a16="http://schemas.microsoft.com/office/drawing/2014/main" id="{6CF1492E-55F0-4EDA-9C49-A4A834F401C5}"/>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0" name="Footer Placeholder 4">
            <a:extLst>
              <a:ext uri="{FF2B5EF4-FFF2-40B4-BE49-F238E27FC236}">
                <a16:creationId xmlns:a16="http://schemas.microsoft.com/office/drawing/2014/main" id="{928D135F-F70E-4CF5-8CAB-4B58BA029B56}"/>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1" name="Slide Number Placeholder 5">
            <a:extLst>
              <a:ext uri="{FF2B5EF4-FFF2-40B4-BE49-F238E27FC236}">
                <a16:creationId xmlns:a16="http://schemas.microsoft.com/office/drawing/2014/main" id="{B0B1F2E7-88D6-4A13-81A3-A31E4E8D3FFE}"/>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grpSp>
        <p:nvGrpSpPr>
          <p:cNvPr id="50" name="Group 49">
            <a:extLst>
              <a:ext uri="{FF2B5EF4-FFF2-40B4-BE49-F238E27FC236}">
                <a16:creationId xmlns:a16="http://schemas.microsoft.com/office/drawing/2014/main" id="{4A548AA1-D42E-4FED-9B69-F476E26489F3}"/>
              </a:ext>
              <a:ext uri="{C183D7F6-B498-43B3-948B-1728B52AA6E4}">
                <adec:decorative xmlns:adec="http://schemas.microsoft.com/office/drawing/2017/decorative" val="1"/>
              </a:ext>
            </a:extLst>
          </p:cNvPr>
          <p:cNvGrpSpPr/>
          <p:nvPr userDrawn="1"/>
        </p:nvGrpSpPr>
        <p:grpSpPr>
          <a:xfrm rot="5400000">
            <a:off x="3072531" y="-2496283"/>
            <a:ext cx="6034235" cy="11610702"/>
            <a:chOff x="443748" y="446254"/>
            <a:chExt cx="3330000" cy="5760000"/>
          </a:xfrm>
        </p:grpSpPr>
        <p:sp>
          <p:nvSpPr>
            <p:cNvPr id="51" name="Rectangle 5">
              <a:extLst>
                <a:ext uri="{FF2B5EF4-FFF2-40B4-BE49-F238E27FC236}">
                  <a16:creationId xmlns:a16="http://schemas.microsoft.com/office/drawing/2014/main" id="{8C03BD57-8867-4998-B3F3-82125EA3708C}"/>
                </a:ext>
                <a:ext uri="{C183D7F6-B498-43B3-948B-1728B52AA6E4}">
                  <adec:decorative xmlns:adec="http://schemas.microsoft.com/office/drawing/2017/decorative"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2" name="Rectangle 5">
              <a:extLst>
                <a:ext uri="{FF2B5EF4-FFF2-40B4-BE49-F238E27FC236}">
                  <a16:creationId xmlns:a16="http://schemas.microsoft.com/office/drawing/2014/main" id="{AF4847DD-9F53-4840-86F2-4ADCD66C167B}"/>
                </a:ext>
                <a:ext uri="{C183D7F6-B498-43B3-948B-1728B52AA6E4}">
                  <adec:decorative xmlns:adec="http://schemas.microsoft.com/office/drawing/2017/decorative"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alpha val="70000"/>
                  </a:schemeClr>
                </a:solidFill>
              </a:endParaRPr>
            </a:p>
          </p:txBody>
        </p:sp>
        <p:sp>
          <p:nvSpPr>
            <p:cNvPr id="53" name="Rectangle 5">
              <a:extLst>
                <a:ext uri="{FF2B5EF4-FFF2-40B4-BE49-F238E27FC236}">
                  <a16:creationId xmlns:a16="http://schemas.microsoft.com/office/drawing/2014/main" id="{881FA255-D3EB-4D06-BDCA-3627242D6D52}"/>
                </a:ext>
                <a:ext uri="{C183D7F6-B498-43B3-948B-1728B52AA6E4}">
                  <adec:decorative xmlns:adec="http://schemas.microsoft.com/office/drawing/2017/decorative"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Tree>
    <p:extLst>
      <p:ext uri="{BB962C8B-B14F-4D97-AF65-F5344CB8AC3E}">
        <p14:creationId xmlns:p14="http://schemas.microsoft.com/office/powerpoint/2010/main" val="1867604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036F7FC-6006-4472-BC70-30C283ABC126}"/>
              </a:ext>
            </a:extLst>
          </p:cNvPr>
          <p:cNvSpPr>
            <a:spLocks noGrp="1"/>
          </p:cNvSpPr>
          <p:nvPr>
            <p:ph type="title"/>
          </p:nvPr>
        </p:nvSpPr>
        <p:spPr>
          <a:xfrm>
            <a:off x="1080000" y="540000"/>
            <a:ext cx="3345950" cy="2303213"/>
          </a:xfrm>
        </p:spPr>
        <p:txBody>
          <a:bodyPr rtlCol="0" anchor="ctr" anchorCtr="0"/>
          <a:lstStyle>
            <a:lvl1pPr algn="ctr">
              <a:defRPr/>
            </a:lvl1pPr>
          </a:lstStyle>
          <a:p>
            <a:pPr algn="ctr" rtl="0"/>
            <a:endParaRPr lang="en-GB" noProof="0"/>
          </a:p>
        </p:txBody>
      </p:sp>
      <p:cxnSp>
        <p:nvCxnSpPr>
          <p:cNvPr id="8" name="Straight Connector 7">
            <a:extLst>
              <a:ext uri="{FF2B5EF4-FFF2-40B4-BE49-F238E27FC236}">
                <a16:creationId xmlns:a16="http://schemas.microsoft.com/office/drawing/2014/main" id="{3265A73B-104E-43C7-BBEC-C2B3D52E1C21}"/>
              </a:ext>
              <a:ext uri="{C183D7F6-B498-43B3-948B-1728B52AA6E4}">
                <adec:decorative xmlns:adec="http://schemas.microsoft.com/office/drawing/2017/decorative" val="1"/>
              </a:ext>
            </a:extLst>
          </p:cNvPr>
          <p:cNvCxnSpPr>
            <a:cxnSpLocks/>
          </p:cNvCxnSpPr>
          <p:nvPr userDrawn="1"/>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FE0F1ED-567A-464B-A7AB-53B58F510B08}"/>
              </a:ext>
            </a:extLst>
          </p:cNvPr>
          <p:cNvSpPr>
            <a:spLocks noGrp="1"/>
          </p:cNvSpPr>
          <p:nvPr>
            <p:ph idx="1"/>
          </p:nvPr>
        </p:nvSpPr>
        <p:spPr>
          <a:xfrm>
            <a:off x="5543552" y="540000"/>
            <a:ext cx="6107460" cy="2303213"/>
          </a:xfrm>
        </p:spPr>
        <p:txBody>
          <a:bodyPr rtlCol="0" anchor="ctr">
            <a:normAutofit/>
          </a:bodyPr>
          <a:lstStyle>
            <a:lvl1pPr marL="0" indent="0" algn="l">
              <a:buNone/>
              <a:defRPr/>
            </a:lvl1pPr>
          </a:lstStyle>
          <a:p>
            <a:pPr rtl="0"/>
            <a:endParaRPr lang="en-GB" noProof="0"/>
          </a:p>
        </p:txBody>
      </p:sp>
      <p:sp>
        <p:nvSpPr>
          <p:cNvPr id="10" name="Rectangle 9">
            <a:extLst>
              <a:ext uri="{FF2B5EF4-FFF2-40B4-BE49-F238E27FC236}">
                <a16:creationId xmlns:a16="http://schemas.microsoft.com/office/drawing/2014/main" id="{96745F42-F11E-4295-BA16-71120E66B951}"/>
              </a:ext>
              <a:ext uri="{C183D7F6-B498-43B3-948B-1728B52AA6E4}">
                <adec:decorative xmlns:adec="http://schemas.microsoft.com/office/drawing/2017/decorative" val="1"/>
              </a:ext>
            </a:extLst>
          </p:cNvPr>
          <p:cNvSpPr/>
          <p:nvPr userDrawn="1"/>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alpha val="30000"/>
                </a:prstClr>
              </a:solidFill>
              <a:effectLst/>
              <a:uLnTx/>
              <a:uFillTx/>
              <a:latin typeface="Avenir Next LT Pro Light"/>
              <a:ea typeface="+mn-ea"/>
              <a:cs typeface="+mn-cs"/>
            </a:endParaRPr>
          </a:p>
        </p:txBody>
      </p:sp>
      <p:sp>
        <p:nvSpPr>
          <p:cNvPr id="23" name="Picture Placeholder 18">
            <a:extLst>
              <a:ext uri="{FF2B5EF4-FFF2-40B4-BE49-F238E27FC236}">
                <a16:creationId xmlns:a16="http://schemas.microsoft.com/office/drawing/2014/main" id="{49B51FEE-9706-46CF-8CEF-5E1F009FFF02}"/>
              </a:ext>
            </a:extLst>
          </p:cNvPr>
          <p:cNvSpPr>
            <a:spLocks noGrp="1"/>
          </p:cNvSpPr>
          <p:nvPr>
            <p:ph type="pic" sz="quarter" idx="13" hasCustomPrompt="1"/>
          </p:nvPr>
        </p:nvSpPr>
        <p:spPr>
          <a:xfrm>
            <a:off x="541338" y="4011613"/>
            <a:ext cx="2578100" cy="2303462"/>
          </a:xfrm>
        </p:spPr>
        <p:txBody>
          <a:bodyPr rtlCol="0"/>
          <a:lstStyle>
            <a:lvl1pPr marL="0" indent="0" algn="ctr">
              <a:buNone/>
              <a:defRPr/>
            </a:lvl1pPr>
          </a:lstStyle>
          <a:p>
            <a:pPr rtl="0"/>
            <a:r>
              <a:rPr lang="en-GB" noProof="0"/>
              <a:t>Click to add photo</a:t>
            </a:r>
          </a:p>
        </p:txBody>
      </p:sp>
      <p:sp>
        <p:nvSpPr>
          <p:cNvPr id="24" name="Picture Placeholder 18">
            <a:extLst>
              <a:ext uri="{FF2B5EF4-FFF2-40B4-BE49-F238E27FC236}">
                <a16:creationId xmlns:a16="http://schemas.microsoft.com/office/drawing/2014/main" id="{C2EE5695-74F8-4071-8805-A537486F2217}"/>
              </a:ext>
            </a:extLst>
          </p:cNvPr>
          <p:cNvSpPr>
            <a:spLocks noGrp="1"/>
          </p:cNvSpPr>
          <p:nvPr>
            <p:ph type="pic" sz="quarter" idx="14" hasCustomPrompt="1"/>
          </p:nvPr>
        </p:nvSpPr>
        <p:spPr>
          <a:xfrm>
            <a:off x="3384863" y="4011331"/>
            <a:ext cx="2578100" cy="2303462"/>
          </a:xfrm>
        </p:spPr>
        <p:txBody>
          <a:bodyPr rtlCol="0"/>
          <a:lstStyle>
            <a:lvl1pPr marL="0" indent="0" algn="ctr">
              <a:buNone/>
              <a:defRPr/>
            </a:lvl1pPr>
          </a:lstStyle>
          <a:p>
            <a:pPr rtl="0"/>
            <a:r>
              <a:rPr lang="en-GB" noProof="0"/>
              <a:t>Click to add photo</a:t>
            </a:r>
          </a:p>
        </p:txBody>
      </p:sp>
      <p:sp>
        <p:nvSpPr>
          <p:cNvPr id="25" name="Picture Placeholder 18">
            <a:extLst>
              <a:ext uri="{FF2B5EF4-FFF2-40B4-BE49-F238E27FC236}">
                <a16:creationId xmlns:a16="http://schemas.microsoft.com/office/drawing/2014/main" id="{426DBDB7-E494-4BDA-BD74-10D41918C0AB}"/>
              </a:ext>
            </a:extLst>
          </p:cNvPr>
          <p:cNvSpPr>
            <a:spLocks noGrp="1"/>
          </p:cNvSpPr>
          <p:nvPr>
            <p:ph type="pic" sz="quarter" idx="15" hasCustomPrompt="1"/>
          </p:nvPr>
        </p:nvSpPr>
        <p:spPr>
          <a:xfrm>
            <a:off x="6228887" y="4011331"/>
            <a:ext cx="2578100" cy="2303462"/>
          </a:xfrm>
        </p:spPr>
        <p:txBody>
          <a:bodyPr rtlCol="0"/>
          <a:lstStyle>
            <a:lvl1pPr marL="0" indent="0" algn="ctr">
              <a:buNone/>
              <a:defRPr/>
            </a:lvl1pPr>
          </a:lstStyle>
          <a:p>
            <a:pPr rtl="0"/>
            <a:r>
              <a:rPr lang="en-GB" noProof="0"/>
              <a:t>Click to add photo</a:t>
            </a:r>
          </a:p>
        </p:txBody>
      </p:sp>
      <p:sp>
        <p:nvSpPr>
          <p:cNvPr id="26" name="Picture Placeholder 18">
            <a:extLst>
              <a:ext uri="{FF2B5EF4-FFF2-40B4-BE49-F238E27FC236}">
                <a16:creationId xmlns:a16="http://schemas.microsoft.com/office/drawing/2014/main" id="{110C3059-EF0D-4175-A421-E59E738E9AAD}"/>
              </a:ext>
            </a:extLst>
          </p:cNvPr>
          <p:cNvSpPr>
            <a:spLocks noGrp="1"/>
          </p:cNvSpPr>
          <p:nvPr>
            <p:ph type="pic" sz="quarter" idx="16" hasCustomPrompt="1"/>
          </p:nvPr>
        </p:nvSpPr>
        <p:spPr>
          <a:xfrm>
            <a:off x="9072912" y="4011331"/>
            <a:ext cx="2578100" cy="2303462"/>
          </a:xfrm>
        </p:spPr>
        <p:txBody>
          <a:bodyPr rtlCol="0"/>
          <a:lstStyle>
            <a:lvl1pPr marL="0" indent="0" algn="ctr">
              <a:buNone/>
              <a:defRPr/>
            </a:lvl1pPr>
          </a:lstStyle>
          <a:p>
            <a:pPr rtl="0"/>
            <a:r>
              <a:rPr lang="en-GB" noProof="0"/>
              <a:t>Click to add photo</a:t>
            </a:r>
          </a:p>
        </p:txBody>
      </p:sp>
      <p:sp>
        <p:nvSpPr>
          <p:cNvPr id="15" name="Date Placeholder 3">
            <a:extLst>
              <a:ext uri="{FF2B5EF4-FFF2-40B4-BE49-F238E27FC236}">
                <a16:creationId xmlns:a16="http://schemas.microsoft.com/office/drawing/2014/main" id="{F23808ED-A697-419E-B2B9-925BC80462D9}"/>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6" name="Footer Placeholder 4">
            <a:extLst>
              <a:ext uri="{FF2B5EF4-FFF2-40B4-BE49-F238E27FC236}">
                <a16:creationId xmlns:a16="http://schemas.microsoft.com/office/drawing/2014/main" id="{82CBC00E-8DBE-41F7-B5EC-A273F7184936}"/>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7" name="Slide Number Placeholder 5">
            <a:extLst>
              <a:ext uri="{FF2B5EF4-FFF2-40B4-BE49-F238E27FC236}">
                <a16:creationId xmlns:a16="http://schemas.microsoft.com/office/drawing/2014/main" id="{EC8BA04E-DB40-4D07-9B73-37122A902296}"/>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4224374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EF848A-75B5-49A0-A26E-E3931F22D975}"/>
              </a:ext>
            </a:extLst>
          </p:cNvPr>
          <p:cNvSpPr>
            <a:spLocks noGrp="1"/>
          </p:cNvSpPr>
          <p:nvPr>
            <p:ph type="ctrTitle"/>
          </p:nvPr>
        </p:nvSpPr>
        <p:spPr>
          <a:xfrm>
            <a:off x="3870326" y="1089025"/>
            <a:ext cx="4451349" cy="1532951"/>
          </a:xfrm>
        </p:spPr>
        <p:txBody>
          <a:bodyPr rtlCol="0" anchor="b"/>
          <a:lstStyle>
            <a:lvl1pPr algn="ctr">
              <a:defRPr/>
            </a:lvl1pPr>
          </a:lstStyle>
          <a:p>
            <a:pPr rtl="0"/>
            <a:endParaRPr lang="en-GB" noProof="0"/>
          </a:p>
        </p:txBody>
      </p:sp>
      <p:sp>
        <p:nvSpPr>
          <p:cNvPr id="8" name="Subtitle 7">
            <a:extLst>
              <a:ext uri="{FF2B5EF4-FFF2-40B4-BE49-F238E27FC236}">
                <a16:creationId xmlns:a16="http://schemas.microsoft.com/office/drawing/2014/main" id="{0D20A319-635D-423F-BBAC-55CDC1785605}"/>
              </a:ext>
            </a:extLst>
          </p:cNvPr>
          <p:cNvSpPr>
            <a:spLocks noGrp="1"/>
          </p:cNvSpPr>
          <p:nvPr>
            <p:ph type="subTitle" idx="1"/>
          </p:nvPr>
        </p:nvSpPr>
        <p:spPr>
          <a:xfrm>
            <a:off x="3870326" y="4248000"/>
            <a:ext cx="4451349" cy="1520975"/>
          </a:xfrm>
        </p:spPr>
        <p:txBody>
          <a:bodyPr rtlCol="0"/>
          <a:lstStyle>
            <a:lvl1pPr marL="0" indent="0" algn="ctr">
              <a:buNone/>
              <a:defRPr i="1"/>
            </a:lvl1pPr>
          </a:lstStyle>
          <a:p>
            <a:pPr rtl="0"/>
            <a:endParaRPr lang="en-GB" noProof="0"/>
          </a:p>
        </p:txBody>
      </p:sp>
      <p:sp>
        <p:nvSpPr>
          <p:cNvPr id="31" name="Picture Placeholder 28">
            <a:extLst>
              <a:ext uri="{FF2B5EF4-FFF2-40B4-BE49-F238E27FC236}">
                <a16:creationId xmlns:a16="http://schemas.microsoft.com/office/drawing/2014/main" id="{2A95A91B-7863-4D63-9D9B-EB1E440C1DFD}"/>
              </a:ext>
            </a:extLst>
          </p:cNvPr>
          <p:cNvSpPr>
            <a:spLocks noGrp="1"/>
          </p:cNvSpPr>
          <p:nvPr>
            <p:ph type="pic" sz="quarter" idx="13" hasCustomPrompt="1"/>
          </p:nvPr>
        </p:nvSpPr>
        <p:spPr>
          <a:xfrm>
            <a:off x="539750" y="539750"/>
            <a:ext cx="2768600" cy="5778500"/>
          </a:xfrm>
        </p:spPr>
        <p:txBody>
          <a:bodyPr rtlCol="0"/>
          <a:lstStyle>
            <a:lvl1pPr marL="0" indent="0" algn="ctr">
              <a:buNone/>
              <a:defRPr/>
            </a:lvl1pPr>
          </a:lstStyle>
          <a:p>
            <a:pPr rtl="0"/>
            <a:r>
              <a:rPr lang="en-GB" noProof="0"/>
              <a:t>Click to add photo</a:t>
            </a:r>
          </a:p>
        </p:txBody>
      </p:sp>
      <p:sp>
        <p:nvSpPr>
          <p:cNvPr id="32" name="Picture Placeholder 28">
            <a:extLst>
              <a:ext uri="{FF2B5EF4-FFF2-40B4-BE49-F238E27FC236}">
                <a16:creationId xmlns:a16="http://schemas.microsoft.com/office/drawing/2014/main" id="{AC55B2B7-A24A-4F78-B673-918F440A12E6}"/>
              </a:ext>
            </a:extLst>
          </p:cNvPr>
          <p:cNvSpPr>
            <a:spLocks noGrp="1"/>
          </p:cNvSpPr>
          <p:nvPr>
            <p:ph type="pic" sz="quarter" idx="14" hasCustomPrompt="1"/>
          </p:nvPr>
        </p:nvSpPr>
        <p:spPr>
          <a:xfrm>
            <a:off x="8883400" y="540000"/>
            <a:ext cx="2768600" cy="5778500"/>
          </a:xfrm>
        </p:spPr>
        <p:txBody>
          <a:bodyPr rtlCol="0"/>
          <a:lstStyle>
            <a:lvl1pPr marL="0" indent="0" algn="ctr">
              <a:buNone/>
              <a:defRPr/>
            </a:lvl1pPr>
          </a:lstStyle>
          <a:p>
            <a:pPr rtl="0"/>
            <a:r>
              <a:rPr lang="en-GB" noProof="0"/>
              <a:t>Click to add photo</a:t>
            </a:r>
          </a:p>
        </p:txBody>
      </p:sp>
      <p:sp>
        <p:nvSpPr>
          <p:cNvPr id="25" name="Date Placeholder 3">
            <a:extLst>
              <a:ext uri="{FF2B5EF4-FFF2-40B4-BE49-F238E27FC236}">
                <a16:creationId xmlns:a16="http://schemas.microsoft.com/office/drawing/2014/main" id="{F2472D78-AA98-4F36-B6D6-73FDDFEDE3ED}"/>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26" name="Footer Placeholder 4">
            <a:extLst>
              <a:ext uri="{FF2B5EF4-FFF2-40B4-BE49-F238E27FC236}">
                <a16:creationId xmlns:a16="http://schemas.microsoft.com/office/drawing/2014/main" id="{389A6CF9-7AEC-41F9-B68D-D7919EE0877D}"/>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27" name="Slide Number Placeholder 5">
            <a:extLst>
              <a:ext uri="{FF2B5EF4-FFF2-40B4-BE49-F238E27FC236}">
                <a16:creationId xmlns:a16="http://schemas.microsoft.com/office/drawing/2014/main" id="{D01CF4E0-7641-49C6-B4CE-27534439224A}"/>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grpSp>
        <p:nvGrpSpPr>
          <p:cNvPr id="24" name="Group 23">
            <a:extLst>
              <a:ext uri="{FF2B5EF4-FFF2-40B4-BE49-F238E27FC236}">
                <a16:creationId xmlns:a16="http://schemas.microsoft.com/office/drawing/2014/main" id="{31AFB269-EE5A-41D3-BCD6-D9F59CE699B7}"/>
              </a:ext>
              <a:ext uri="{C183D7F6-B498-43B3-948B-1728B52AA6E4}">
                <adec:decorative xmlns:adec="http://schemas.microsoft.com/office/drawing/2017/decorative" val="1"/>
              </a:ext>
            </a:extLst>
          </p:cNvPr>
          <p:cNvGrpSpPr/>
          <p:nvPr userDrawn="1"/>
        </p:nvGrpSpPr>
        <p:grpSpPr>
          <a:xfrm>
            <a:off x="5354952" y="3043393"/>
            <a:ext cx="1481845" cy="787628"/>
            <a:chOff x="4987925" y="2840038"/>
            <a:chExt cx="2216150" cy="1177924"/>
          </a:xfrm>
        </p:grpSpPr>
        <p:sp>
          <p:nvSpPr>
            <p:cNvPr id="28" name="Rectangle 27">
              <a:extLst>
                <a:ext uri="{FF2B5EF4-FFF2-40B4-BE49-F238E27FC236}">
                  <a16:creationId xmlns:a16="http://schemas.microsoft.com/office/drawing/2014/main" id="{45469245-EBD6-4BF4-B555-140F59F51604}"/>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Rectangle 28">
              <a:extLst>
                <a:ext uri="{FF2B5EF4-FFF2-40B4-BE49-F238E27FC236}">
                  <a16:creationId xmlns:a16="http://schemas.microsoft.com/office/drawing/2014/main" id="{469BCC58-7D38-43ED-B78C-2D780660AA2B}"/>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Rectangle 29">
              <a:extLst>
                <a:ext uri="{FF2B5EF4-FFF2-40B4-BE49-F238E27FC236}">
                  <a16:creationId xmlns:a16="http://schemas.microsoft.com/office/drawing/2014/main" id="{0A8F2EBB-150B-4044-A215-E7B7EAD742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grpSp>
          <p:nvGrpSpPr>
            <p:cNvPr id="33" name="Group 32">
              <a:extLst>
                <a:ext uri="{FF2B5EF4-FFF2-40B4-BE49-F238E27FC236}">
                  <a16:creationId xmlns:a16="http://schemas.microsoft.com/office/drawing/2014/main" id="{E3CC0AD8-7413-4C81-9A62-702945CC3BE8}"/>
                </a:ext>
              </a:extLst>
            </p:cNvPr>
            <p:cNvGrpSpPr/>
            <p:nvPr/>
          </p:nvGrpSpPr>
          <p:grpSpPr>
            <a:xfrm>
              <a:off x="5614944" y="3117662"/>
              <a:ext cx="1009280" cy="464739"/>
              <a:chOff x="4432859" y="3200647"/>
              <a:chExt cx="1009280" cy="464739"/>
            </a:xfrm>
          </p:grpSpPr>
          <p:sp>
            <p:nvSpPr>
              <p:cNvPr id="41" name="Freeform: Shape 40">
                <a:extLst>
                  <a:ext uri="{FF2B5EF4-FFF2-40B4-BE49-F238E27FC236}">
                    <a16:creationId xmlns:a16="http://schemas.microsoft.com/office/drawing/2014/main" id="{2502799B-0C00-4D54-A631-1E79EAA52AFC}"/>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2" name="Freeform: Shape 41">
                <a:extLst>
                  <a:ext uri="{FF2B5EF4-FFF2-40B4-BE49-F238E27FC236}">
                    <a16:creationId xmlns:a16="http://schemas.microsoft.com/office/drawing/2014/main" id="{64E9F509-6627-4770-8A74-970F83C54B15}"/>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grpSp>
        <p:grpSp>
          <p:nvGrpSpPr>
            <p:cNvPr id="34" name="Group 33">
              <a:extLst>
                <a:ext uri="{FF2B5EF4-FFF2-40B4-BE49-F238E27FC236}">
                  <a16:creationId xmlns:a16="http://schemas.microsoft.com/office/drawing/2014/main" id="{5C187A2A-8F72-40F1-B320-D3B624B54859}"/>
                </a:ext>
              </a:extLst>
            </p:cNvPr>
            <p:cNvGrpSpPr/>
            <p:nvPr/>
          </p:nvGrpSpPr>
          <p:grpSpPr>
            <a:xfrm>
              <a:off x="5679979" y="2915338"/>
              <a:ext cx="1080000" cy="1080000"/>
              <a:chOff x="4497894" y="2998323"/>
              <a:chExt cx="1080000" cy="1080000"/>
            </a:xfrm>
          </p:grpSpPr>
          <p:grpSp>
            <p:nvGrpSpPr>
              <p:cNvPr id="35" name="Group 34">
                <a:extLst>
                  <a:ext uri="{FF2B5EF4-FFF2-40B4-BE49-F238E27FC236}">
                    <a16:creationId xmlns:a16="http://schemas.microsoft.com/office/drawing/2014/main" id="{038DCBEB-9435-4A10-828C-CBFA74A08708}"/>
                  </a:ext>
                </a:extLst>
              </p:cNvPr>
              <p:cNvGrpSpPr/>
              <p:nvPr/>
            </p:nvGrpSpPr>
            <p:grpSpPr>
              <a:xfrm rot="13500000">
                <a:off x="4805524" y="2998323"/>
                <a:ext cx="464739" cy="1080000"/>
                <a:chOff x="4511184" y="2470620"/>
                <a:chExt cx="464739" cy="1080000"/>
              </a:xfrm>
            </p:grpSpPr>
            <p:sp>
              <p:nvSpPr>
                <p:cNvPr id="39" name="Freeform: Shape 38">
                  <a:extLst>
                    <a:ext uri="{FF2B5EF4-FFF2-40B4-BE49-F238E27FC236}">
                      <a16:creationId xmlns:a16="http://schemas.microsoft.com/office/drawing/2014/main" id="{A8CE8E01-DABF-4783-A397-EDB1A91E2950}"/>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cxnSp>
              <p:nvCxnSpPr>
                <p:cNvPr id="40" name="Straight Connector 39">
                  <a:extLst>
                    <a:ext uri="{FF2B5EF4-FFF2-40B4-BE49-F238E27FC236}">
                      <a16:creationId xmlns:a16="http://schemas.microsoft.com/office/drawing/2014/main" id="{6401896A-2EF5-4843-9DC5-ECC0D6F6A7F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B7C02DC-3E0A-45D2-859A-86EB5A3CF979}"/>
                  </a:ext>
                </a:extLst>
              </p:cNvPr>
              <p:cNvGrpSpPr/>
              <p:nvPr/>
            </p:nvGrpSpPr>
            <p:grpSpPr>
              <a:xfrm rot="8100000" flipH="1">
                <a:off x="4542572" y="2998323"/>
                <a:ext cx="464739" cy="1080000"/>
                <a:chOff x="4511184" y="2470620"/>
                <a:chExt cx="464739" cy="1080000"/>
              </a:xfrm>
            </p:grpSpPr>
            <p:sp>
              <p:nvSpPr>
                <p:cNvPr id="37" name="Freeform: Shape 36">
                  <a:extLst>
                    <a:ext uri="{FF2B5EF4-FFF2-40B4-BE49-F238E27FC236}">
                      <a16:creationId xmlns:a16="http://schemas.microsoft.com/office/drawing/2014/main" id="{C5170D8C-ECD3-41D1-83F4-8C2A4AEC277D}"/>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cxnSp>
              <p:nvCxnSpPr>
                <p:cNvPr id="38" name="Straight Connector 37">
                  <a:extLst>
                    <a:ext uri="{FF2B5EF4-FFF2-40B4-BE49-F238E27FC236}">
                      <a16:creationId xmlns:a16="http://schemas.microsoft.com/office/drawing/2014/main" id="{BADB4C03-0F86-4580-B0C9-48DD4B3B67FF}"/>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07699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0C1D561-971B-43DB-A5A7-63A887A0CA6B}"/>
              </a:ext>
            </a:extLst>
          </p:cNvPr>
          <p:cNvSpPr>
            <a:spLocks noGrp="1"/>
          </p:cNvSpPr>
          <p:nvPr>
            <p:ph type="title"/>
          </p:nvPr>
        </p:nvSpPr>
        <p:spPr>
          <a:xfrm>
            <a:off x="1080000" y="540000"/>
            <a:ext cx="4426782" cy="1331637"/>
          </a:xfrm>
        </p:spPr>
        <p:txBody>
          <a:bodyPr rtlCol="0" anchor="b" anchorCtr="0">
            <a:normAutofit/>
          </a:bodyPr>
          <a:lstStyle>
            <a:lvl1pPr algn="ctr">
              <a:defRPr/>
            </a:lvl1pPr>
          </a:lstStyle>
          <a:p>
            <a:pPr algn="ctr" rtl="0"/>
            <a:endParaRPr lang="en-GB" noProof="0"/>
          </a:p>
        </p:txBody>
      </p:sp>
      <p:cxnSp>
        <p:nvCxnSpPr>
          <p:cNvPr id="9" name="Straight Connector 8">
            <a:extLst>
              <a:ext uri="{FF2B5EF4-FFF2-40B4-BE49-F238E27FC236}">
                <a16:creationId xmlns:a16="http://schemas.microsoft.com/office/drawing/2014/main" id="{8CACFD68-412E-48B4-B9EB-FEDC20A81354}"/>
              </a:ext>
              <a:ext uri="{C183D7F6-B498-43B3-948B-1728B52AA6E4}">
                <adec:decorative xmlns:adec="http://schemas.microsoft.com/office/drawing/2017/decorative" val="1"/>
              </a:ext>
            </a:extLst>
          </p:cNvPr>
          <p:cNvCxnSpPr>
            <a:cxnSpLocks/>
          </p:cNvCxnSpPr>
          <p:nvPr userDrawn="1"/>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F0731E0-58E0-4382-ADA7-A9C6DE2E7E36}"/>
              </a:ext>
            </a:extLst>
          </p:cNvPr>
          <p:cNvSpPr>
            <a:spLocks noGrp="1"/>
          </p:cNvSpPr>
          <p:nvPr>
            <p:ph idx="1"/>
          </p:nvPr>
        </p:nvSpPr>
        <p:spPr>
          <a:xfrm>
            <a:off x="1080000" y="2759076"/>
            <a:ext cx="4460874" cy="3009899"/>
          </a:xfrm>
        </p:spPr>
        <p:txBody>
          <a:bodyPr rtlCol="0">
            <a:normAutofit/>
          </a:bodyPr>
          <a:lstStyle>
            <a:lvl1pPr>
              <a:defRPr sz="2000"/>
            </a:lvl1pPr>
          </a:lstStyle>
          <a:p>
            <a:pPr rtl="0"/>
            <a:endParaRPr lang="en-GB" noProof="0"/>
          </a:p>
        </p:txBody>
      </p:sp>
      <p:sp>
        <p:nvSpPr>
          <p:cNvPr id="11" name="Date Placeholder 3">
            <a:extLst>
              <a:ext uri="{FF2B5EF4-FFF2-40B4-BE49-F238E27FC236}">
                <a16:creationId xmlns:a16="http://schemas.microsoft.com/office/drawing/2014/main" id="{23D67752-1F0B-4C84-BBA7-A57E2793D918}"/>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2" name="Rectangle 11">
            <a:extLst>
              <a:ext uri="{FF2B5EF4-FFF2-40B4-BE49-F238E27FC236}">
                <a16:creationId xmlns:a16="http://schemas.microsoft.com/office/drawing/2014/main" id="{FA4033A0-8E66-4ABA-9E27-744642AA948F}"/>
              </a:ext>
              <a:ext uri="{C183D7F6-B498-43B3-948B-1728B52AA6E4}">
                <adec:decorative xmlns:adec="http://schemas.microsoft.com/office/drawing/2017/decorative"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alpha val="20000"/>
                </a:prstClr>
              </a:solidFill>
              <a:effectLst/>
              <a:uLnTx/>
              <a:uFillTx/>
              <a:latin typeface="Avenir Next LT Pro Light"/>
              <a:ea typeface="+mn-ea"/>
              <a:cs typeface="+mn-cs"/>
            </a:endParaRPr>
          </a:p>
        </p:txBody>
      </p:sp>
      <p:sp>
        <p:nvSpPr>
          <p:cNvPr id="20" name="Picture Placeholder 17">
            <a:extLst>
              <a:ext uri="{FF2B5EF4-FFF2-40B4-BE49-F238E27FC236}">
                <a16:creationId xmlns:a16="http://schemas.microsoft.com/office/drawing/2014/main" id="{6A17A7B9-79E8-403B-A59F-FC5E1C5034B4}"/>
              </a:ext>
            </a:extLst>
          </p:cNvPr>
          <p:cNvSpPr>
            <a:spLocks noGrp="1"/>
          </p:cNvSpPr>
          <p:nvPr>
            <p:ph type="pic" sz="quarter" idx="13" hasCustomPrompt="1"/>
          </p:nvPr>
        </p:nvSpPr>
        <p:spPr>
          <a:xfrm>
            <a:off x="7212013" y="539750"/>
            <a:ext cx="4438650" cy="2754313"/>
          </a:xfrm>
        </p:spPr>
        <p:txBody>
          <a:bodyPr rtlCol="0"/>
          <a:lstStyle>
            <a:lvl1pPr marL="0" indent="0" algn="ctr">
              <a:buNone/>
              <a:defRPr/>
            </a:lvl1pPr>
          </a:lstStyle>
          <a:p>
            <a:pPr rtl="0"/>
            <a:r>
              <a:rPr lang="en-GB" noProof="0"/>
              <a:t>Click to add photo</a:t>
            </a:r>
          </a:p>
        </p:txBody>
      </p:sp>
      <p:sp>
        <p:nvSpPr>
          <p:cNvPr id="21" name="Picture Placeholder 17">
            <a:extLst>
              <a:ext uri="{FF2B5EF4-FFF2-40B4-BE49-F238E27FC236}">
                <a16:creationId xmlns:a16="http://schemas.microsoft.com/office/drawing/2014/main" id="{F2DFBA6D-4E5F-452E-AB45-0AE0600C5F7F}"/>
              </a:ext>
            </a:extLst>
          </p:cNvPr>
          <p:cNvSpPr>
            <a:spLocks noGrp="1"/>
          </p:cNvSpPr>
          <p:nvPr>
            <p:ph type="pic" sz="quarter" idx="14" hasCustomPrompt="1"/>
          </p:nvPr>
        </p:nvSpPr>
        <p:spPr>
          <a:xfrm>
            <a:off x="7212014" y="3563687"/>
            <a:ext cx="4438650" cy="2754313"/>
          </a:xfrm>
        </p:spPr>
        <p:txBody>
          <a:bodyPr rtlCol="0"/>
          <a:lstStyle>
            <a:lvl1pPr marL="0" indent="0" algn="ctr">
              <a:buNone/>
              <a:defRPr/>
            </a:lvl1pPr>
          </a:lstStyle>
          <a:p>
            <a:pPr rtl="0"/>
            <a:r>
              <a:rPr lang="en-GB" noProof="0"/>
              <a:t>Click to add photo</a:t>
            </a:r>
          </a:p>
        </p:txBody>
      </p:sp>
      <p:sp>
        <p:nvSpPr>
          <p:cNvPr id="15" name="Footer Placeholder 4">
            <a:extLst>
              <a:ext uri="{FF2B5EF4-FFF2-40B4-BE49-F238E27FC236}">
                <a16:creationId xmlns:a16="http://schemas.microsoft.com/office/drawing/2014/main" id="{E8E05746-2784-43CF-84F7-0175BD650240}"/>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6" name="Slide Number Placeholder 5">
            <a:extLst>
              <a:ext uri="{FF2B5EF4-FFF2-40B4-BE49-F238E27FC236}">
                <a16:creationId xmlns:a16="http://schemas.microsoft.com/office/drawing/2014/main" id="{BB851CC3-3ED8-49E8-B8AC-6D79B036F307}"/>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63759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C2262EB2-92F3-45D5-977D-A254F9DC45B3}"/>
              </a:ext>
            </a:extLst>
          </p:cNvPr>
          <p:cNvSpPr>
            <a:spLocks noGrp="1"/>
          </p:cNvSpPr>
          <p:nvPr>
            <p:ph type="title"/>
          </p:nvPr>
        </p:nvSpPr>
        <p:spPr>
          <a:xfrm>
            <a:off x="4984750" y="1011237"/>
            <a:ext cx="6120000" cy="860400"/>
          </a:xfrm>
        </p:spPr>
        <p:txBody>
          <a:bodyPr rtlCol="0" anchor="b" anchorCtr="0"/>
          <a:lstStyle>
            <a:lvl1pPr algn="ctr">
              <a:defRPr/>
            </a:lvl1pPr>
          </a:lstStyle>
          <a:p>
            <a:pPr algn="ctr" rtl="0"/>
            <a:endParaRPr lang="en-GB" noProof="0"/>
          </a:p>
        </p:txBody>
      </p:sp>
      <p:sp>
        <p:nvSpPr>
          <p:cNvPr id="42" name="Picture Placeholder 7">
            <a:extLst>
              <a:ext uri="{FF2B5EF4-FFF2-40B4-BE49-F238E27FC236}">
                <a16:creationId xmlns:a16="http://schemas.microsoft.com/office/drawing/2014/main" id="{08B7B76C-AD95-41C0-859E-9A612EE3EB69}"/>
              </a:ext>
            </a:extLst>
          </p:cNvPr>
          <p:cNvSpPr>
            <a:spLocks noGrp="1"/>
          </p:cNvSpPr>
          <p:nvPr>
            <p:ph type="pic" sz="quarter" idx="13" hasCustomPrompt="1"/>
          </p:nvPr>
        </p:nvSpPr>
        <p:spPr>
          <a:xfrm>
            <a:off x="0" y="0"/>
            <a:ext cx="3870325" cy="6858000"/>
          </a:xfrm>
        </p:spPr>
        <p:txBody>
          <a:bodyPr rtlCol="0"/>
          <a:lstStyle>
            <a:lvl1pPr marL="0" indent="0" algn="ctr">
              <a:buNone/>
              <a:defRPr/>
            </a:lvl1pPr>
          </a:lstStyle>
          <a:p>
            <a:pPr rtl="0"/>
            <a:r>
              <a:rPr lang="en-GB" noProof="0"/>
              <a:t>Click to add photo</a:t>
            </a:r>
          </a:p>
        </p:txBody>
      </p:sp>
      <p:cxnSp>
        <p:nvCxnSpPr>
          <p:cNvPr id="37" name="Straight Connector 36">
            <a:extLst>
              <a:ext uri="{FF2B5EF4-FFF2-40B4-BE49-F238E27FC236}">
                <a16:creationId xmlns:a16="http://schemas.microsoft.com/office/drawing/2014/main" id="{FAF4E51F-526D-47C7-B091-D47773C1FEB8}"/>
              </a:ext>
              <a:ext uri="{C183D7F6-B498-43B3-948B-1728B52AA6E4}">
                <adec:decorative xmlns:adec="http://schemas.microsoft.com/office/drawing/2017/decorative" val="1"/>
              </a:ext>
            </a:extLst>
          </p:cNvPr>
          <p:cNvCxnSpPr>
            <a:cxnSpLocks/>
          </p:cNvCxnSpPr>
          <p:nvPr userDrawn="1"/>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E4FE061B-0356-4C6F-A2CA-12D48BE34A15}"/>
              </a:ext>
            </a:extLst>
          </p:cNvPr>
          <p:cNvSpPr>
            <a:spLocks noGrp="1"/>
          </p:cNvSpPr>
          <p:nvPr>
            <p:ph idx="1"/>
          </p:nvPr>
        </p:nvSpPr>
        <p:spPr>
          <a:xfrm>
            <a:off x="4984750" y="2759076"/>
            <a:ext cx="6121400" cy="3009899"/>
          </a:xfrm>
        </p:spPr>
        <p:txBody>
          <a:bodyPr rtlCol="0">
            <a:normAutofit/>
          </a:bodyPr>
          <a:lstStyle>
            <a:lvl1pPr marL="0" indent="0">
              <a:buNone/>
              <a:defRPr/>
            </a:lvl1pPr>
          </a:lstStyle>
          <a:p>
            <a:pPr rtl="0"/>
            <a:endParaRPr lang="en-GB" noProof="0"/>
          </a:p>
        </p:txBody>
      </p:sp>
      <p:sp>
        <p:nvSpPr>
          <p:cNvPr id="39" name="Date Placeholder 3">
            <a:extLst>
              <a:ext uri="{FF2B5EF4-FFF2-40B4-BE49-F238E27FC236}">
                <a16:creationId xmlns:a16="http://schemas.microsoft.com/office/drawing/2014/main" id="{C9AB8836-3239-49B5-AB6F-4AF85F1F0654}"/>
              </a:ext>
            </a:extLst>
          </p:cNvPr>
          <p:cNvSpPr>
            <a:spLocks noGrp="1"/>
          </p:cNvSpPr>
          <p:nvPr>
            <p:ph type="dt" sz="half" idx="10"/>
          </p:nvPr>
        </p:nvSpPr>
        <p:spPr>
          <a:xfrm>
            <a:off x="541338" y="6401999"/>
            <a:ext cx="2206625" cy="369332"/>
          </a:xfrm>
        </p:spPr>
        <p:txBody>
          <a:bodyPr rtlCol="0"/>
          <a:lstStyle>
            <a:lvl1pPr>
              <a:defRPr>
                <a:effectLst>
                  <a:outerShdw blurRad="38100" dist="38100" dir="2700000" algn="tl">
                    <a:srgbClr val="000000">
                      <a:alpha val="43137"/>
                    </a:srgbClr>
                  </a:outerShdw>
                </a:effectLst>
              </a:defRPr>
            </a:lvl1pPr>
          </a:lstStyle>
          <a:p>
            <a:pPr rtl="0"/>
            <a:r>
              <a:rPr lang="en-GB" noProof="0">
                <a:solidFill>
                  <a:srgbClr val="FFFFFF"/>
                </a:solidFill>
              </a:rPr>
              <a:t>20XX</a:t>
            </a:r>
          </a:p>
        </p:txBody>
      </p:sp>
      <p:sp>
        <p:nvSpPr>
          <p:cNvPr id="40" name="Footer Placeholder 4">
            <a:extLst>
              <a:ext uri="{FF2B5EF4-FFF2-40B4-BE49-F238E27FC236}">
                <a16:creationId xmlns:a16="http://schemas.microsoft.com/office/drawing/2014/main" id="{77EAD6AC-E509-49A1-8E38-1CABD458AA0F}"/>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41" name="Slide Number Placeholder 5">
            <a:extLst>
              <a:ext uri="{FF2B5EF4-FFF2-40B4-BE49-F238E27FC236}">
                <a16:creationId xmlns:a16="http://schemas.microsoft.com/office/drawing/2014/main" id="{B689B03B-F230-4530-8C09-EFB8172382F2}"/>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164523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D0C49A9B-EBDE-4047-884B-0860623D6391}"/>
              </a:ext>
            </a:extLst>
          </p:cNvPr>
          <p:cNvSpPr>
            <a:spLocks noGrp="1"/>
          </p:cNvSpPr>
          <p:nvPr>
            <p:ph type="ctrTitle"/>
          </p:nvPr>
        </p:nvSpPr>
        <p:spPr>
          <a:xfrm>
            <a:off x="1085851" y="1089025"/>
            <a:ext cx="6118224" cy="1532951"/>
          </a:xfrm>
        </p:spPr>
        <p:txBody>
          <a:bodyPr rtlCol="0" anchor="b"/>
          <a:lstStyle>
            <a:lvl1pPr algn="ctr">
              <a:defRPr/>
            </a:lvl1pPr>
          </a:lstStyle>
          <a:p>
            <a:pPr rtl="0"/>
            <a:endParaRPr lang="en-GB" noProof="0"/>
          </a:p>
        </p:txBody>
      </p:sp>
      <p:sp>
        <p:nvSpPr>
          <p:cNvPr id="10" name="Subtitle 7">
            <a:extLst>
              <a:ext uri="{FF2B5EF4-FFF2-40B4-BE49-F238E27FC236}">
                <a16:creationId xmlns:a16="http://schemas.microsoft.com/office/drawing/2014/main" id="{33C29AD8-5547-4B1E-8E14-63A01F6B92AE}"/>
              </a:ext>
            </a:extLst>
          </p:cNvPr>
          <p:cNvSpPr>
            <a:spLocks noGrp="1"/>
          </p:cNvSpPr>
          <p:nvPr>
            <p:ph type="subTitle" idx="1"/>
          </p:nvPr>
        </p:nvSpPr>
        <p:spPr>
          <a:xfrm>
            <a:off x="1638300" y="4248000"/>
            <a:ext cx="5016500" cy="1520975"/>
          </a:xfrm>
        </p:spPr>
        <p:txBody>
          <a:bodyPr rtlCol="0">
            <a:normAutofit/>
          </a:bodyPr>
          <a:lstStyle>
            <a:lvl1pPr marL="0" indent="0" algn="ctr">
              <a:buNone/>
              <a:defRPr sz="2400" i="1"/>
            </a:lvl1pPr>
          </a:lstStyle>
          <a:p>
            <a:pPr rtl="0"/>
            <a:endParaRPr lang="en-GB" noProof="0"/>
          </a:p>
        </p:txBody>
      </p:sp>
      <p:sp>
        <p:nvSpPr>
          <p:cNvPr id="35" name="Picture Placeholder 31">
            <a:extLst>
              <a:ext uri="{FF2B5EF4-FFF2-40B4-BE49-F238E27FC236}">
                <a16:creationId xmlns:a16="http://schemas.microsoft.com/office/drawing/2014/main" id="{99CD77F7-3095-4517-B300-DE93875DE53E}"/>
              </a:ext>
            </a:extLst>
          </p:cNvPr>
          <p:cNvSpPr>
            <a:spLocks noGrp="1"/>
          </p:cNvSpPr>
          <p:nvPr>
            <p:ph type="pic" sz="quarter" idx="13" hasCustomPrompt="1"/>
          </p:nvPr>
        </p:nvSpPr>
        <p:spPr>
          <a:xfrm>
            <a:off x="8329613" y="0"/>
            <a:ext cx="3862387" cy="2286000"/>
          </a:xfrm>
        </p:spPr>
        <p:txBody>
          <a:bodyPr rtlCol="0"/>
          <a:lstStyle>
            <a:lvl1pPr marL="0" indent="0" algn="ctr">
              <a:buNone/>
              <a:defRPr/>
            </a:lvl1pPr>
          </a:lstStyle>
          <a:p>
            <a:pPr rtl="0"/>
            <a:r>
              <a:rPr lang="en-GB" noProof="0"/>
              <a:t>Click to add photo</a:t>
            </a:r>
          </a:p>
        </p:txBody>
      </p:sp>
      <p:sp>
        <p:nvSpPr>
          <p:cNvPr id="36" name="Picture Placeholder 31">
            <a:extLst>
              <a:ext uri="{FF2B5EF4-FFF2-40B4-BE49-F238E27FC236}">
                <a16:creationId xmlns:a16="http://schemas.microsoft.com/office/drawing/2014/main" id="{F31ECFCC-4520-48AB-A8A1-AF9FC0C055B8}"/>
              </a:ext>
            </a:extLst>
          </p:cNvPr>
          <p:cNvSpPr>
            <a:spLocks noGrp="1"/>
          </p:cNvSpPr>
          <p:nvPr>
            <p:ph type="pic" sz="quarter" idx="14" hasCustomPrompt="1"/>
          </p:nvPr>
        </p:nvSpPr>
        <p:spPr>
          <a:xfrm>
            <a:off x="8329200" y="2286000"/>
            <a:ext cx="3862387" cy="2286000"/>
          </a:xfrm>
        </p:spPr>
        <p:txBody>
          <a:bodyPr rtlCol="0"/>
          <a:lstStyle>
            <a:lvl1pPr marL="0" indent="0" algn="ctr">
              <a:buNone/>
              <a:defRPr/>
            </a:lvl1pPr>
          </a:lstStyle>
          <a:p>
            <a:pPr rtl="0"/>
            <a:r>
              <a:rPr lang="en-GB" noProof="0"/>
              <a:t>Click to add photo</a:t>
            </a:r>
          </a:p>
        </p:txBody>
      </p:sp>
      <p:sp>
        <p:nvSpPr>
          <p:cNvPr id="37" name="Picture Placeholder 31">
            <a:extLst>
              <a:ext uri="{FF2B5EF4-FFF2-40B4-BE49-F238E27FC236}">
                <a16:creationId xmlns:a16="http://schemas.microsoft.com/office/drawing/2014/main" id="{0FDBD13C-46E7-4BB9-957D-DE2A5925521A}"/>
              </a:ext>
            </a:extLst>
          </p:cNvPr>
          <p:cNvSpPr>
            <a:spLocks noGrp="1"/>
          </p:cNvSpPr>
          <p:nvPr>
            <p:ph type="pic" sz="quarter" idx="15" hasCustomPrompt="1"/>
          </p:nvPr>
        </p:nvSpPr>
        <p:spPr>
          <a:xfrm>
            <a:off x="8329200" y="4572000"/>
            <a:ext cx="3862387" cy="2286000"/>
          </a:xfrm>
        </p:spPr>
        <p:txBody>
          <a:bodyPr rtlCol="0"/>
          <a:lstStyle>
            <a:lvl1pPr marL="0" indent="0" algn="ctr">
              <a:buNone/>
              <a:defRPr/>
            </a:lvl1pPr>
          </a:lstStyle>
          <a:p>
            <a:pPr rtl="0"/>
            <a:r>
              <a:rPr lang="en-GB" noProof="0"/>
              <a:t>Click to add photo</a:t>
            </a:r>
          </a:p>
        </p:txBody>
      </p:sp>
      <p:grpSp>
        <p:nvGrpSpPr>
          <p:cNvPr id="12" name="Group 11">
            <a:extLst>
              <a:ext uri="{FF2B5EF4-FFF2-40B4-BE49-F238E27FC236}">
                <a16:creationId xmlns:a16="http://schemas.microsoft.com/office/drawing/2014/main" id="{85B40728-32E0-44CE-8C68-1E68245C2999}"/>
              </a:ext>
              <a:ext uri="{C183D7F6-B498-43B3-948B-1728B52AA6E4}">
                <adec:decorative xmlns:adec="http://schemas.microsoft.com/office/drawing/2017/decorative" val="1"/>
              </a:ext>
            </a:extLst>
          </p:cNvPr>
          <p:cNvGrpSpPr/>
          <p:nvPr userDrawn="1"/>
        </p:nvGrpSpPr>
        <p:grpSpPr>
          <a:xfrm>
            <a:off x="3400874" y="3035186"/>
            <a:ext cx="1481845" cy="787628"/>
            <a:chOff x="4987925" y="2840038"/>
            <a:chExt cx="2216150" cy="1177924"/>
          </a:xfrm>
        </p:grpSpPr>
        <p:sp>
          <p:nvSpPr>
            <p:cNvPr id="13" name="Rectangle 12">
              <a:extLst>
                <a:ext uri="{FF2B5EF4-FFF2-40B4-BE49-F238E27FC236}">
                  <a16:creationId xmlns:a16="http://schemas.microsoft.com/office/drawing/2014/main" id="{40A6D99A-68F3-4E08-BB89-083CE0299CE2}"/>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Rectangle 13">
              <a:extLst>
                <a:ext uri="{FF2B5EF4-FFF2-40B4-BE49-F238E27FC236}">
                  <a16:creationId xmlns:a16="http://schemas.microsoft.com/office/drawing/2014/main" id="{8B4F5556-21F4-4E26-9504-49ADE7D84749}"/>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Rectangle 14">
              <a:extLst>
                <a:ext uri="{FF2B5EF4-FFF2-40B4-BE49-F238E27FC236}">
                  <a16:creationId xmlns:a16="http://schemas.microsoft.com/office/drawing/2014/main" id="{E0E1118C-DFA4-410C-961C-BE0488441C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grpSp>
          <p:nvGrpSpPr>
            <p:cNvPr id="16" name="Group 15">
              <a:extLst>
                <a:ext uri="{FF2B5EF4-FFF2-40B4-BE49-F238E27FC236}">
                  <a16:creationId xmlns:a16="http://schemas.microsoft.com/office/drawing/2014/main" id="{B5A8ECE6-B3E3-4761-A6AD-711AF71EEA0D}"/>
                </a:ext>
              </a:extLst>
            </p:cNvPr>
            <p:cNvGrpSpPr/>
            <p:nvPr/>
          </p:nvGrpSpPr>
          <p:grpSpPr>
            <a:xfrm>
              <a:off x="5614944" y="3117662"/>
              <a:ext cx="1009280" cy="464739"/>
              <a:chOff x="4432859" y="3200647"/>
              <a:chExt cx="1009280" cy="464739"/>
            </a:xfrm>
          </p:grpSpPr>
          <p:sp>
            <p:nvSpPr>
              <p:cNvPr id="24" name="Freeform: Shape 23">
                <a:extLst>
                  <a:ext uri="{FF2B5EF4-FFF2-40B4-BE49-F238E27FC236}">
                    <a16:creationId xmlns:a16="http://schemas.microsoft.com/office/drawing/2014/main" id="{5B1F0E3F-4B5E-4F5B-93A6-CE1017521BF1}"/>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B20599F0-ACFC-4223-A598-8FFAF21406AB}"/>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grpSp>
        <p:grpSp>
          <p:nvGrpSpPr>
            <p:cNvPr id="17" name="Group 16">
              <a:extLst>
                <a:ext uri="{FF2B5EF4-FFF2-40B4-BE49-F238E27FC236}">
                  <a16:creationId xmlns:a16="http://schemas.microsoft.com/office/drawing/2014/main" id="{C6703144-DA66-4EFB-B790-4E044756FF37}"/>
                </a:ext>
              </a:extLst>
            </p:cNvPr>
            <p:cNvGrpSpPr/>
            <p:nvPr/>
          </p:nvGrpSpPr>
          <p:grpSpPr>
            <a:xfrm>
              <a:off x="5679979" y="2915338"/>
              <a:ext cx="1080000" cy="1080000"/>
              <a:chOff x="4497894" y="2998323"/>
              <a:chExt cx="1080000" cy="1080000"/>
            </a:xfrm>
          </p:grpSpPr>
          <p:grpSp>
            <p:nvGrpSpPr>
              <p:cNvPr id="18" name="Group 17">
                <a:extLst>
                  <a:ext uri="{FF2B5EF4-FFF2-40B4-BE49-F238E27FC236}">
                    <a16:creationId xmlns:a16="http://schemas.microsoft.com/office/drawing/2014/main" id="{63371BE5-97EB-4365-8EDA-4C634155E79F}"/>
                  </a:ext>
                </a:extLst>
              </p:cNvPr>
              <p:cNvGrpSpPr/>
              <p:nvPr/>
            </p:nvGrpSpPr>
            <p:grpSpPr>
              <a:xfrm rot="13500000">
                <a:off x="4805524" y="2998323"/>
                <a:ext cx="464739" cy="1080000"/>
                <a:chOff x="4511184" y="2470620"/>
                <a:chExt cx="464739" cy="1080000"/>
              </a:xfrm>
            </p:grpSpPr>
            <p:sp>
              <p:nvSpPr>
                <p:cNvPr id="22" name="Freeform: Shape 21">
                  <a:extLst>
                    <a:ext uri="{FF2B5EF4-FFF2-40B4-BE49-F238E27FC236}">
                      <a16:creationId xmlns:a16="http://schemas.microsoft.com/office/drawing/2014/main" id="{533C4D53-A668-4609-B338-E2D33C24A811}"/>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cxnSp>
              <p:nvCxnSpPr>
                <p:cNvPr id="23" name="Straight Connector 22">
                  <a:extLst>
                    <a:ext uri="{FF2B5EF4-FFF2-40B4-BE49-F238E27FC236}">
                      <a16:creationId xmlns:a16="http://schemas.microsoft.com/office/drawing/2014/main" id="{A487C5A9-C4B3-4A68-8DFB-43F4CDB4073A}"/>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2E4A2F3-57A7-4529-A621-A36F1E777A4E}"/>
                  </a:ext>
                </a:extLst>
              </p:cNvPr>
              <p:cNvGrpSpPr/>
              <p:nvPr/>
            </p:nvGrpSpPr>
            <p:grpSpPr>
              <a:xfrm rot="8100000" flipH="1">
                <a:off x="4542572" y="2998323"/>
                <a:ext cx="464739" cy="1080000"/>
                <a:chOff x="4511184" y="2470620"/>
                <a:chExt cx="464739" cy="1080000"/>
              </a:xfrm>
            </p:grpSpPr>
            <p:sp>
              <p:nvSpPr>
                <p:cNvPr id="20" name="Freeform: Shape 19">
                  <a:extLst>
                    <a:ext uri="{FF2B5EF4-FFF2-40B4-BE49-F238E27FC236}">
                      <a16:creationId xmlns:a16="http://schemas.microsoft.com/office/drawing/2014/main" id="{1482263E-6A78-46B7-8AB8-845C9C9103B4}"/>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cxnSp>
              <p:nvCxnSpPr>
                <p:cNvPr id="21" name="Straight Connector 20">
                  <a:extLst>
                    <a:ext uri="{FF2B5EF4-FFF2-40B4-BE49-F238E27FC236}">
                      <a16:creationId xmlns:a16="http://schemas.microsoft.com/office/drawing/2014/main" id="{3C7B34F9-7954-4950-ABEA-DDBFF4A4CC9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8293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0C57E2F-CF72-48C4-856E-92187475D10F}"/>
              </a:ext>
            </a:extLst>
          </p:cNvPr>
          <p:cNvSpPr>
            <a:spLocks noGrp="1"/>
          </p:cNvSpPr>
          <p:nvPr>
            <p:ph type="title"/>
          </p:nvPr>
        </p:nvSpPr>
        <p:spPr>
          <a:xfrm>
            <a:off x="1082675" y="531815"/>
            <a:ext cx="10026650" cy="910310"/>
          </a:xfrm>
        </p:spPr>
        <p:txBody>
          <a:bodyPr wrap="square" rtlCol="0" anchor="b" anchorCtr="0">
            <a:normAutofit/>
          </a:bodyPr>
          <a:lstStyle>
            <a:lvl1pPr algn="ctr">
              <a:defRPr/>
            </a:lvl1pPr>
          </a:lstStyle>
          <a:p>
            <a:pPr algn="ctr" rtl="0"/>
            <a:endParaRPr lang="en-GB" noProof="0"/>
          </a:p>
        </p:txBody>
      </p:sp>
      <p:cxnSp>
        <p:nvCxnSpPr>
          <p:cNvPr id="11" name="Straight Connector 10">
            <a:extLst>
              <a:ext uri="{FF2B5EF4-FFF2-40B4-BE49-F238E27FC236}">
                <a16:creationId xmlns:a16="http://schemas.microsoft.com/office/drawing/2014/main" id="{5E4553B0-7C73-46E8-9FC4-383280D1C461}"/>
              </a:ext>
              <a:ext uri="{C183D7F6-B498-43B3-948B-1728B52AA6E4}">
                <adec:decorative xmlns:adec="http://schemas.microsoft.com/office/drawing/2017/decorative"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C44832F9-70D2-44CF-ABB6-82AEA0FA67AF}"/>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3" name="Footer Placeholder 4">
            <a:extLst>
              <a:ext uri="{FF2B5EF4-FFF2-40B4-BE49-F238E27FC236}">
                <a16:creationId xmlns:a16="http://schemas.microsoft.com/office/drawing/2014/main" id="{D954CB3D-A29B-4523-A51B-9BBDA540FE33}"/>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4" name="Slide Number Placeholder 5">
            <a:extLst>
              <a:ext uri="{FF2B5EF4-FFF2-40B4-BE49-F238E27FC236}">
                <a16:creationId xmlns:a16="http://schemas.microsoft.com/office/drawing/2014/main" id="{788D83C5-3820-4BD6-AFF4-74306090A21D}"/>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B3197F15-FEA9-40D4-BDB0-13A77FECA877}"/>
              </a:ext>
            </a:extLst>
          </p:cNvPr>
          <p:cNvSpPr>
            <a:spLocks noGrp="1"/>
          </p:cNvSpPr>
          <p:nvPr>
            <p:ph sz="quarter" idx="13" hasCustomPrompt="1"/>
          </p:nvPr>
        </p:nvSpPr>
        <p:spPr>
          <a:xfrm>
            <a:off x="844550" y="2319338"/>
            <a:ext cx="10502900" cy="3717925"/>
          </a:xfrm>
        </p:spPr>
        <p:txBody>
          <a:bodyPr rtlCol="0"/>
          <a:lstStyle>
            <a:lvl1pPr>
              <a:defRPr/>
            </a:lvl1pPr>
          </a:lstStyle>
          <a:p>
            <a:pPr lvl="0" rtl="0"/>
            <a:r>
              <a:rPr lang="en-GB" noProof="0"/>
              <a:t>Click to add content</a:t>
            </a:r>
          </a:p>
        </p:txBody>
      </p:sp>
    </p:spTree>
    <p:extLst>
      <p:ext uri="{BB962C8B-B14F-4D97-AF65-F5344CB8AC3E}">
        <p14:creationId xmlns:p14="http://schemas.microsoft.com/office/powerpoint/2010/main" val="92825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F1404-6040-436F-A4F1-5A505FA30EA9}"/>
              </a:ext>
            </a:extLst>
          </p:cNvPr>
          <p:cNvSpPr>
            <a:spLocks noGrp="1"/>
          </p:cNvSpPr>
          <p:nvPr>
            <p:ph sz="quarter" idx="13" hasCustomPrompt="1"/>
          </p:nvPr>
        </p:nvSpPr>
        <p:spPr>
          <a:xfrm>
            <a:off x="882650" y="2441575"/>
            <a:ext cx="10426700" cy="3479800"/>
          </a:xfrm>
        </p:spPr>
        <p:txBody>
          <a:bodyPr rtlCol="0"/>
          <a:lstStyle>
            <a:lvl1pPr>
              <a:defRPr/>
            </a:lvl1pPr>
          </a:lstStyle>
          <a:p>
            <a:pPr lvl="0" rtl="0"/>
            <a:r>
              <a:rPr lang="en-GB" noProof="0"/>
              <a:t>Click to add content</a:t>
            </a:r>
          </a:p>
        </p:txBody>
      </p:sp>
      <p:sp>
        <p:nvSpPr>
          <p:cNvPr id="6" name="Title 1">
            <a:extLst>
              <a:ext uri="{FF2B5EF4-FFF2-40B4-BE49-F238E27FC236}">
                <a16:creationId xmlns:a16="http://schemas.microsoft.com/office/drawing/2014/main" id="{25ABF0D4-6E3E-4B6A-9402-0B1819B2EA41}"/>
              </a:ext>
            </a:extLst>
          </p:cNvPr>
          <p:cNvSpPr>
            <a:spLocks noGrp="1"/>
          </p:cNvSpPr>
          <p:nvPr>
            <p:ph type="title"/>
          </p:nvPr>
        </p:nvSpPr>
        <p:spPr>
          <a:xfrm>
            <a:off x="1082675" y="531815"/>
            <a:ext cx="10026650" cy="910310"/>
          </a:xfrm>
        </p:spPr>
        <p:txBody>
          <a:bodyPr wrap="square" rtlCol="0" anchor="b" anchorCtr="0">
            <a:normAutofit/>
          </a:bodyPr>
          <a:lstStyle>
            <a:lvl1pPr algn="ctr">
              <a:defRPr/>
            </a:lvl1pPr>
          </a:lstStyle>
          <a:p>
            <a:pPr algn="ctr" rtl="0"/>
            <a:endParaRPr lang="en-GB" noProof="0"/>
          </a:p>
        </p:txBody>
      </p:sp>
      <p:cxnSp>
        <p:nvCxnSpPr>
          <p:cNvPr id="7" name="Straight Connector 6">
            <a:extLst>
              <a:ext uri="{FF2B5EF4-FFF2-40B4-BE49-F238E27FC236}">
                <a16:creationId xmlns:a16="http://schemas.microsoft.com/office/drawing/2014/main" id="{5DAB4820-09C0-4A6A-9DEF-D377D04A2CE8}"/>
              </a:ext>
              <a:ext uri="{C183D7F6-B498-43B3-948B-1728B52AA6E4}">
                <adec:decorative xmlns:adec="http://schemas.microsoft.com/office/drawing/2017/decorative"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75B58DA2-1433-4624-A301-D9496CB28975}"/>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9" name="Footer Placeholder 4">
            <a:extLst>
              <a:ext uri="{FF2B5EF4-FFF2-40B4-BE49-F238E27FC236}">
                <a16:creationId xmlns:a16="http://schemas.microsoft.com/office/drawing/2014/main" id="{428E4701-5991-4858-AE71-47400E64FE23}"/>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0" name="Slide Number Placeholder 5">
            <a:extLst>
              <a:ext uri="{FF2B5EF4-FFF2-40B4-BE49-F238E27FC236}">
                <a16:creationId xmlns:a16="http://schemas.microsoft.com/office/drawing/2014/main" id="{AC430A52-01FF-4B61-8B7A-C60A8D06B2A6}"/>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70005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8FC32C6-4CA8-4D0A-96AC-76733C2BC757}"/>
              </a:ext>
            </a:extLst>
          </p:cNvPr>
          <p:cNvSpPr>
            <a:spLocks noGrp="1"/>
          </p:cNvSpPr>
          <p:nvPr>
            <p:ph type="pic" sz="quarter" idx="13" hasCustomPrompt="1"/>
          </p:nvPr>
        </p:nvSpPr>
        <p:spPr>
          <a:xfrm>
            <a:off x="541337" y="542924"/>
            <a:ext cx="11109663" cy="5772395"/>
          </a:xfrm>
        </p:spPr>
        <p:txBody>
          <a:bodyPr rtlCol="0"/>
          <a:lstStyle>
            <a:lvl1pPr marL="0" indent="0" algn="ctr">
              <a:buNone/>
              <a:defRPr/>
            </a:lvl1pPr>
          </a:lstStyle>
          <a:p>
            <a:pPr rtl="0"/>
            <a:r>
              <a:rPr lang="en-GB" noProof="0"/>
              <a:t>Click to add photo</a:t>
            </a:r>
          </a:p>
        </p:txBody>
      </p:sp>
      <p:sp>
        <p:nvSpPr>
          <p:cNvPr id="2" name="Title 1">
            <a:extLst>
              <a:ext uri="{FF2B5EF4-FFF2-40B4-BE49-F238E27FC236}">
                <a16:creationId xmlns:a16="http://schemas.microsoft.com/office/drawing/2014/main" id="{A516D5E1-C594-4160-9367-2B471F6C2A9F}"/>
              </a:ext>
            </a:extLst>
          </p:cNvPr>
          <p:cNvSpPr>
            <a:spLocks noGrp="1"/>
          </p:cNvSpPr>
          <p:nvPr>
            <p:ph type="title"/>
          </p:nvPr>
        </p:nvSpPr>
        <p:spPr>
          <a:xfrm>
            <a:off x="541000" y="552841"/>
            <a:ext cx="11109663" cy="3560127"/>
          </a:xfrm>
          <a:gradFill flip="none" rotWithShape="0">
            <a:gsLst>
              <a:gs pos="0">
                <a:schemeClr val="bg1">
                  <a:alpha val="57000"/>
                </a:schemeClr>
              </a:gs>
              <a:gs pos="86000">
                <a:schemeClr val="bg1">
                  <a:alpha val="0"/>
                </a:schemeClr>
              </a:gs>
            </a:gsLst>
            <a:path path="circle">
              <a:fillToRect l="50000" t="50000" r="50000" b="50000"/>
            </a:path>
            <a:tileRect/>
          </a:gradFill>
        </p:spPr>
        <p:txBody>
          <a:bodyPr lIns="1554480" rIns="1554480" bIns="914400" rtlCol="0" anchor="b"/>
          <a:lstStyle>
            <a:lvl1pPr algn="ctr">
              <a:lnSpc>
                <a:spcPct val="125000"/>
              </a:lnSpc>
              <a:spcBef>
                <a:spcPts val="1000"/>
              </a:spcBef>
              <a:defRPr>
                <a:solidFill>
                  <a:schemeClr val="tx1"/>
                </a:solidFill>
                <a:effectLst>
                  <a:outerShdw blurRad="38100" dist="38100" dir="2700000" algn="tl">
                    <a:srgbClr val="000000">
                      <a:alpha val="43137"/>
                    </a:srgbClr>
                  </a:outerShdw>
                </a:effectLst>
              </a:defRPr>
            </a:lvl1pPr>
          </a:lstStyle>
          <a:p>
            <a:pPr rtl="0"/>
            <a:r>
              <a:rPr lang="en-GB" noProof="0"/>
              <a:t>Click to edit Master title style</a:t>
            </a:r>
          </a:p>
        </p:txBody>
      </p:sp>
      <p:sp>
        <p:nvSpPr>
          <p:cNvPr id="11" name="Subtitle 5">
            <a:extLst>
              <a:ext uri="{FF2B5EF4-FFF2-40B4-BE49-F238E27FC236}">
                <a16:creationId xmlns:a16="http://schemas.microsoft.com/office/drawing/2014/main" id="{3C87561D-53CF-4295-8BCE-C9ACAA1DE94A}"/>
              </a:ext>
            </a:extLst>
          </p:cNvPr>
          <p:cNvSpPr>
            <a:spLocks noGrp="1"/>
          </p:cNvSpPr>
          <p:nvPr>
            <p:ph type="subTitle" idx="1"/>
          </p:nvPr>
        </p:nvSpPr>
        <p:spPr>
          <a:xfrm>
            <a:off x="540663" y="4113212"/>
            <a:ext cx="11109999" cy="2201863"/>
          </a:xfrm>
          <a:gradFill flip="none" rotWithShape="0">
            <a:gsLst>
              <a:gs pos="0">
                <a:schemeClr val="bg1">
                  <a:alpha val="55000"/>
                </a:schemeClr>
              </a:gs>
              <a:gs pos="76000">
                <a:schemeClr val="bg1">
                  <a:alpha val="0"/>
                </a:schemeClr>
              </a:gs>
            </a:gsLst>
            <a:path path="circle">
              <a:fillToRect l="50000" t="50000" r="50000" b="50000"/>
            </a:path>
            <a:tileRect/>
          </a:gradFill>
        </p:spPr>
        <p:txBody>
          <a:bodyPr rtlCol="0"/>
          <a:lstStyle>
            <a:lvl1pPr marL="0" indent="0" algn="ctr">
              <a:buNone/>
              <a:defRPr i="1">
                <a:solidFill>
                  <a:schemeClr val="tx1"/>
                </a:solidFill>
              </a:defRPr>
            </a:lvl1pPr>
          </a:lstStyle>
          <a:p>
            <a:pPr rtl="0"/>
            <a:endParaRPr lang="en-GB" noProof="0">
              <a:solidFill>
                <a:srgbClr val="FFFFFF"/>
              </a:solidFill>
            </a:endParaRPr>
          </a:p>
        </p:txBody>
      </p:sp>
      <p:sp>
        <p:nvSpPr>
          <p:cNvPr id="15" name="Date Placeholder 47">
            <a:extLst>
              <a:ext uri="{FF2B5EF4-FFF2-40B4-BE49-F238E27FC236}">
                <a16:creationId xmlns:a16="http://schemas.microsoft.com/office/drawing/2014/main" id="{A3B22F32-6863-413E-917C-18EA0DFB02D7}"/>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6" name="Footer Placeholder 48">
            <a:extLst>
              <a:ext uri="{FF2B5EF4-FFF2-40B4-BE49-F238E27FC236}">
                <a16:creationId xmlns:a16="http://schemas.microsoft.com/office/drawing/2014/main" id="{C1CD5745-E602-4F82-9381-B24C8EF2B2D1}"/>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7" name="Slide Number Placeholder 49">
            <a:extLst>
              <a:ext uri="{FF2B5EF4-FFF2-40B4-BE49-F238E27FC236}">
                <a16:creationId xmlns:a16="http://schemas.microsoft.com/office/drawing/2014/main" id="{D8E278D8-BE28-49BF-B9CA-C67917808C7D}"/>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348223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2C235F5-1E24-4AC0-9651-F632551F0A12}"/>
              </a:ext>
            </a:extLst>
          </p:cNvPr>
          <p:cNvSpPr>
            <a:spLocks noGrp="1"/>
          </p:cNvSpPr>
          <p:nvPr>
            <p:ph type="title"/>
          </p:nvPr>
        </p:nvSpPr>
        <p:spPr>
          <a:xfrm>
            <a:off x="1078100" y="542671"/>
            <a:ext cx="10026650" cy="1124202"/>
          </a:xfrm>
        </p:spPr>
        <p:txBody>
          <a:bodyPr wrap="square" rtlCol="0" anchor="ctr" anchorCtr="0">
            <a:normAutofit/>
          </a:bodyPr>
          <a:lstStyle>
            <a:lvl1pPr algn="ctr">
              <a:defRPr/>
            </a:lvl1pPr>
          </a:lstStyle>
          <a:p>
            <a:pPr algn="ctr" rtl="0"/>
            <a:endParaRPr lang="en-GB" noProof="0"/>
          </a:p>
        </p:txBody>
      </p:sp>
      <p:sp useBgFill="1">
        <p:nvSpPr>
          <p:cNvPr id="10" name="Rectangle 9">
            <a:extLst>
              <a:ext uri="{FF2B5EF4-FFF2-40B4-BE49-F238E27FC236}">
                <a16:creationId xmlns:a16="http://schemas.microsoft.com/office/drawing/2014/main" id="{386CF273-85C7-48C6-9D99-80CD0F67D416}"/>
              </a:ext>
              <a:ext uri="{C183D7F6-B498-43B3-948B-1728B52AA6E4}">
                <adec:decorative xmlns:adec="http://schemas.microsoft.com/office/drawing/2017/decorative"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alpha val="20000"/>
                </a:prstClr>
              </a:solidFill>
              <a:effectLst/>
              <a:uLnTx/>
              <a:uFillTx/>
              <a:latin typeface="Avenir Next LT Pro Light"/>
              <a:ea typeface="+mn-ea"/>
              <a:cs typeface="+mn-cs"/>
            </a:endParaRPr>
          </a:p>
        </p:txBody>
      </p:sp>
      <p:sp>
        <p:nvSpPr>
          <p:cNvPr id="11" name="Date Placeholder 3">
            <a:extLst>
              <a:ext uri="{FF2B5EF4-FFF2-40B4-BE49-F238E27FC236}">
                <a16:creationId xmlns:a16="http://schemas.microsoft.com/office/drawing/2014/main" id="{12DE76C3-E6D8-463F-8388-6F9C562B118D}"/>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2" name="Footer Placeholder 4">
            <a:extLst>
              <a:ext uri="{FF2B5EF4-FFF2-40B4-BE49-F238E27FC236}">
                <a16:creationId xmlns:a16="http://schemas.microsoft.com/office/drawing/2014/main" id="{A6DF242C-E687-4FAA-B4B3-1F220D407775}"/>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3" name="Slide Number Placeholder 5">
            <a:extLst>
              <a:ext uri="{FF2B5EF4-FFF2-40B4-BE49-F238E27FC236}">
                <a16:creationId xmlns:a16="http://schemas.microsoft.com/office/drawing/2014/main" id="{E65BE381-2126-47B0-85DE-51B889D797D9}"/>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CD8AA890-F3B6-4230-8A2F-DD9E9465AD03}"/>
              </a:ext>
            </a:extLst>
          </p:cNvPr>
          <p:cNvSpPr>
            <a:spLocks noGrp="1"/>
          </p:cNvSpPr>
          <p:nvPr>
            <p:ph sz="quarter" idx="13" hasCustomPrompt="1"/>
          </p:nvPr>
        </p:nvSpPr>
        <p:spPr>
          <a:xfrm>
            <a:off x="809625" y="2561936"/>
            <a:ext cx="10563225" cy="3657600"/>
          </a:xfrm>
        </p:spPr>
        <p:txBody>
          <a:bodyPr rtlCol="0"/>
          <a:lstStyle>
            <a:lvl1pPr>
              <a:defRPr/>
            </a:lvl1pPr>
          </a:lstStyle>
          <a:p>
            <a:pPr lvl="0" rtl="0"/>
            <a:r>
              <a:rPr lang="en-GB" noProof="0"/>
              <a:t>Click to add content</a:t>
            </a:r>
          </a:p>
        </p:txBody>
      </p:sp>
    </p:spTree>
    <p:extLst>
      <p:ext uri="{BB962C8B-B14F-4D97-AF65-F5344CB8AC3E}">
        <p14:creationId xmlns:p14="http://schemas.microsoft.com/office/powerpoint/2010/main" val="242550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2C235F5-1E24-4AC0-9651-F632551F0A12}"/>
              </a:ext>
            </a:extLst>
          </p:cNvPr>
          <p:cNvSpPr>
            <a:spLocks noGrp="1"/>
          </p:cNvSpPr>
          <p:nvPr>
            <p:ph type="title"/>
          </p:nvPr>
        </p:nvSpPr>
        <p:spPr>
          <a:xfrm>
            <a:off x="1078100" y="542671"/>
            <a:ext cx="10026650" cy="1124202"/>
          </a:xfrm>
        </p:spPr>
        <p:txBody>
          <a:bodyPr wrap="square" rtlCol="0" anchor="ctr" anchorCtr="0">
            <a:normAutofit/>
          </a:bodyPr>
          <a:lstStyle>
            <a:lvl1pPr algn="ctr">
              <a:defRPr/>
            </a:lvl1pPr>
          </a:lstStyle>
          <a:p>
            <a:pPr algn="ctr" rtl="0"/>
            <a:endParaRPr lang="en-GB" noProof="0"/>
          </a:p>
        </p:txBody>
      </p:sp>
      <p:sp useBgFill="1">
        <p:nvSpPr>
          <p:cNvPr id="10" name="Rectangle 9">
            <a:extLst>
              <a:ext uri="{FF2B5EF4-FFF2-40B4-BE49-F238E27FC236}">
                <a16:creationId xmlns:a16="http://schemas.microsoft.com/office/drawing/2014/main" id="{386CF273-85C7-48C6-9D99-80CD0F67D416}"/>
              </a:ext>
              <a:ext uri="{C183D7F6-B498-43B3-948B-1728B52AA6E4}">
                <adec:decorative xmlns:adec="http://schemas.microsoft.com/office/drawing/2017/decorative"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alpha val="20000"/>
                </a:prstClr>
              </a:solidFill>
              <a:effectLst/>
              <a:uLnTx/>
              <a:uFillTx/>
              <a:latin typeface="Avenir Next LT Pro Light"/>
              <a:ea typeface="+mn-ea"/>
              <a:cs typeface="+mn-cs"/>
            </a:endParaRPr>
          </a:p>
        </p:txBody>
      </p:sp>
      <p:sp>
        <p:nvSpPr>
          <p:cNvPr id="11" name="Date Placeholder 3">
            <a:extLst>
              <a:ext uri="{FF2B5EF4-FFF2-40B4-BE49-F238E27FC236}">
                <a16:creationId xmlns:a16="http://schemas.microsoft.com/office/drawing/2014/main" id="{12DE76C3-E6D8-463F-8388-6F9C562B118D}"/>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2" name="Footer Placeholder 4">
            <a:extLst>
              <a:ext uri="{FF2B5EF4-FFF2-40B4-BE49-F238E27FC236}">
                <a16:creationId xmlns:a16="http://schemas.microsoft.com/office/drawing/2014/main" id="{A6DF242C-E687-4FAA-B4B3-1F220D407775}"/>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3" name="Slide Number Placeholder 5">
            <a:extLst>
              <a:ext uri="{FF2B5EF4-FFF2-40B4-BE49-F238E27FC236}">
                <a16:creationId xmlns:a16="http://schemas.microsoft.com/office/drawing/2014/main" id="{E65BE381-2126-47B0-85DE-51B889D797D9}"/>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8" name="Picture Placeholder 23">
            <a:extLst>
              <a:ext uri="{FF2B5EF4-FFF2-40B4-BE49-F238E27FC236}">
                <a16:creationId xmlns:a16="http://schemas.microsoft.com/office/drawing/2014/main" id="{90B97C32-7372-4D9A-A0A0-6F2241F038A0}"/>
              </a:ext>
            </a:extLst>
          </p:cNvPr>
          <p:cNvSpPr>
            <a:spLocks noGrp="1"/>
          </p:cNvSpPr>
          <p:nvPr>
            <p:ph type="pic" sz="quarter" idx="14"/>
          </p:nvPr>
        </p:nvSpPr>
        <p:spPr>
          <a:xfrm>
            <a:off x="803118" y="3087039"/>
            <a:ext cx="1911096" cy="1965960"/>
          </a:xfrm>
        </p:spPr>
        <p:txBody>
          <a:bodyPr rtlCol="0"/>
          <a:lstStyle/>
          <a:p>
            <a:pPr rtl="0"/>
            <a:endParaRPr lang="en-GB" noProof="0"/>
          </a:p>
        </p:txBody>
      </p:sp>
      <p:sp>
        <p:nvSpPr>
          <p:cNvPr id="14" name="Picture Placeholder 23">
            <a:extLst>
              <a:ext uri="{FF2B5EF4-FFF2-40B4-BE49-F238E27FC236}">
                <a16:creationId xmlns:a16="http://schemas.microsoft.com/office/drawing/2014/main" id="{0378C377-A361-48E0-AEBC-9F12D9AD167D}"/>
              </a:ext>
            </a:extLst>
          </p:cNvPr>
          <p:cNvSpPr>
            <a:spLocks noGrp="1"/>
          </p:cNvSpPr>
          <p:nvPr>
            <p:ph type="pic" sz="quarter" idx="15"/>
          </p:nvPr>
        </p:nvSpPr>
        <p:spPr>
          <a:xfrm>
            <a:off x="2985564" y="3087039"/>
            <a:ext cx="1911096" cy="1965960"/>
          </a:xfrm>
        </p:spPr>
        <p:txBody>
          <a:bodyPr rtlCol="0"/>
          <a:lstStyle/>
          <a:p>
            <a:pPr rtl="0"/>
            <a:endParaRPr lang="en-GB" noProof="0"/>
          </a:p>
        </p:txBody>
      </p:sp>
      <p:sp>
        <p:nvSpPr>
          <p:cNvPr id="15" name="Picture Placeholder 23">
            <a:extLst>
              <a:ext uri="{FF2B5EF4-FFF2-40B4-BE49-F238E27FC236}">
                <a16:creationId xmlns:a16="http://schemas.microsoft.com/office/drawing/2014/main" id="{7408FAD3-D2B3-44C7-9776-1AEE177A56DA}"/>
              </a:ext>
            </a:extLst>
          </p:cNvPr>
          <p:cNvSpPr>
            <a:spLocks noGrp="1"/>
          </p:cNvSpPr>
          <p:nvPr>
            <p:ph type="pic" sz="quarter" idx="16"/>
          </p:nvPr>
        </p:nvSpPr>
        <p:spPr>
          <a:xfrm>
            <a:off x="5167111" y="3087039"/>
            <a:ext cx="1911096" cy="1965960"/>
          </a:xfrm>
        </p:spPr>
        <p:txBody>
          <a:bodyPr rtlCol="0"/>
          <a:lstStyle/>
          <a:p>
            <a:pPr rtl="0"/>
            <a:endParaRPr lang="en-GB" noProof="0"/>
          </a:p>
        </p:txBody>
      </p:sp>
      <p:sp>
        <p:nvSpPr>
          <p:cNvPr id="16" name="Picture Placeholder 23">
            <a:extLst>
              <a:ext uri="{FF2B5EF4-FFF2-40B4-BE49-F238E27FC236}">
                <a16:creationId xmlns:a16="http://schemas.microsoft.com/office/drawing/2014/main" id="{95B69376-075E-4ADD-8951-7AA803ED98E5}"/>
              </a:ext>
            </a:extLst>
          </p:cNvPr>
          <p:cNvSpPr>
            <a:spLocks noGrp="1"/>
          </p:cNvSpPr>
          <p:nvPr>
            <p:ph type="pic" sz="quarter" idx="17"/>
          </p:nvPr>
        </p:nvSpPr>
        <p:spPr>
          <a:xfrm>
            <a:off x="9467360" y="3088342"/>
            <a:ext cx="1911096" cy="1965960"/>
          </a:xfrm>
        </p:spPr>
        <p:txBody>
          <a:bodyPr rtlCol="0"/>
          <a:lstStyle/>
          <a:p>
            <a:pPr rtl="0"/>
            <a:endParaRPr lang="en-GB" noProof="0"/>
          </a:p>
        </p:txBody>
      </p:sp>
      <p:sp>
        <p:nvSpPr>
          <p:cNvPr id="17" name="Text Placeholder 28">
            <a:extLst>
              <a:ext uri="{FF2B5EF4-FFF2-40B4-BE49-F238E27FC236}">
                <a16:creationId xmlns:a16="http://schemas.microsoft.com/office/drawing/2014/main" id="{4D140088-7437-40A4-915A-8C6A04006737}"/>
              </a:ext>
            </a:extLst>
          </p:cNvPr>
          <p:cNvSpPr>
            <a:spLocks noGrp="1"/>
          </p:cNvSpPr>
          <p:nvPr>
            <p:ph type="body" sz="quarter" idx="18" hasCustomPrompt="1"/>
          </p:nvPr>
        </p:nvSpPr>
        <p:spPr>
          <a:xfrm>
            <a:off x="1004286" y="5184096"/>
            <a:ext cx="1508760" cy="347662"/>
          </a:xfrm>
        </p:spPr>
        <p:txBody>
          <a:bodyPr lIns="0" tIns="0" rIns="0" bIns="0" rtlCol="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rtl="0"/>
            <a:r>
              <a:rPr lang="en-GB" noProof="0"/>
              <a:t>Name</a:t>
            </a:r>
          </a:p>
        </p:txBody>
      </p:sp>
      <p:sp>
        <p:nvSpPr>
          <p:cNvPr id="18" name="Text Placeholder 28">
            <a:extLst>
              <a:ext uri="{FF2B5EF4-FFF2-40B4-BE49-F238E27FC236}">
                <a16:creationId xmlns:a16="http://schemas.microsoft.com/office/drawing/2014/main" id="{D16C6DA5-6E20-4278-987D-7F06BECD019C}"/>
              </a:ext>
            </a:extLst>
          </p:cNvPr>
          <p:cNvSpPr>
            <a:spLocks noGrp="1"/>
          </p:cNvSpPr>
          <p:nvPr>
            <p:ph type="body" sz="quarter" idx="19" hasCustomPrompt="1"/>
          </p:nvPr>
        </p:nvSpPr>
        <p:spPr>
          <a:xfrm>
            <a:off x="1004286" y="5511730"/>
            <a:ext cx="1508760" cy="347662"/>
          </a:xfrm>
        </p:spPr>
        <p:txBody>
          <a:bodyPr lIns="0" tIns="0" rIns="0" bIns="0" rtlCol="0">
            <a:noAutofit/>
          </a:bodyPr>
          <a:lstStyle>
            <a:lvl1pPr marL="0" indent="0" algn="ctr">
              <a:lnSpc>
                <a:spcPct val="100000"/>
              </a:lnSpc>
              <a:spcBef>
                <a:spcPts val="0"/>
              </a:spcBef>
              <a:buNone/>
              <a:defRPr sz="1600" b="0" spc="20" baseline="0">
                <a:solidFill>
                  <a:schemeClr val="tx1"/>
                </a:solidFill>
              </a:defRPr>
            </a:lvl1pPr>
          </a:lstStyle>
          <a:p>
            <a:pPr lvl="0" rtl="0"/>
            <a:r>
              <a:rPr lang="en-GB" noProof="0"/>
              <a:t>Title</a:t>
            </a:r>
          </a:p>
        </p:txBody>
      </p:sp>
      <p:sp>
        <p:nvSpPr>
          <p:cNvPr id="19" name="Text Placeholder 28">
            <a:extLst>
              <a:ext uri="{FF2B5EF4-FFF2-40B4-BE49-F238E27FC236}">
                <a16:creationId xmlns:a16="http://schemas.microsoft.com/office/drawing/2014/main" id="{81403DA3-24AD-4F2C-9B04-E13D2EF5EC22}"/>
              </a:ext>
            </a:extLst>
          </p:cNvPr>
          <p:cNvSpPr>
            <a:spLocks noGrp="1"/>
          </p:cNvSpPr>
          <p:nvPr>
            <p:ph type="body" sz="quarter" idx="20" hasCustomPrompt="1"/>
          </p:nvPr>
        </p:nvSpPr>
        <p:spPr>
          <a:xfrm>
            <a:off x="3186732" y="5184096"/>
            <a:ext cx="1508760" cy="347662"/>
          </a:xfrm>
        </p:spPr>
        <p:txBody>
          <a:bodyPr lIns="0" tIns="0" rIns="0" bIns="0" rtlCol="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rtl="0"/>
            <a:r>
              <a:rPr lang="en-GB" noProof="0"/>
              <a:t>Name</a:t>
            </a:r>
          </a:p>
        </p:txBody>
      </p:sp>
      <p:sp>
        <p:nvSpPr>
          <p:cNvPr id="20" name="Text Placeholder 28">
            <a:extLst>
              <a:ext uri="{FF2B5EF4-FFF2-40B4-BE49-F238E27FC236}">
                <a16:creationId xmlns:a16="http://schemas.microsoft.com/office/drawing/2014/main" id="{68071940-D84B-48FC-9C49-9EB10C44464C}"/>
              </a:ext>
            </a:extLst>
          </p:cNvPr>
          <p:cNvSpPr>
            <a:spLocks noGrp="1"/>
          </p:cNvSpPr>
          <p:nvPr>
            <p:ph type="body" sz="quarter" idx="21" hasCustomPrompt="1"/>
          </p:nvPr>
        </p:nvSpPr>
        <p:spPr>
          <a:xfrm>
            <a:off x="3186732" y="5511730"/>
            <a:ext cx="1508760" cy="347662"/>
          </a:xfrm>
        </p:spPr>
        <p:txBody>
          <a:bodyPr lIns="0" tIns="0" rIns="0" bIns="0" rtlCol="0">
            <a:noAutofit/>
          </a:bodyPr>
          <a:lstStyle>
            <a:lvl1pPr marL="0" indent="0" algn="ctr">
              <a:lnSpc>
                <a:spcPct val="100000"/>
              </a:lnSpc>
              <a:spcBef>
                <a:spcPts val="0"/>
              </a:spcBef>
              <a:buNone/>
              <a:defRPr sz="1600" b="0" spc="20" baseline="0">
                <a:solidFill>
                  <a:schemeClr val="tx1"/>
                </a:solidFill>
              </a:defRPr>
            </a:lvl1pPr>
          </a:lstStyle>
          <a:p>
            <a:pPr lvl="0" rtl="0"/>
            <a:r>
              <a:rPr lang="en-GB" noProof="0"/>
              <a:t>Title</a:t>
            </a:r>
          </a:p>
        </p:txBody>
      </p:sp>
      <p:sp>
        <p:nvSpPr>
          <p:cNvPr id="21" name="Text Placeholder 28">
            <a:extLst>
              <a:ext uri="{FF2B5EF4-FFF2-40B4-BE49-F238E27FC236}">
                <a16:creationId xmlns:a16="http://schemas.microsoft.com/office/drawing/2014/main" id="{B869EEDF-B38E-4B02-A836-582FA3E2A577}"/>
              </a:ext>
            </a:extLst>
          </p:cNvPr>
          <p:cNvSpPr>
            <a:spLocks noGrp="1"/>
          </p:cNvSpPr>
          <p:nvPr>
            <p:ph type="body" sz="quarter" idx="22" hasCustomPrompt="1"/>
          </p:nvPr>
        </p:nvSpPr>
        <p:spPr>
          <a:xfrm>
            <a:off x="5368279" y="5184096"/>
            <a:ext cx="1508760" cy="347662"/>
          </a:xfrm>
        </p:spPr>
        <p:txBody>
          <a:bodyPr lIns="0" tIns="0" rIns="0" bIns="0" rtlCol="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rtl="0"/>
            <a:r>
              <a:rPr lang="en-GB" noProof="0"/>
              <a:t>Name</a:t>
            </a:r>
          </a:p>
        </p:txBody>
      </p:sp>
      <p:sp>
        <p:nvSpPr>
          <p:cNvPr id="22" name="Text Placeholder 28">
            <a:extLst>
              <a:ext uri="{FF2B5EF4-FFF2-40B4-BE49-F238E27FC236}">
                <a16:creationId xmlns:a16="http://schemas.microsoft.com/office/drawing/2014/main" id="{A1B45D02-512E-4317-A61D-1639AD95ADDE}"/>
              </a:ext>
            </a:extLst>
          </p:cNvPr>
          <p:cNvSpPr>
            <a:spLocks noGrp="1"/>
          </p:cNvSpPr>
          <p:nvPr>
            <p:ph type="body" sz="quarter" idx="23" hasCustomPrompt="1"/>
          </p:nvPr>
        </p:nvSpPr>
        <p:spPr>
          <a:xfrm>
            <a:off x="5368279" y="5511730"/>
            <a:ext cx="1508760" cy="347662"/>
          </a:xfrm>
        </p:spPr>
        <p:txBody>
          <a:bodyPr lIns="0" tIns="0" rIns="0" bIns="0" rtlCol="0">
            <a:noAutofit/>
          </a:bodyPr>
          <a:lstStyle>
            <a:lvl1pPr marL="0" indent="0" algn="ctr">
              <a:lnSpc>
                <a:spcPct val="100000"/>
              </a:lnSpc>
              <a:spcBef>
                <a:spcPts val="0"/>
              </a:spcBef>
              <a:buNone/>
              <a:defRPr sz="1600" b="0" spc="20" baseline="0">
                <a:solidFill>
                  <a:schemeClr val="tx1"/>
                </a:solidFill>
              </a:defRPr>
            </a:lvl1pPr>
          </a:lstStyle>
          <a:p>
            <a:pPr lvl="0" rtl="0"/>
            <a:r>
              <a:rPr lang="en-GB" noProof="0"/>
              <a:t>Title</a:t>
            </a:r>
          </a:p>
        </p:txBody>
      </p:sp>
      <p:sp>
        <p:nvSpPr>
          <p:cNvPr id="23" name="Text Placeholder 28">
            <a:extLst>
              <a:ext uri="{FF2B5EF4-FFF2-40B4-BE49-F238E27FC236}">
                <a16:creationId xmlns:a16="http://schemas.microsoft.com/office/drawing/2014/main" id="{E1377BD2-8341-4854-881E-303D741C5223}"/>
              </a:ext>
            </a:extLst>
          </p:cNvPr>
          <p:cNvSpPr>
            <a:spLocks noGrp="1"/>
          </p:cNvSpPr>
          <p:nvPr>
            <p:ph type="body" sz="quarter" idx="24" hasCustomPrompt="1"/>
          </p:nvPr>
        </p:nvSpPr>
        <p:spPr>
          <a:xfrm>
            <a:off x="7549826" y="5184096"/>
            <a:ext cx="1508760" cy="347662"/>
          </a:xfrm>
        </p:spPr>
        <p:txBody>
          <a:bodyPr lIns="0" tIns="0" rIns="0" bIns="0" rtlCol="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rtl="0"/>
            <a:r>
              <a:rPr lang="en-GB" noProof="0"/>
              <a:t>Name</a:t>
            </a:r>
          </a:p>
        </p:txBody>
      </p:sp>
      <p:sp>
        <p:nvSpPr>
          <p:cNvPr id="44" name="Picture Placeholder 23">
            <a:extLst>
              <a:ext uri="{FF2B5EF4-FFF2-40B4-BE49-F238E27FC236}">
                <a16:creationId xmlns:a16="http://schemas.microsoft.com/office/drawing/2014/main" id="{39ECBC97-0523-42EE-A0F9-81A4E7F31432}"/>
              </a:ext>
            </a:extLst>
          </p:cNvPr>
          <p:cNvSpPr>
            <a:spLocks noGrp="1"/>
          </p:cNvSpPr>
          <p:nvPr>
            <p:ph type="pic" sz="quarter" idx="26"/>
          </p:nvPr>
        </p:nvSpPr>
        <p:spPr>
          <a:xfrm>
            <a:off x="7348658" y="3087039"/>
            <a:ext cx="1911096" cy="1965960"/>
          </a:xfrm>
        </p:spPr>
        <p:txBody>
          <a:bodyPr rtlCol="0"/>
          <a:lstStyle/>
          <a:p>
            <a:pPr rtl="0"/>
            <a:endParaRPr lang="en-GB" noProof="0"/>
          </a:p>
        </p:txBody>
      </p:sp>
      <p:sp>
        <p:nvSpPr>
          <p:cNvPr id="24" name="Text Placeholder 28">
            <a:extLst>
              <a:ext uri="{FF2B5EF4-FFF2-40B4-BE49-F238E27FC236}">
                <a16:creationId xmlns:a16="http://schemas.microsoft.com/office/drawing/2014/main" id="{ECD13DCF-6BA5-4241-95C2-32CB56BE2321}"/>
              </a:ext>
            </a:extLst>
          </p:cNvPr>
          <p:cNvSpPr>
            <a:spLocks noGrp="1"/>
          </p:cNvSpPr>
          <p:nvPr>
            <p:ph type="body" sz="quarter" idx="25" hasCustomPrompt="1"/>
          </p:nvPr>
        </p:nvSpPr>
        <p:spPr>
          <a:xfrm>
            <a:off x="7549826" y="5511730"/>
            <a:ext cx="1508760" cy="347662"/>
          </a:xfrm>
        </p:spPr>
        <p:txBody>
          <a:bodyPr lIns="0" tIns="0" rIns="0" bIns="0" rtlCol="0">
            <a:noAutofit/>
          </a:bodyPr>
          <a:lstStyle>
            <a:lvl1pPr marL="0" indent="0" algn="ctr">
              <a:lnSpc>
                <a:spcPct val="100000"/>
              </a:lnSpc>
              <a:spcBef>
                <a:spcPts val="0"/>
              </a:spcBef>
              <a:buNone/>
              <a:defRPr sz="1600" b="0" spc="20" baseline="0">
                <a:solidFill>
                  <a:schemeClr val="tx1"/>
                </a:solidFill>
              </a:defRPr>
            </a:lvl1pPr>
          </a:lstStyle>
          <a:p>
            <a:pPr lvl="0" rtl="0"/>
            <a:r>
              <a:rPr lang="en-GB" noProof="0"/>
              <a:t>Title</a:t>
            </a:r>
          </a:p>
        </p:txBody>
      </p:sp>
      <p:sp>
        <p:nvSpPr>
          <p:cNvPr id="41" name="Rectangle 40">
            <a:extLst>
              <a:ext uri="{FF2B5EF4-FFF2-40B4-BE49-F238E27FC236}">
                <a16:creationId xmlns:a16="http://schemas.microsoft.com/office/drawing/2014/main" id="{F971D9D9-A449-4928-BBE2-05CF4449893F}"/>
              </a:ext>
            </a:extLst>
          </p:cNvPr>
          <p:cNvSpPr/>
          <p:nvPr userDrawn="1"/>
        </p:nvSpPr>
        <p:spPr>
          <a:xfrm>
            <a:off x="1080703" y="5799397"/>
            <a:ext cx="1506521" cy="2651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5" name="Text Placeholder 28">
            <a:extLst>
              <a:ext uri="{FF2B5EF4-FFF2-40B4-BE49-F238E27FC236}">
                <a16:creationId xmlns:a16="http://schemas.microsoft.com/office/drawing/2014/main" id="{502C5E1A-5CD2-42BD-8EAB-BB309DC5EE69}"/>
              </a:ext>
            </a:extLst>
          </p:cNvPr>
          <p:cNvSpPr>
            <a:spLocks noGrp="1"/>
          </p:cNvSpPr>
          <p:nvPr>
            <p:ph type="body" sz="quarter" idx="27" hasCustomPrompt="1"/>
          </p:nvPr>
        </p:nvSpPr>
        <p:spPr>
          <a:xfrm>
            <a:off x="9668528" y="5184096"/>
            <a:ext cx="1508760" cy="347662"/>
          </a:xfrm>
        </p:spPr>
        <p:txBody>
          <a:bodyPr lIns="0" tIns="0" rIns="0" bIns="0" rtlCol="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rtl="0"/>
            <a:r>
              <a:rPr lang="en-GB" noProof="0"/>
              <a:t>Name</a:t>
            </a:r>
          </a:p>
        </p:txBody>
      </p:sp>
      <p:sp>
        <p:nvSpPr>
          <p:cNvPr id="46" name="Text Placeholder 28">
            <a:extLst>
              <a:ext uri="{FF2B5EF4-FFF2-40B4-BE49-F238E27FC236}">
                <a16:creationId xmlns:a16="http://schemas.microsoft.com/office/drawing/2014/main" id="{6383F6A4-E7F2-4684-B438-F6D0FBCEAB18}"/>
              </a:ext>
            </a:extLst>
          </p:cNvPr>
          <p:cNvSpPr>
            <a:spLocks noGrp="1"/>
          </p:cNvSpPr>
          <p:nvPr>
            <p:ph type="body" sz="quarter" idx="28" hasCustomPrompt="1"/>
          </p:nvPr>
        </p:nvSpPr>
        <p:spPr>
          <a:xfrm>
            <a:off x="9668528" y="5511730"/>
            <a:ext cx="1508760" cy="347662"/>
          </a:xfrm>
        </p:spPr>
        <p:txBody>
          <a:bodyPr lIns="0" tIns="0" rIns="0" bIns="0" rtlCol="0">
            <a:noAutofit/>
          </a:bodyPr>
          <a:lstStyle>
            <a:lvl1pPr marL="0" indent="0" algn="ctr">
              <a:lnSpc>
                <a:spcPct val="100000"/>
              </a:lnSpc>
              <a:spcBef>
                <a:spcPts val="0"/>
              </a:spcBef>
              <a:buNone/>
              <a:defRPr sz="1600" b="0" spc="20" baseline="0">
                <a:solidFill>
                  <a:schemeClr val="tx1"/>
                </a:solidFill>
              </a:defRPr>
            </a:lvl1pPr>
          </a:lstStyle>
          <a:p>
            <a:pPr lvl="0" rtl="0"/>
            <a:r>
              <a:rPr lang="en-GB" noProof="0"/>
              <a:t>Title</a:t>
            </a:r>
          </a:p>
        </p:txBody>
      </p:sp>
    </p:spTree>
    <p:extLst>
      <p:ext uri="{BB962C8B-B14F-4D97-AF65-F5344CB8AC3E}">
        <p14:creationId xmlns:p14="http://schemas.microsoft.com/office/powerpoint/2010/main" val="223380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pPr rtl="0"/>
            <a:fld id="{D39607A7-8386-47DB-8578-DDEDD194E5D4}" type="slidenum">
              <a:rPr lang="en-GB" noProof="0" smtClean="0"/>
              <a:pPr/>
              <a:t>‹#›</a:t>
            </a:fld>
            <a:endParaRPr lang="en-GB" noProof="0"/>
          </a:p>
        </p:txBody>
      </p:sp>
    </p:spTree>
    <p:extLst>
      <p:ext uri="{BB962C8B-B14F-4D97-AF65-F5344CB8AC3E}">
        <p14:creationId xmlns:p14="http://schemas.microsoft.com/office/powerpoint/2010/main" val="250823109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2" r:id="rId9"/>
    <p:sldLayoutId id="2147483657" r:id="rId10"/>
    <p:sldLayoutId id="2147483658" r:id="rId11"/>
    <p:sldLayoutId id="2147483659" r:id="rId12"/>
    <p:sldLayoutId id="2147483660" r:id="rId13"/>
    <p:sldLayoutId id="2147483661" r:id="rId14"/>
  </p:sldLayoutIdLst>
  <p:hf hdr="0" dt="0"/>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software-engineering-black-box-testing" TargetMode="External"/><Relationship Id="rId2" Type="http://schemas.openxmlformats.org/officeDocument/2006/relationships/hyperlink" Target="https://www.geeksforgeeks.org/software-engineering-white-box-testing" TargetMode="Externa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eeksforgeeks.org/software-testing-test-plan-estimates-and-strateg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hyperlink" Target="https://github.com/Lovepreet5555/Tes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katalon.com/resources-center/blog/bdd-testing" TargetMode="External"/><Relationship Id="rId2" Type="http://schemas.openxmlformats.org/officeDocument/2006/relationships/hyperlink" Target="https://katalon.com/resources-center/blog/what-is-tdd" TargetMode="Externa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katalon.com/resources-center/blog/agile-testing-methodology"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software-testing-non-functional-testing/" TargetMode="External"/><Relationship Id="rId2" Type="http://schemas.openxmlformats.org/officeDocument/2006/relationships/hyperlink" Target="https://www.geeksforgeeks.org/software-testing-functional-testing/" TargetMode="External"/><Relationship Id="rId1" Type="http://schemas.openxmlformats.org/officeDocument/2006/relationships/slideLayout" Target="../slideLayouts/slideLayout11.xml"/><Relationship Id="rId5" Type="http://schemas.openxmlformats.org/officeDocument/2006/relationships/hyperlink" Target="https://www.geeksforgeeks.org/beta-testing-software-testing/" TargetMode="External"/><Relationship Id="rId4" Type="http://schemas.openxmlformats.org/officeDocument/2006/relationships/hyperlink" Target="https://www.geeksforgeeks.org/alpha-testing-software-tes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3501C3-C301-490F-A129-5C468AEC915D}"/>
              </a:ext>
            </a:extLst>
          </p:cNvPr>
          <p:cNvSpPr>
            <a:spLocks noGrp="1"/>
          </p:cNvSpPr>
          <p:nvPr>
            <p:ph type="ctrTitle"/>
          </p:nvPr>
        </p:nvSpPr>
        <p:spPr>
          <a:xfrm>
            <a:off x="7766050" y="1079500"/>
            <a:ext cx="3884962" cy="2138400"/>
          </a:xfrm>
        </p:spPr>
        <p:txBody>
          <a:bodyPr vert="horz" lIns="0" tIns="0" rIns="0" bIns="0" rtlCol="0" anchor="b" anchorCtr="0">
            <a:noAutofit/>
          </a:bodyPr>
          <a:lstStyle/>
          <a:p>
            <a:r>
              <a:rPr lang="en-GB" sz="3600" b="1" dirty="0"/>
              <a:t>Testing Engineering</a:t>
            </a:r>
            <a:br>
              <a:rPr lang="en-GB" sz="3600" b="1" dirty="0"/>
            </a:br>
            <a:r>
              <a:rPr lang="en-GB" sz="3600" b="1" dirty="0"/>
              <a:t>Task</a:t>
            </a:r>
          </a:p>
        </p:txBody>
      </p:sp>
      <p:sp>
        <p:nvSpPr>
          <p:cNvPr id="12" name="Rectangle 5">
            <a:extLst>
              <a:ext uri="{FF2B5EF4-FFF2-40B4-BE49-F238E27FC236}">
                <a16:creationId xmlns:a16="http://schemas.microsoft.com/office/drawing/2014/main" id="{BF82E292-DFEA-41F7-8541-66C7DFE609B3}"/>
              </a:ext>
              <a:ext uri="{C183D7F6-B498-43B3-948B-1728B52AA6E4}">
                <adec:decorative xmlns:adec="http://schemas.microsoft.com/office/drawing/2017/decorative" val="1"/>
              </a:ext>
            </a:extLst>
          </p:cNvPr>
          <p:cNvSpPr/>
          <p:nvPr/>
        </p:nvSpPr>
        <p:spPr>
          <a:xfrm flipV="1">
            <a:off x="443748" y="443198"/>
            <a:ext cx="6660000" cy="576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5" name="Picture 4" descr="A tablet with a magnifying glass and icons&#10;&#10;AI-generated content may be incorrect.">
            <a:extLst>
              <a:ext uri="{FF2B5EF4-FFF2-40B4-BE49-F238E27FC236}">
                <a16:creationId xmlns:a16="http://schemas.microsoft.com/office/drawing/2014/main" id="{99FDCF9B-1647-EC29-C11C-98FE8B178A63}"/>
              </a:ext>
            </a:extLst>
          </p:cNvPr>
          <p:cNvPicPr>
            <a:picLocks noChangeAspect="1"/>
          </p:cNvPicPr>
          <p:nvPr/>
        </p:nvPicPr>
        <p:blipFill>
          <a:blip r:embed="rId3"/>
          <a:stretch>
            <a:fillRect/>
          </a:stretch>
        </p:blipFill>
        <p:spPr>
          <a:xfrm>
            <a:off x="636631" y="1710896"/>
            <a:ext cx="6284956" cy="4486532"/>
          </a:xfrm>
          <a:prstGeom prst="rect">
            <a:avLst/>
          </a:prstGeom>
        </p:spPr>
      </p:pic>
      <p:pic>
        <p:nvPicPr>
          <p:cNvPr id="6" name="Picture 5" descr="Software Testing PNGs for Free Download">
            <a:extLst>
              <a:ext uri="{FF2B5EF4-FFF2-40B4-BE49-F238E27FC236}">
                <a16:creationId xmlns:a16="http://schemas.microsoft.com/office/drawing/2014/main" id="{DB1E478D-865C-566E-2FF5-4CB7EF8CC587}"/>
              </a:ext>
            </a:extLst>
          </p:cNvPr>
          <p:cNvPicPr>
            <a:picLocks noChangeAspect="1"/>
          </p:cNvPicPr>
          <p:nvPr/>
        </p:nvPicPr>
        <p:blipFill>
          <a:blip r:embed="rId4"/>
          <a:stretch>
            <a:fillRect/>
          </a:stretch>
        </p:blipFill>
        <p:spPr>
          <a:xfrm>
            <a:off x="3777049" y="-53546"/>
            <a:ext cx="3268362" cy="3268362"/>
          </a:xfrm>
          <a:prstGeom prst="rect">
            <a:avLst/>
          </a:prstGeom>
        </p:spPr>
      </p:pic>
    </p:spTree>
    <p:extLst>
      <p:ext uri="{BB962C8B-B14F-4D97-AF65-F5344CB8AC3E}">
        <p14:creationId xmlns:p14="http://schemas.microsoft.com/office/powerpoint/2010/main" val="975368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3671-FFA5-AFBF-2942-BCAA2C3CCFB0}"/>
              </a:ext>
            </a:extLst>
          </p:cNvPr>
          <p:cNvSpPr>
            <a:spLocks noGrp="1"/>
          </p:cNvSpPr>
          <p:nvPr>
            <p:ph type="title"/>
          </p:nvPr>
        </p:nvSpPr>
        <p:spPr>
          <a:xfrm>
            <a:off x="1182461" y="577172"/>
            <a:ext cx="10026650" cy="823909"/>
          </a:xfrm>
        </p:spPr>
        <p:txBody>
          <a:bodyPr>
            <a:normAutofit/>
          </a:bodyPr>
          <a:lstStyle/>
          <a:p>
            <a:r>
              <a:rPr lang="en-GB" sz="2000" b="1" dirty="0">
                <a:latin typeface="Calibri"/>
                <a:ea typeface="Calibri"/>
                <a:cs typeface="Calibri"/>
              </a:rPr>
              <a:t>CX testing , Smoke Testing , Microservices Testing, API Testing, Mobile Testing</a:t>
            </a:r>
            <a:endParaRPr lang="en-US" sz="2000" dirty="0">
              <a:latin typeface="Calibri"/>
              <a:ea typeface="Calibri"/>
              <a:cs typeface="Calibri"/>
            </a:endParaRPr>
          </a:p>
        </p:txBody>
      </p:sp>
      <p:sp>
        <p:nvSpPr>
          <p:cNvPr id="8" name="Slide Number Placeholder 7">
            <a:extLst>
              <a:ext uri="{FF2B5EF4-FFF2-40B4-BE49-F238E27FC236}">
                <a16:creationId xmlns:a16="http://schemas.microsoft.com/office/drawing/2014/main" id="{EFC93F37-27B9-05E6-1478-251AB360E7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9" name="Rectangle 8">
            <a:extLst>
              <a:ext uri="{FF2B5EF4-FFF2-40B4-BE49-F238E27FC236}">
                <a16:creationId xmlns:a16="http://schemas.microsoft.com/office/drawing/2014/main" id="{4FF43406-6823-13A5-EDA5-18986591507E}"/>
              </a:ext>
            </a:extLst>
          </p:cNvPr>
          <p:cNvSpPr/>
          <p:nvPr/>
        </p:nvSpPr>
        <p:spPr>
          <a:xfrm>
            <a:off x="6272789" y="4029331"/>
            <a:ext cx="4085556" cy="2127227"/>
          </a:xfrm>
          <a:prstGeom prst="rect">
            <a:avLst/>
          </a:prstGeom>
          <a:solidFill>
            <a:schemeClr val="tx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1200" b="1" cap="all" baseline="0" dirty="0">
                <a:solidFill>
                  <a:schemeClr val="bg1"/>
                </a:solidFill>
                <a:latin typeface="Calibri"/>
                <a:ea typeface="+mn-lt"/>
                <a:cs typeface="+mn-lt"/>
              </a:rPr>
              <a:t>CX </a:t>
            </a:r>
            <a:r>
              <a:rPr lang="en-GB" sz="1200" b="1" cap="all" dirty="0">
                <a:solidFill>
                  <a:schemeClr val="bg1"/>
                </a:solidFill>
                <a:latin typeface="Calibri"/>
                <a:ea typeface="+mn-lt"/>
                <a:cs typeface="+mn-lt"/>
              </a:rPr>
              <a:t>Testing (Customer Experience Testing):</a:t>
            </a:r>
            <a:endParaRPr lang="en-US" sz="1200" b="1">
              <a:solidFill>
                <a:schemeClr val="bg1"/>
              </a:solidFill>
              <a:latin typeface="Calibri"/>
              <a:ea typeface="Calibri"/>
              <a:cs typeface="Calibri"/>
            </a:endParaRPr>
          </a:p>
          <a:p>
            <a:r>
              <a:rPr lang="en-GB" sz="1200" cap="all" dirty="0">
                <a:solidFill>
                  <a:schemeClr val="bg1"/>
                </a:solidFill>
                <a:latin typeface="Calibri"/>
                <a:ea typeface="+mn-lt"/>
                <a:cs typeface="+mn-lt"/>
              </a:rPr>
              <a:t>evaluates the overall user experience by simulating real-world scenarios to identify potential issues and ensure a positive user journey.</a:t>
            </a:r>
            <a:endParaRPr lang="en-GB" sz="1200">
              <a:solidFill>
                <a:schemeClr val="bg1"/>
              </a:solidFill>
              <a:latin typeface="Calibri"/>
              <a:ea typeface="Calibri"/>
              <a:cs typeface="Calibri"/>
            </a:endParaRPr>
          </a:p>
          <a:p>
            <a:pPr marL="285750" indent="-285750">
              <a:buFont typeface="Arial"/>
              <a:buChar char="•"/>
            </a:pPr>
            <a:r>
              <a:rPr lang="en-GB" sz="1200" b="1" cap="all" dirty="0">
                <a:solidFill>
                  <a:schemeClr val="bg1"/>
                </a:solidFill>
                <a:latin typeface="Calibri"/>
                <a:ea typeface="+mn-lt"/>
                <a:cs typeface="+mn-lt"/>
              </a:rPr>
              <a:t>Focus</a:t>
            </a:r>
            <a:r>
              <a:rPr lang="en-GB" sz="1200" cap="all" dirty="0">
                <a:solidFill>
                  <a:schemeClr val="bg1"/>
                </a:solidFill>
                <a:latin typeface="Calibri"/>
                <a:ea typeface="+mn-lt"/>
                <a:cs typeface="+mn-lt"/>
              </a:rPr>
              <a:t>: User satisfaction, ease of use, and overall experience with the product or service.</a:t>
            </a:r>
            <a:endParaRPr lang="en-GB" sz="1200">
              <a:solidFill>
                <a:schemeClr val="bg1"/>
              </a:solidFill>
              <a:latin typeface="Calibri"/>
              <a:ea typeface="Calibri"/>
              <a:cs typeface="Calibri"/>
            </a:endParaRPr>
          </a:p>
          <a:p>
            <a:pPr marL="285750" indent="-285750">
              <a:buFont typeface="Arial"/>
              <a:buChar char="•"/>
            </a:pPr>
            <a:r>
              <a:rPr lang="en-GB" sz="1200" b="1" cap="all" dirty="0">
                <a:solidFill>
                  <a:schemeClr val="bg1"/>
                </a:solidFill>
                <a:latin typeface="Calibri"/>
                <a:ea typeface="+mn-lt"/>
                <a:cs typeface="+mn-lt"/>
              </a:rPr>
              <a:t>Methods</a:t>
            </a:r>
            <a:r>
              <a:rPr lang="en-GB" sz="1200" cap="all" dirty="0">
                <a:solidFill>
                  <a:schemeClr val="bg1"/>
                </a:solidFill>
                <a:latin typeface="Calibri"/>
                <a:ea typeface="+mn-lt"/>
                <a:cs typeface="+mn-lt"/>
              </a:rPr>
              <a:t>: Usability testing, A/B </a:t>
            </a:r>
            <a:r>
              <a:rPr lang="en-GB" sz="1200" cap="all" baseline="0" dirty="0">
                <a:solidFill>
                  <a:schemeClr val="bg1"/>
                </a:solidFill>
                <a:latin typeface="Calibri"/>
                <a:ea typeface="+mn-lt"/>
                <a:cs typeface="+mn-lt"/>
              </a:rPr>
              <a:t>testing</a:t>
            </a:r>
            <a:r>
              <a:rPr lang="en-GB" sz="1200" cap="all" dirty="0">
                <a:solidFill>
                  <a:schemeClr val="bg1"/>
                </a:solidFill>
                <a:latin typeface="Calibri"/>
                <a:ea typeface="+mn-lt"/>
                <a:cs typeface="+mn-lt"/>
              </a:rPr>
              <a:t>, surveys, and feedback collection tools.</a:t>
            </a:r>
            <a:endParaRPr lang="en-US" sz="1200">
              <a:solidFill>
                <a:schemeClr val="bg1"/>
              </a:solidFill>
              <a:latin typeface="Calibri"/>
              <a:ea typeface="Calibri"/>
              <a:cs typeface="Calibri"/>
            </a:endParaRPr>
          </a:p>
        </p:txBody>
      </p:sp>
      <p:sp>
        <p:nvSpPr>
          <p:cNvPr id="12" name="Rectangle 11">
            <a:extLst>
              <a:ext uri="{FF2B5EF4-FFF2-40B4-BE49-F238E27FC236}">
                <a16:creationId xmlns:a16="http://schemas.microsoft.com/office/drawing/2014/main" id="{D34C3112-443A-4CD6-32FD-919C81F45418}"/>
              </a:ext>
            </a:extLst>
          </p:cNvPr>
          <p:cNvSpPr/>
          <p:nvPr/>
        </p:nvSpPr>
        <p:spPr>
          <a:xfrm>
            <a:off x="1891287" y="4029331"/>
            <a:ext cx="4093903" cy="2132307"/>
          </a:xfrm>
          <a:prstGeom prst="rect">
            <a:avLst/>
          </a:prstGeom>
          <a:solidFill>
            <a:schemeClr val="tx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1200" b="1" cap="all" dirty="0">
                <a:solidFill>
                  <a:schemeClr val="bg1"/>
                </a:solidFill>
                <a:latin typeface="Calibri"/>
                <a:ea typeface="+mn-lt"/>
                <a:cs typeface="+mn-lt"/>
              </a:rPr>
              <a:t>Microservices Testing:</a:t>
            </a:r>
            <a:endParaRPr lang="en-GB" sz="1200" b="1" cap="all">
              <a:solidFill>
                <a:schemeClr val="bg1"/>
              </a:solidFill>
              <a:latin typeface="Avenir Next LT Pro Light"/>
              <a:ea typeface="Calibri"/>
              <a:cs typeface="Calibri"/>
            </a:endParaRPr>
          </a:p>
          <a:p>
            <a:r>
              <a:rPr lang="en-GB" sz="1200" cap="all" dirty="0">
                <a:solidFill>
                  <a:schemeClr val="bg1"/>
                </a:solidFill>
                <a:latin typeface="Calibri"/>
                <a:ea typeface="+mn-lt"/>
                <a:cs typeface="+mn-lt"/>
              </a:rPr>
              <a:t> involves testing individual microservices and their interactions to ensure that the overall application functions correctly.</a:t>
            </a:r>
            <a:endParaRPr lang="en-GB" sz="1200">
              <a:solidFill>
                <a:schemeClr val="bg1"/>
              </a:solidFill>
              <a:latin typeface="Calibri"/>
              <a:ea typeface="Calibri"/>
              <a:cs typeface="Calibri"/>
            </a:endParaRPr>
          </a:p>
          <a:p>
            <a:pPr marL="171450" indent="-171450">
              <a:buFont typeface="Arial"/>
              <a:buChar char="•"/>
            </a:pPr>
            <a:r>
              <a:rPr lang="en-GB" sz="1200" b="1" cap="all" dirty="0">
                <a:solidFill>
                  <a:schemeClr val="bg1"/>
                </a:solidFill>
                <a:latin typeface="Calibri"/>
                <a:ea typeface="+mn-lt"/>
                <a:cs typeface="+mn-lt"/>
              </a:rPr>
              <a:t>Focus: </a:t>
            </a:r>
            <a:r>
              <a:rPr lang="en-GB" sz="1200" cap="all" dirty="0">
                <a:solidFill>
                  <a:schemeClr val="bg1"/>
                </a:solidFill>
                <a:latin typeface="Calibri"/>
                <a:ea typeface="+mn-lt"/>
                <a:cs typeface="+mn-lt"/>
              </a:rPr>
              <a:t>Ensuring the reliability, performance, and scalability of the microservices architecture. </a:t>
            </a:r>
            <a:endParaRPr lang="en-GB" sz="1200">
              <a:solidFill>
                <a:schemeClr val="bg1"/>
              </a:solidFill>
              <a:latin typeface="Calibri"/>
              <a:ea typeface="Calibri"/>
              <a:cs typeface="Calibri"/>
            </a:endParaRPr>
          </a:p>
          <a:p>
            <a:r>
              <a:rPr lang="en-GB" sz="1200" b="1" cap="all" dirty="0">
                <a:solidFill>
                  <a:schemeClr val="bg1"/>
                </a:solidFill>
                <a:latin typeface="Calibri"/>
                <a:ea typeface="+mn-lt"/>
                <a:cs typeface="+mn-lt"/>
              </a:rPr>
              <a:t>Types:</a:t>
            </a:r>
            <a:endParaRPr lang="en-GB" sz="1200">
              <a:solidFill>
                <a:schemeClr val="bg1"/>
              </a:solidFill>
              <a:latin typeface="Calibri"/>
              <a:ea typeface="Calibri"/>
              <a:cs typeface="Calibri"/>
            </a:endParaRPr>
          </a:p>
          <a:p>
            <a:r>
              <a:rPr lang="en-GB" sz="1200" b="1" cap="all" dirty="0">
                <a:solidFill>
                  <a:schemeClr val="bg1"/>
                </a:solidFill>
                <a:latin typeface="Calibri"/>
                <a:ea typeface="+mn-lt"/>
                <a:cs typeface="+mn-lt"/>
              </a:rPr>
              <a:t>Unit Testing:</a:t>
            </a:r>
            <a:r>
              <a:rPr lang="en-GB" sz="1200" cap="all" dirty="0">
                <a:solidFill>
                  <a:schemeClr val="bg1"/>
                </a:solidFill>
                <a:latin typeface="Calibri"/>
                <a:ea typeface="+mn-lt"/>
                <a:cs typeface="+mn-lt"/>
              </a:rPr>
              <a:t> Testing individual components or functions in isolation.</a:t>
            </a:r>
            <a:endParaRPr lang="en-GB" sz="1200">
              <a:solidFill>
                <a:schemeClr val="bg1"/>
              </a:solidFill>
              <a:latin typeface="Calibri"/>
              <a:ea typeface="Calibri"/>
              <a:cs typeface="Calibri"/>
            </a:endParaRPr>
          </a:p>
          <a:p>
            <a:r>
              <a:rPr lang="en-GB" sz="1200" b="1" cap="all" dirty="0">
                <a:solidFill>
                  <a:schemeClr val="bg1"/>
                </a:solidFill>
                <a:latin typeface="Calibri"/>
                <a:ea typeface="+mn-lt"/>
                <a:cs typeface="+mn-lt"/>
              </a:rPr>
              <a:t>Integration Testing:</a:t>
            </a:r>
            <a:r>
              <a:rPr lang="en-GB" sz="1200" cap="all" dirty="0">
                <a:solidFill>
                  <a:schemeClr val="bg1"/>
                </a:solidFill>
                <a:latin typeface="Calibri"/>
                <a:ea typeface="+mn-lt"/>
                <a:cs typeface="+mn-lt"/>
              </a:rPr>
              <a:t> Testing how different microservices interact with each other.</a:t>
            </a:r>
            <a:endParaRPr lang="en-US" sz="1200">
              <a:solidFill>
                <a:schemeClr val="bg1"/>
              </a:solidFill>
            </a:endParaRPr>
          </a:p>
        </p:txBody>
      </p:sp>
      <p:sp>
        <p:nvSpPr>
          <p:cNvPr id="13" name="Rectangle 12">
            <a:extLst>
              <a:ext uri="{FF2B5EF4-FFF2-40B4-BE49-F238E27FC236}">
                <a16:creationId xmlns:a16="http://schemas.microsoft.com/office/drawing/2014/main" id="{33C3CFC6-022E-3F2A-843F-53724F496BC6}"/>
              </a:ext>
            </a:extLst>
          </p:cNvPr>
          <p:cNvSpPr/>
          <p:nvPr/>
        </p:nvSpPr>
        <p:spPr>
          <a:xfrm>
            <a:off x="8053329" y="1717207"/>
            <a:ext cx="3610938" cy="2069531"/>
          </a:xfrm>
          <a:prstGeom prst="rect">
            <a:avLst/>
          </a:prstGeom>
          <a:solidFill>
            <a:schemeClr val="tx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sz="1200" dirty="0">
              <a:solidFill>
                <a:schemeClr val="bg1"/>
              </a:solidFill>
              <a:latin typeface="Calibri"/>
              <a:ea typeface="Calibri"/>
              <a:cs typeface="Calibri"/>
            </a:endParaRPr>
          </a:p>
          <a:p>
            <a:r>
              <a:rPr lang="en-GB" sz="1200" b="1" cap="all" dirty="0">
                <a:solidFill>
                  <a:schemeClr val="bg1"/>
                </a:solidFill>
                <a:latin typeface="Calibri"/>
                <a:ea typeface="+mn-lt"/>
                <a:cs typeface="+mn-lt"/>
              </a:rPr>
              <a:t>Mobile Testing:</a:t>
            </a:r>
            <a:endParaRPr lang="en-US" sz="1200" b="1">
              <a:solidFill>
                <a:schemeClr val="bg1"/>
              </a:solidFill>
              <a:latin typeface="Calibri"/>
              <a:ea typeface="Calibri"/>
              <a:cs typeface="Calibri"/>
            </a:endParaRPr>
          </a:p>
          <a:p>
            <a:r>
              <a:rPr lang="en-GB" sz="1200" cap="all" dirty="0">
                <a:solidFill>
                  <a:schemeClr val="bg1"/>
                </a:solidFill>
                <a:latin typeface="Calibri"/>
                <a:ea typeface="+mn-lt"/>
                <a:cs typeface="+mn-lt"/>
              </a:rPr>
              <a:t>IT ensures that mobile applications function correctly and provide a positive user experience on various devices and operating systems.</a:t>
            </a:r>
            <a:endParaRPr lang="en-GB" sz="1200">
              <a:solidFill>
                <a:schemeClr val="bg1"/>
              </a:solidFill>
              <a:latin typeface="Calibri"/>
              <a:ea typeface="Calibri"/>
              <a:cs typeface="Calibri"/>
            </a:endParaRPr>
          </a:p>
          <a:p>
            <a:pPr marL="285750" indent="-285750">
              <a:buFont typeface="Arial"/>
              <a:buChar char="•"/>
            </a:pPr>
            <a:r>
              <a:rPr lang="en-GB" sz="1200" b="1" cap="all" dirty="0">
                <a:solidFill>
                  <a:schemeClr val="bg1"/>
                </a:solidFill>
                <a:latin typeface="Calibri"/>
                <a:ea typeface="+mn-lt"/>
                <a:cs typeface="+mn-lt"/>
              </a:rPr>
              <a:t>Focus:</a:t>
            </a:r>
            <a:r>
              <a:rPr lang="en-GB" sz="1200" cap="all" dirty="0">
                <a:solidFill>
                  <a:schemeClr val="bg1"/>
                </a:solidFill>
                <a:latin typeface="Calibri"/>
                <a:ea typeface="+mn-lt"/>
                <a:cs typeface="+mn-lt"/>
              </a:rPr>
              <a:t> Device compatibility, performance, usability, and security.</a:t>
            </a:r>
            <a:endParaRPr lang="en-GB" sz="1200">
              <a:solidFill>
                <a:schemeClr val="bg1"/>
              </a:solidFill>
              <a:latin typeface="Calibri"/>
              <a:ea typeface="Calibri"/>
              <a:cs typeface="Calibri"/>
            </a:endParaRPr>
          </a:p>
          <a:p>
            <a:pPr marL="285750" indent="-285750">
              <a:buFont typeface="Arial"/>
              <a:buChar char="•"/>
            </a:pPr>
            <a:r>
              <a:rPr lang="en-GB" sz="1200" b="1" cap="all" dirty="0">
                <a:solidFill>
                  <a:schemeClr val="bg1"/>
                </a:solidFill>
                <a:latin typeface="Calibri"/>
                <a:ea typeface="+mn-lt"/>
                <a:cs typeface="+mn-lt"/>
              </a:rPr>
              <a:t>Methods:</a:t>
            </a:r>
            <a:r>
              <a:rPr lang="en-GB" sz="1200" cap="all" dirty="0">
                <a:solidFill>
                  <a:schemeClr val="bg1"/>
                </a:solidFill>
                <a:latin typeface="Calibri"/>
                <a:ea typeface="+mn-lt"/>
                <a:cs typeface="+mn-lt"/>
              </a:rPr>
              <a:t> Functional testing, performance testing, usability testing, and security testing. </a:t>
            </a:r>
            <a:endParaRPr lang="en-GB" sz="1200">
              <a:solidFill>
                <a:schemeClr val="bg1"/>
              </a:solidFill>
              <a:latin typeface="Calibri"/>
              <a:ea typeface="Calibri"/>
              <a:cs typeface="Calibri"/>
            </a:endParaRPr>
          </a:p>
          <a:p>
            <a:endParaRPr lang="en-GB" sz="1200" b="1" cap="all" dirty="0">
              <a:solidFill>
                <a:schemeClr val="bg1"/>
              </a:solidFill>
              <a:latin typeface="Calibri"/>
              <a:ea typeface="Calibri"/>
              <a:cs typeface="Calibri"/>
            </a:endParaRPr>
          </a:p>
        </p:txBody>
      </p:sp>
      <p:sp>
        <p:nvSpPr>
          <p:cNvPr id="14" name="Rectangle 13">
            <a:extLst>
              <a:ext uri="{FF2B5EF4-FFF2-40B4-BE49-F238E27FC236}">
                <a16:creationId xmlns:a16="http://schemas.microsoft.com/office/drawing/2014/main" id="{2734FD52-4CB5-ECC8-FC31-CC7C0ABE3574}"/>
              </a:ext>
            </a:extLst>
          </p:cNvPr>
          <p:cNvSpPr/>
          <p:nvPr/>
        </p:nvSpPr>
        <p:spPr>
          <a:xfrm>
            <a:off x="4222644" y="1712852"/>
            <a:ext cx="3543085" cy="2074976"/>
          </a:xfrm>
          <a:prstGeom prst="rect">
            <a:avLst/>
          </a:prstGeom>
          <a:solidFill>
            <a:schemeClr val="tx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1200" b="1" cap="all" dirty="0">
                <a:solidFill>
                  <a:schemeClr val="bg1"/>
                </a:solidFill>
                <a:latin typeface="Calibri"/>
                <a:ea typeface="+mn-lt"/>
                <a:cs typeface="+mn-lt"/>
              </a:rPr>
              <a:t>API Testing:</a:t>
            </a:r>
            <a:endParaRPr lang="en-GB" sz="1200">
              <a:solidFill>
                <a:schemeClr val="bg1"/>
              </a:solidFill>
              <a:latin typeface="Calibri"/>
              <a:ea typeface="Calibri"/>
              <a:cs typeface="Calibri"/>
            </a:endParaRPr>
          </a:p>
          <a:p>
            <a:r>
              <a:rPr lang="en-GB" sz="1200" cap="all" dirty="0">
                <a:solidFill>
                  <a:schemeClr val="bg1"/>
                </a:solidFill>
                <a:latin typeface="Calibri"/>
                <a:ea typeface="+mn-lt"/>
                <a:cs typeface="+mn-lt"/>
              </a:rPr>
              <a:t>focuses on verifying the functionality and performance of Application Programming Interfaces (APIs).</a:t>
            </a:r>
            <a:endParaRPr lang="en-GB" sz="1200">
              <a:solidFill>
                <a:schemeClr val="bg1"/>
              </a:solidFill>
              <a:latin typeface="Calibri"/>
              <a:ea typeface="Calibri"/>
              <a:cs typeface="Calibri"/>
            </a:endParaRPr>
          </a:p>
          <a:p>
            <a:pPr marL="171450" indent="-171450">
              <a:buFont typeface="Arial"/>
              <a:buChar char="•"/>
            </a:pPr>
            <a:r>
              <a:rPr lang="en-GB" sz="1200" b="1" cap="all" dirty="0">
                <a:solidFill>
                  <a:schemeClr val="bg1"/>
                </a:solidFill>
                <a:latin typeface="Calibri"/>
                <a:ea typeface="+mn-lt"/>
                <a:cs typeface="+mn-lt"/>
              </a:rPr>
              <a:t>Focus:</a:t>
            </a:r>
            <a:r>
              <a:rPr lang="en-GB" sz="1200" cap="all" dirty="0">
                <a:solidFill>
                  <a:schemeClr val="bg1"/>
                </a:solidFill>
                <a:latin typeface="Calibri"/>
                <a:ea typeface="+mn-lt"/>
                <a:cs typeface="+mn-lt"/>
              </a:rPr>
              <a:t> Ensuring that APIs are working as expected, returning the correct data, and handling different scenarios</a:t>
            </a:r>
            <a:r>
              <a:rPr lang="en-GB" sz="1200" b="1" cap="all" dirty="0">
                <a:solidFill>
                  <a:schemeClr val="bg1"/>
                </a:solidFill>
                <a:latin typeface="Calibri"/>
                <a:ea typeface="+mn-lt"/>
                <a:cs typeface="+mn-lt"/>
              </a:rPr>
              <a:t>.</a:t>
            </a:r>
            <a:endParaRPr lang="en-GB" sz="1200" b="1">
              <a:solidFill>
                <a:schemeClr val="bg1"/>
              </a:solidFill>
              <a:latin typeface="Calibri"/>
              <a:ea typeface="Calibri"/>
              <a:cs typeface="Calibri"/>
            </a:endParaRPr>
          </a:p>
          <a:p>
            <a:pPr marL="171450" indent="-171450">
              <a:buFont typeface="Arial"/>
              <a:buChar char="•"/>
            </a:pPr>
            <a:r>
              <a:rPr lang="en-GB" sz="1200" b="1" cap="all" dirty="0">
                <a:solidFill>
                  <a:schemeClr val="bg1"/>
                </a:solidFill>
                <a:latin typeface="Calibri"/>
                <a:ea typeface="+mn-lt"/>
                <a:cs typeface="+mn-lt"/>
              </a:rPr>
              <a:t>Methods: </a:t>
            </a:r>
            <a:r>
              <a:rPr lang="en-GB" sz="1200" cap="all" dirty="0">
                <a:solidFill>
                  <a:schemeClr val="bg1"/>
                </a:solidFill>
                <a:latin typeface="Calibri"/>
                <a:ea typeface="+mn-lt"/>
                <a:cs typeface="+mn-lt"/>
              </a:rPr>
              <a:t>Functional testing, performance testing, security testing, and integration testing. </a:t>
            </a:r>
            <a:endParaRPr lang="en-GB" sz="1200">
              <a:solidFill>
                <a:schemeClr val="bg1"/>
              </a:solidFill>
              <a:latin typeface="Calibri"/>
              <a:ea typeface="Calibri"/>
              <a:cs typeface="Calibri"/>
            </a:endParaRPr>
          </a:p>
        </p:txBody>
      </p:sp>
      <p:sp>
        <p:nvSpPr>
          <p:cNvPr id="15" name="Rectangle 14">
            <a:extLst>
              <a:ext uri="{FF2B5EF4-FFF2-40B4-BE49-F238E27FC236}">
                <a16:creationId xmlns:a16="http://schemas.microsoft.com/office/drawing/2014/main" id="{1E485DB6-0302-0626-BB1E-9147A5D3CC2B}"/>
              </a:ext>
            </a:extLst>
          </p:cNvPr>
          <p:cNvSpPr/>
          <p:nvPr/>
        </p:nvSpPr>
        <p:spPr>
          <a:xfrm>
            <a:off x="449658" y="1716842"/>
            <a:ext cx="3537278" cy="2071707"/>
          </a:xfrm>
          <a:prstGeom prst="rect">
            <a:avLst/>
          </a:prstGeom>
          <a:solidFill>
            <a:schemeClr val="tx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1200" b="1" cap="all" dirty="0">
                <a:solidFill>
                  <a:schemeClr val="bg1"/>
                </a:solidFill>
                <a:latin typeface="Calibri"/>
                <a:ea typeface="+mn-lt"/>
                <a:cs typeface="+mn-lt"/>
              </a:rPr>
              <a:t>Smoke Testing:</a:t>
            </a:r>
            <a:endParaRPr lang="en-US" sz="1200" b="1">
              <a:solidFill>
                <a:schemeClr val="bg1"/>
              </a:solidFill>
              <a:latin typeface="Calibri"/>
              <a:ea typeface="Calibri"/>
              <a:cs typeface="Calibri"/>
            </a:endParaRPr>
          </a:p>
          <a:p>
            <a:r>
              <a:rPr lang="en-GB" sz="1200" cap="all" dirty="0">
                <a:solidFill>
                  <a:schemeClr val="bg1"/>
                </a:solidFill>
                <a:latin typeface="Calibri"/>
                <a:ea typeface="+mn-lt"/>
                <a:cs typeface="+mn-lt"/>
              </a:rPr>
              <a:t>It is a quick, preliminary test to verify that the most critical functionalities of a software application are working as expected before more in-depth testing.</a:t>
            </a:r>
            <a:endParaRPr lang="en-GB" sz="1200">
              <a:solidFill>
                <a:schemeClr val="bg1"/>
              </a:solidFill>
              <a:latin typeface="Calibri"/>
              <a:ea typeface="Calibri"/>
              <a:cs typeface="Calibri"/>
            </a:endParaRPr>
          </a:p>
          <a:p>
            <a:pPr marL="285750" indent="-285750">
              <a:buFont typeface="Arial"/>
              <a:buChar char="•"/>
            </a:pPr>
            <a:r>
              <a:rPr lang="en-GB" sz="1200" b="1" cap="all" dirty="0">
                <a:solidFill>
                  <a:schemeClr val="bg1"/>
                </a:solidFill>
                <a:latin typeface="Calibri"/>
                <a:ea typeface="+mn-lt"/>
                <a:cs typeface="+mn-lt"/>
              </a:rPr>
              <a:t>Focus</a:t>
            </a:r>
            <a:r>
              <a:rPr lang="en-GB" sz="1200" cap="all" dirty="0">
                <a:solidFill>
                  <a:schemeClr val="bg1"/>
                </a:solidFill>
                <a:latin typeface="Calibri"/>
                <a:ea typeface="+mn-lt"/>
                <a:cs typeface="+mn-lt"/>
              </a:rPr>
              <a:t>: Verifying that the application is in a "stable" state and can be further tested.</a:t>
            </a:r>
            <a:endParaRPr lang="en-GB" sz="1200">
              <a:solidFill>
                <a:schemeClr val="bg1"/>
              </a:solidFill>
              <a:latin typeface="Calibri"/>
              <a:ea typeface="Calibri"/>
              <a:cs typeface="Calibri"/>
            </a:endParaRPr>
          </a:p>
          <a:p>
            <a:pPr marL="285750" indent="-285750">
              <a:buFont typeface="Arial"/>
              <a:buChar char="•"/>
            </a:pPr>
            <a:r>
              <a:rPr lang="en-GB" sz="1200" b="1" cap="all" dirty="0">
                <a:solidFill>
                  <a:schemeClr val="bg1"/>
                </a:solidFill>
                <a:latin typeface="Calibri"/>
                <a:ea typeface="+mn-lt"/>
                <a:cs typeface="+mn-lt"/>
              </a:rPr>
              <a:t>Methods</a:t>
            </a:r>
            <a:r>
              <a:rPr lang="en-GB" sz="1200" cap="all" dirty="0">
                <a:solidFill>
                  <a:schemeClr val="bg1"/>
                </a:solidFill>
                <a:latin typeface="Calibri"/>
                <a:ea typeface="+mn-lt"/>
                <a:cs typeface="+mn-lt"/>
              </a:rPr>
              <a:t>: Manual or automated testing of key features. </a:t>
            </a:r>
            <a:endParaRPr lang="en-GB" sz="1200">
              <a:solidFill>
                <a:schemeClr val="bg1"/>
              </a:solidFill>
              <a:latin typeface="Calibri"/>
              <a:ea typeface="Calibri"/>
              <a:cs typeface="Calibri"/>
            </a:endParaRPr>
          </a:p>
        </p:txBody>
      </p:sp>
    </p:spTree>
    <p:extLst>
      <p:ext uri="{BB962C8B-B14F-4D97-AF65-F5344CB8AC3E}">
        <p14:creationId xmlns:p14="http://schemas.microsoft.com/office/powerpoint/2010/main" val="65833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27484-222B-7A3D-B8BA-B8C7603E18E1}"/>
              </a:ext>
            </a:extLst>
          </p:cNvPr>
          <p:cNvSpPr>
            <a:spLocks noGrp="1"/>
          </p:cNvSpPr>
          <p:nvPr>
            <p:ph type="title"/>
          </p:nvPr>
        </p:nvSpPr>
        <p:spPr/>
        <p:txBody>
          <a:bodyPr vert="horz" wrap="square" lIns="0" tIns="0" rIns="0" bIns="0" rtlCol="0" anchor="b" anchorCtr="0">
            <a:noAutofit/>
          </a:bodyPr>
          <a:lstStyle/>
          <a:p>
            <a:r>
              <a:rPr lang="en-GB" sz="3200" b="1" dirty="0">
                <a:latin typeface="Avenir Next LT Pro Light"/>
                <a:ea typeface="Calibri"/>
                <a:cs typeface="Calibri"/>
              </a:rPr>
              <a:t>Performance Testing and their types</a:t>
            </a:r>
            <a:endParaRPr lang="en-US" sz="3200" dirty="0">
              <a:latin typeface="Avenir Next LT Pro Light"/>
              <a:ea typeface="Calibri"/>
              <a:cs typeface="Calibri"/>
            </a:endParaRPr>
          </a:p>
        </p:txBody>
      </p:sp>
      <p:sp>
        <p:nvSpPr>
          <p:cNvPr id="3" name="Text Placeholder 2">
            <a:extLst>
              <a:ext uri="{FF2B5EF4-FFF2-40B4-BE49-F238E27FC236}">
                <a16:creationId xmlns:a16="http://schemas.microsoft.com/office/drawing/2014/main" id="{F0C4CD6E-ECF2-ACB3-AD4C-23AFBD369B94}"/>
              </a:ext>
            </a:extLst>
          </p:cNvPr>
          <p:cNvSpPr>
            <a:spLocks noGrp="1"/>
          </p:cNvSpPr>
          <p:nvPr>
            <p:ph type="body" sz="quarter" idx="13"/>
          </p:nvPr>
        </p:nvSpPr>
        <p:spPr>
          <a:xfrm>
            <a:off x="866507" y="2563711"/>
            <a:ext cx="3099584" cy="244021"/>
          </a:xfrm>
        </p:spPr>
        <p:txBody>
          <a:bodyPr>
            <a:normAutofit fontScale="62500" lnSpcReduction="20000"/>
          </a:bodyPr>
          <a:lstStyle/>
          <a:p>
            <a:r>
              <a:rPr lang="en-GB" dirty="0"/>
              <a:t>Types:</a:t>
            </a:r>
          </a:p>
        </p:txBody>
      </p:sp>
      <p:sp>
        <p:nvSpPr>
          <p:cNvPr id="4" name="Text Placeholder 3">
            <a:extLst>
              <a:ext uri="{FF2B5EF4-FFF2-40B4-BE49-F238E27FC236}">
                <a16:creationId xmlns:a16="http://schemas.microsoft.com/office/drawing/2014/main" id="{4EFC5E4E-1F9E-BF08-3E57-8F05B426C842}"/>
              </a:ext>
            </a:extLst>
          </p:cNvPr>
          <p:cNvSpPr>
            <a:spLocks noGrp="1"/>
          </p:cNvSpPr>
          <p:nvPr>
            <p:ph type="body" sz="quarter" idx="14"/>
          </p:nvPr>
        </p:nvSpPr>
        <p:spPr>
          <a:xfrm>
            <a:off x="866157" y="1710055"/>
            <a:ext cx="10357076" cy="929781"/>
          </a:xfrm>
        </p:spPr>
        <p:txBody>
          <a:bodyPr/>
          <a:lstStyle/>
          <a:p>
            <a:r>
              <a:rPr lang="en-GB" sz="1400" b="1" dirty="0">
                <a:latin typeface="Nunito"/>
              </a:rPr>
              <a:t>Performance Testing </a:t>
            </a:r>
            <a:r>
              <a:rPr lang="en-GB" sz="1400" dirty="0">
                <a:latin typeface="Nunito"/>
              </a:rPr>
              <a:t>is a type of software testing that ensures software applications perform properly under their expected workload. It is a testing technique carried out to determine system performance in terms of sensitivity, reactivity, and stability under a particular workload.</a:t>
            </a:r>
            <a:endParaRPr lang="en-GB" dirty="0"/>
          </a:p>
        </p:txBody>
      </p:sp>
      <p:sp>
        <p:nvSpPr>
          <p:cNvPr id="5" name="Text Placeholder 4">
            <a:extLst>
              <a:ext uri="{FF2B5EF4-FFF2-40B4-BE49-F238E27FC236}">
                <a16:creationId xmlns:a16="http://schemas.microsoft.com/office/drawing/2014/main" id="{10DC90D2-8D86-06CF-CA68-B06C86A8C82E}"/>
              </a:ext>
            </a:extLst>
          </p:cNvPr>
          <p:cNvSpPr>
            <a:spLocks noGrp="1"/>
          </p:cNvSpPr>
          <p:nvPr>
            <p:ph type="body" sz="quarter" idx="15"/>
          </p:nvPr>
        </p:nvSpPr>
        <p:spPr>
          <a:xfrm>
            <a:off x="1406649" y="2808641"/>
            <a:ext cx="1902155" cy="253093"/>
          </a:xfrm>
        </p:spPr>
        <p:txBody>
          <a:bodyPr>
            <a:normAutofit fontScale="62500" lnSpcReduction="20000"/>
          </a:bodyPr>
          <a:lstStyle/>
          <a:p>
            <a:r>
              <a:rPr lang="en-GB" dirty="0"/>
              <a:t>Load Testing</a:t>
            </a:r>
          </a:p>
        </p:txBody>
      </p:sp>
      <p:sp>
        <p:nvSpPr>
          <p:cNvPr id="6" name="Text Placeholder 5">
            <a:extLst>
              <a:ext uri="{FF2B5EF4-FFF2-40B4-BE49-F238E27FC236}">
                <a16:creationId xmlns:a16="http://schemas.microsoft.com/office/drawing/2014/main" id="{3CD5ADCD-4DEA-2CF2-4D7D-899865C657C2}"/>
              </a:ext>
            </a:extLst>
          </p:cNvPr>
          <p:cNvSpPr>
            <a:spLocks noGrp="1"/>
          </p:cNvSpPr>
          <p:nvPr>
            <p:ph type="body" sz="quarter" idx="16"/>
          </p:nvPr>
        </p:nvSpPr>
        <p:spPr>
          <a:xfrm>
            <a:off x="1406299" y="3061698"/>
            <a:ext cx="2111148" cy="2653353"/>
          </a:xfrm>
        </p:spPr>
        <p:txBody>
          <a:bodyPr>
            <a:normAutofit/>
          </a:bodyPr>
          <a:lstStyle/>
          <a:p>
            <a:pPr marL="0" indent="0">
              <a:buNone/>
            </a:pPr>
            <a:r>
              <a:rPr lang="en-GB" sz="1200" dirty="0">
                <a:latin typeface="Nunito"/>
              </a:rPr>
              <a:t>It simulates a real-world load on the system to see how it performs under stress. It helps identify bottlenecks and determine the maximum number of users or transactions the system can handle.</a:t>
            </a:r>
            <a:endParaRPr lang="en-GB" sz="1200"/>
          </a:p>
        </p:txBody>
      </p:sp>
      <p:sp>
        <p:nvSpPr>
          <p:cNvPr id="8" name="Slide Number Placeholder 7">
            <a:extLst>
              <a:ext uri="{FF2B5EF4-FFF2-40B4-BE49-F238E27FC236}">
                <a16:creationId xmlns:a16="http://schemas.microsoft.com/office/drawing/2014/main" id="{678ED933-5403-EA83-F22E-66927E846C1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10" name="Text Placeholder 4">
            <a:extLst>
              <a:ext uri="{FF2B5EF4-FFF2-40B4-BE49-F238E27FC236}">
                <a16:creationId xmlns:a16="http://schemas.microsoft.com/office/drawing/2014/main" id="{5F00239F-7E41-982D-967B-419C7EF7EDBE}"/>
              </a:ext>
            </a:extLst>
          </p:cNvPr>
          <p:cNvSpPr txBox="1">
            <a:spLocks/>
          </p:cNvSpPr>
          <p:nvPr/>
        </p:nvSpPr>
        <p:spPr>
          <a:xfrm>
            <a:off x="3772478" y="2815897"/>
            <a:ext cx="1902155" cy="253093"/>
          </a:xfrm>
          <a:prstGeom prst="rect">
            <a:avLst/>
          </a:prstGeom>
        </p:spPr>
        <p:txBody>
          <a:bodyPr vert="horz" lIns="0" tIns="0" rIns="0" bIns="0" rtlCol="0" anchor="t" anchorCtr="0">
            <a:normAutofit fontScale="62500" lnSpcReduction="20000"/>
          </a:bodyPr>
          <a:lstStyle>
            <a:lvl1pPr marL="0" indent="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None/>
              <a:defRPr sz="2400" b="1" kern="1200">
                <a:solidFill>
                  <a:schemeClr val="accent5">
                    <a:lumMod val="60000"/>
                    <a:lumOff val="40000"/>
                  </a:schemeClr>
                </a:solidFill>
                <a:effectLst/>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Stress Testing</a:t>
            </a:r>
          </a:p>
        </p:txBody>
      </p:sp>
      <p:sp>
        <p:nvSpPr>
          <p:cNvPr id="12" name="Text Placeholder 4">
            <a:extLst>
              <a:ext uri="{FF2B5EF4-FFF2-40B4-BE49-F238E27FC236}">
                <a16:creationId xmlns:a16="http://schemas.microsoft.com/office/drawing/2014/main" id="{15F82DFF-BF1E-4186-1899-34DC1D73FE55}"/>
              </a:ext>
            </a:extLst>
          </p:cNvPr>
          <p:cNvSpPr txBox="1">
            <a:spLocks/>
          </p:cNvSpPr>
          <p:nvPr/>
        </p:nvSpPr>
        <p:spPr>
          <a:xfrm>
            <a:off x="8778092" y="2814085"/>
            <a:ext cx="1902155" cy="253093"/>
          </a:xfrm>
          <a:prstGeom prst="rect">
            <a:avLst/>
          </a:prstGeom>
        </p:spPr>
        <p:txBody>
          <a:bodyPr vert="horz" lIns="0" tIns="0" rIns="0" bIns="0" rtlCol="0" anchor="t" anchorCtr="0">
            <a:normAutofit fontScale="62500" lnSpcReduction="20000"/>
          </a:bodyPr>
          <a:lstStyle>
            <a:lvl1pPr marL="0" indent="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None/>
              <a:defRPr sz="2400" b="1" kern="1200">
                <a:solidFill>
                  <a:schemeClr val="accent5">
                    <a:lumMod val="60000"/>
                    <a:lumOff val="40000"/>
                  </a:schemeClr>
                </a:solidFill>
                <a:effectLst/>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Volume Testing</a:t>
            </a:r>
          </a:p>
        </p:txBody>
      </p:sp>
      <p:sp>
        <p:nvSpPr>
          <p:cNvPr id="14" name="Text Placeholder 4">
            <a:extLst>
              <a:ext uri="{FF2B5EF4-FFF2-40B4-BE49-F238E27FC236}">
                <a16:creationId xmlns:a16="http://schemas.microsoft.com/office/drawing/2014/main" id="{FDEEF454-E661-9234-806A-7EFB773BEBD6}"/>
              </a:ext>
            </a:extLst>
          </p:cNvPr>
          <p:cNvSpPr txBox="1">
            <a:spLocks/>
          </p:cNvSpPr>
          <p:nvPr/>
        </p:nvSpPr>
        <p:spPr>
          <a:xfrm>
            <a:off x="6236277" y="2812270"/>
            <a:ext cx="1902155" cy="253093"/>
          </a:xfrm>
          <a:prstGeom prst="rect">
            <a:avLst/>
          </a:prstGeom>
        </p:spPr>
        <p:txBody>
          <a:bodyPr vert="horz" lIns="0" tIns="0" rIns="0" bIns="0" rtlCol="0" anchor="t" anchorCtr="0">
            <a:normAutofit fontScale="62500" lnSpcReduction="20000"/>
          </a:bodyPr>
          <a:lstStyle>
            <a:lvl1pPr marL="0" indent="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None/>
              <a:defRPr sz="2400" b="1" kern="1200">
                <a:solidFill>
                  <a:schemeClr val="accent5">
                    <a:lumMod val="60000"/>
                    <a:lumOff val="40000"/>
                  </a:schemeClr>
                </a:solidFill>
                <a:effectLst/>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Scalability Testing</a:t>
            </a:r>
          </a:p>
        </p:txBody>
      </p:sp>
      <p:sp>
        <p:nvSpPr>
          <p:cNvPr id="17" name="Text Placeholder 5">
            <a:extLst>
              <a:ext uri="{FF2B5EF4-FFF2-40B4-BE49-F238E27FC236}">
                <a16:creationId xmlns:a16="http://schemas.microsoft.com/office/drawing/2014/main" id="{C34B0510-347B-814D-9013-0F585A25FC11}"/>
              </a:ext>
            </a:extLst>
          </p:cNvPr>
          <p:cNvSpPr txBox="1">
            <a:spLocks/>
          </p:cNvSpPr>
          <p:nvPr/>
        </p:nvSpPr>
        <p:spPr>
          <a:xfrm>
            <a:off x="3772128" y="3068955"/>
            <a:ext cx="2111148" cy="2653353"/>
          </a:xfrm>
          <a:prstGeom prst="rect">
            <a:avLst/>
          </a:prstGeom>
        </p:spPr>
        <p:txBody>
          <a:bodyPr vert="horz" lIns="0" tIns="0" rIns="0" bIns="0" rtlCol="0" anchor="t" anchorCtr="0">
            <a:normAutofit/>
          </a:bodyPr>
          <a:lstStyle>
            <a:lvl1pPr marL="285750" indent="-285750" algn="l" defTabSz="914400" rtl="0" eaLnBrk="1" latinLnBrk="0" hangingPunct="1">
              <a:lnSpc>
                <a:spcPct val="125000"/>
              </a:lnSpc>
              <a:spcBef>
                <a:spcPts val="1000"/>
              </a:spcBef>
              <a:buClr>
                <a:schemeClr val="accent5"/>
              </a:buClr>
              <a:buFont typeface="Arial" panose="020B0604020202020204" pitchFamily="34" charset="0"/>
              <a:buChar char="•"/>
              <a:defRPr sz="1800" kern="1200">
                <a:solidFill>
                  <a:schemeClr val="tx1"/>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latin typeface="Nunito"/>
              </a:rPr>
              <a:t>It is a type of load testing that tests the system’s ability to handle a high load above normal usage levels. It helps identify the breaking point of the system and any potential issues that may occur under heavy load conditions.</a:t>
            </a:r>
            <a:endParaRPr lang="en-US" sz="1200"/>
          </a:p>
        </p:txBody>
      </p:sp>
      <p:sp>
        <p:nvSpPr>
          <p:cNvPr id="19" name="Text Placeholder 5">
            <a:extLst>
              <a:ext uri="{FF2B5EF4-FFF2-40B4-BE49-F238E27FC236}">
                <a16:creationId xmlns:a16="http://schemas.microsoft.com/office/drawing/2014/main" id="{4EF3A396-7973-155A-9106-8BE99E026834}"/>
              </a:ext>
            </a:extLst>
          </p:cNvPr>
          <p:cNvSpPr txBox="1">
            <a:spLocks/>
          </p:cNvSpPr>
          <p:nvPr/>
        </p:nvSpPr>
        <p:spPr>
          <a:xfrm>
            <a:off x="6237742" y="3048998"/>
            <a:ext cx="2111148" cy="2653353"/>
          </a:xfrm>
          <a:prstGeom prst="rect">
            <a:avLst/>
          </a:prstGeom>
        </p:spPr>
        <p:txBody>
          <a:bodyPr vert="horz" lIns="0" tIns="0" rIns="0" bIns="0" rtlCol="0" anchor="t" anchorCtr="0">
            <a:normAutofit/>
          </a:bodyPr>
          <a:lstStyle>
            <a:lvl1pPr marL="285750" indent="-285750" algn="l" defTabSz="914400" rtl="0" eaLnBrk="1" latinLnBrk="0" hangingPunct="1">
              <a:lnSpc>
                <a:spcPct val="125000"/>
              </a:lnSpc>
              <a:spcBef>
                <a:spcPts val="1000"/>
              </a:spcBef>
              <a:buClr>
                <a:schemeClr val="accent5"/>
              </a:buClr>
              <a:buFont typeface="Arial" panose="020B0604020202020204" pitchFamily="34" charset="0"/>
              <a:buChar char="•"/>
              <a:defRPr sz="1800" kern="1200">
                <a:solidFill>
                  <a:schemeClr val="tx1"/>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latin typeface="Nunito"/>
              </a:rPr>
              <a:t>In this, the software application’s effectiveness is determined by scaling up to support an increase in user load. It helps in planning capacity additions to your software system.</a:t>
            </a:r>
            <a:endParaRPr lang="en-US" sz="1200"/>
          </a:p>
        </p:txBody>
      </p:sp>
      <p:sp>
        <p:nvSpPr>
          <p:cNvPr id="21" name="Text Placeholder 5">
            <a:extLst>
              <a:ext uri="{FF2B5EF4-FFF2-40B4-BE49-F238E27FC236}">
                <a16:creationId xmlns:a16="http://schemas.microsoft.com/office/drawing/2014/main" id="{04519F39-497A-1694-0B20-06B5A038049C}"/>
              </a:ext>
            </a:extLst>
          </p:cNvPr>
          <p:cNvSpPr txBox="1">
            <a:spLocks/>
          </p:cNvSpPr>
          <p:nvPr/>
        </p:nvSpPr>
        <p:spPr>
          <a:xfrm>
            <a:off x="8775928" y="3065327"/>
            <a:ext cx="2111148" cy="2653353"/>
          </a:xfrm>
          <a:prstGeom prst="rect">
            <a:avLst/>
          </a:prstGeom>
        </p:spPr>
        <p:txBody>
          <a:bodyPr vert="horz" lIns="0" tIns="0" rIns="0" bIns="0" rtlCol="0" anchor="t" anchorCtr="0">
            <a:normAutofit/>
          </a:bodyPr>
          <a:lstStyle>
            <a:lvl1pPr marL="285750" indent="-285750" algn="l" defTabSz="914400" rtl="0" eaLnBrk="1" latinLnBrk="0" hangingPunct="1">
              <a:lnSpc>
                <a:spcPct val="125000"/>
              </a:lnSpc>
              <a:spcBef>
                <a:spcPts val="1000"/>
              </a:spcBef>
              <a:buClr>
                <a:schemeClr val="accent5"/>
              </a:buClr>
              <a:buFont typeface="Arial" panose="020B0604020202020204" pitchFamily="34" charset="0"/>
              <a:buChar char="•"/>
              <a:defRPr sz="1800" kern="1200">
                <a:solidFill>
                  <a:schemeClr val="tx1"/>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u="sng" dirty="0">
                <a:latin typeface="Nunito"/>
              </a:rPr>
              <a:t>A </a:t>
            </a:r>
            <a:r>
              <a:rPr lang="en-GB" sz="1200" dirty="0">
                <a:latin typeface="Nunito"/>
              </a:rPr>
              <a:t>large number of data is saved in a database and the overall software system’s behaviour is observed. The objective is to check the product’s performance under varying database volumes.</a:t>
            </a:r>
            <a:endParaRPr lang="en-US" sz="1200"/>
          </a:p>
        </p:txBody>
      </p:sp>
    </p:spTree>
    <p:extLst>
      <p:ext uri="{BB962C8B-B14F-4D97-AF65-F5344CB8AC3E}">
        <p14:creationId xmlns:p14="http://schemas.microsoft.com/office/powerpoint/2010/main" val="3488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7BB0C-F863-B5AF-2991-A3F3532FF1BD}"/>
              </a:ext>
            </a:extLst>
          </p:cNvPr>
          <p:cNvSpPr>
            <a:spLocks noGrp="1"/>
          </p:cNvSpPr>
          <p:nvPr>
            <p:ph type="title"/>
          </p:nvPr>
        </p:nvSpPr>
        <p:spPr/>
        <p:txBody>
          <a:bodyPr>
            <a:normAutofit/>
          </a:bodyPr>
          <a:lstStyle/>
          <a:p>
            <a:r>
              <a:rPr lang="en-GB" b="1" dirty="0">
                <a:latin typeface="Avenir Next LT Pro Light"/>
              </a:rPr>
              <a:t>White BOX and Black Box Testing</a:t>
            </a:r>
            <a:endParaRPr lang="en-US"/>
          </a:p>
        </p:txBody>
      </p:sp>
      <p:sp>
        <p:nvSpPr>
          <p:cNvPr id="3" name="Text Placeholder 2">
            <a:extLst>
              <a:ext uri="{FF2B5EF4-FFF2-40B4-BE49-F238E27FC236}">
                <a16:creationId xmlns:a16="http://schemas.microsoft.com/office/drawing/2014/main" id="{2E875C0A-A4BA-6325-A2CE-B0E440226796}"/>
              </a:ext>
            </a:extLst>
          </p:cNvPr>
          <p:cNvSpPr>
            <a:spLocks noGrp="1"/>
          </p:cNvSpPr>
          <p:nvPr>
            <p:ph type="body" sz="quarter" idx="13"/>
          </p:nvPr>
        </p:nvSpPr>
        <p:spPr/>
        <p:txBody>
          <a:bodyPr/>
          <a:lstStyle/>
          <a:p>
            <a:r>
              <a:rPr lang="en-GB" dirty="0"/>
              <a:t>White Box Testing</a:t>
            </a:r>
          </a:p>
        </p:txBody>
      </p:sp>
      <p:sp>
        <p:nvSpPr>
          <p:cNvPr id="4" name="Text Placeholder 3">
            <a:extLst>
              <a:ext uri="{FF2B5EF4-FFF2-40B4-BE49-F238E27FC236}">
                <a16:creationId xmlns:a16="http://schemas.microsoft.com/office/drawing/2014/main" id="{69235190-4660-9B06-12E2-0A697565C9FC}"/>
              </a:ext>
            </a:extLst>
          </p:cNvPr>
          <p:cNvSpPr>
            <a:spLocks noGrp="1"/>
          </p:cNvSpPr>
          <p:nvPr>
            <p:ph type="body" sz="quarter" idx="14"/>
          </p:nvPr>
        </p:nvSpPr>
        <p:spPr/>
        <p:txBody>
          <a:bodyPr vert="horz" lIns="0" tIns="0" rIns="0" bIns="0" rtlCol="0" anchor="t" anchorCtr="0">
            <a:noAutofit/>
          </a:bodyPr>
          <a:lstStyle/>
          <a:p>
            <a:r>
              <a:rPr lang="en-GB" sz="1400" b="1" u="sng" dirty="0">
                <a:latin typeface="Nunito"/>
                <a:hlinkClick r:id="rId2">
                  <a:extLst>
                    <a:ext uri="{A12FA001-AC4F-418D-AE19-62706E023703}">
                      <ahyp:hlinkClr xmlns:ahyp="http://schemas.microsoft.com/office/drawing/2018/hyperlinkcolor" val="tx"/>
                    </a:ext>
                  </a:extLst>
                </a:hlinkClick>
              </a:rPr>
              <a:t>White box testing </a:t>
            </a:r>
            <a:r>
              <a:rPr lang="en-GB" sz="1400" dirty="0">
                <a:latin typeface="Nunito"/>
              </a:rPr>
              <a:t>techniques analyse the internal structures the used data structures, internal design, code structure, and the working of the software rather than just the functionality as in black box testing.</a:t>
            </a:r>
          </a:p>
          <a:p>
            <a:r>
              <a:rPr lang="en-GB" sz="1400" dirty="0">
                <a:latin typeface="Nunito"/>
              </a:rPr>
              <a:t>White box testing is mainly focused on ensuring that the internal code of the software is correct and efficient.</a:t>
            </a:r>
          </a:p>
          <a:p>
            <a:r>
              <a:rPr lang="en-GB" sz="1400" dirty="0">
                <a:latin typeface="Nunito"/>
              </a:rPr>
              <a:t>Example: Functional, Non-Functional Testing </a:t>
            </a:r>
          </a:p>
        </p:txBody>
      </p:sp>
      <p:sp>
        <p:nvSpPr>
          <p:cNvPr id="5" name="Text Placeholder 4">
            <a:extLst>
              <a:ext uri="{FF2B5EF4-FFF2-40B4-BE49-F238E27FC236}">
                <a16:creationId xmlns:a16="http://schemas.microsoft.com/office/drawing/2014/main" id="{908618FE-C1FD-D9D6-5D99-7D1BF7D192D0}"/>
              </a:ext>
            </a:extLst>
          </p:cNvPr>
          <p:cNvSpPr>
            <a:spLocks noGrp="1"/>
          </p:cNvSpPr>
          <p:nvPr>
            <p:ph type="body" sz="quarter" idx="15"/>
          </p:nvPr>
        </p:nvSpPr>
        <p:spPr/>
        <p:txBody>
          <a:bodyPr/>
          <a:lstStyle/>
          <a:p>
            <a:r>
              <a:rPr lang="en-GB" dirty="0"/>
              <a:t>Black Box Testing</a:t>
            </a:r>
            <a:endParaRPr lang="en-US" dirty="0"/>
          </a:p>
        </p:txBody>
      </p:sp>
      <p:sp>
        <p:nvSpPr>
          <p:cNvPr id="6" name="Text Placeholder 5">
            <a:extLst>
              <a:ext uri="{FF2B5EF4-FFF2-40B4-BE49-F238E27FC236}">
                <a16:creationId xmlns:a16="http://schemas.microsoft.com/office/drawing/2014/main" id="{699ECA19-2987-43FB-FAF3-8C5000EF9D6B}"/>
              </a:ext>
            </a:extLst>
          </p:cNvPr>
          <p:cNvSpPr>
            <a:spLocks noGrp="1"/>
          </p:cNvSpPr>
          <p:nvPr>
            <p:ph type="body" sz="quarter" idx="16"/>
          </p:nvPr>
        </p:nvSpPr>
        <p:spPr/>
        <p:txBody>
          <a:bodyPr/>
          <a:lstStyle/>
          <a:p>
            <a:r>
              <a:rPr lang="en-GB" sz="1400" b="1" u="sng" dirty="0">
                <a:latin typeface="Nunito"/>
                <a:hlinkClick r:id="rId3">
                  <a:extLst>
                    <a:ext uri="{A12FA001-AC4F-418D-AE19-62706E023703}">
                      <ahyp:hlinkClr xmlns:ahyp="http://schemas.microsoft.com/office/drawing/2018/hyperlinkcolor" val="tx"/>
                    </a:ext>
                  </a:extLst>
                </a:hlinkClick>
              </a:rPr>
              <a:t>Black-box testing</a:t>
            </a:r>
            <a:r>
              <a:rPr lang="en-GB" sz="1400" dirty="0">
                <a:latin typeface="Nunito"/>
              </a:rPr>
              <a:t> is a type of testing in which it only focuses on the outer structure of the implementation that needs to be tested.</a:t>
            </a:r>
          </a:p>
          <a:p>
            <a:r>
              <a:rPr lang="en-GB" sz="1400" dirty="0">
                <a:latin typeface="Nunito"/>
              </a:rPr>
              <a:t>Black box testing is mainly focused on testing the functionality of the software, ensuring that it meets the requirements and specifications.</a:t>
            </a:r>
          </a:p>
          <a:p>
            <a:r>
              <a:rPr lang="en-GB" sz="1400" dirty="0">
                <a:latin typeface="Nunito"/>
              </a:rPr>
              <a:t>Example: Unit Testing, Integration Testing</a:t>
            </a:r>
            <a:endParaRPr lang="en-GB" sz="1200" dirty="0">
              <a:latin typeface="Nunito"/>
            </a:endParaRPr>
          </a:p>
        </p:txBody>
      </p:sp>
      <p:sp>
        <p:nvSpPr>
          <p:cNvPr id="8" name="Slide Number Placeholder 7">
            <a:extLst>
              <a:ext uri="{FF2B5EF4-FFF2-40B4-BE49-F238E27FC236}">
                <a16:creationId xmlns:a16="http://schemas.microsoft.com/office/drawing/2014/main" id="{8C19E47C-FE03-E4AC-C8E0-61FD14AC9C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841984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AE9B-6C2E-9423-FBCF-33E565440EC4}"/>
              </a:ext>
            </a:extLst>
          </p:cNvPr>
          <p:cNvSpPr>
            <a:spLocks noGrp="1"/>
          </p:cNvSpPr>
          <p:nvPr>
            <p:ph type="title"/>
          </p:nvPr>
        </p:nvSpPr>
        <p:spPr>
          <a:xfrm>
            <a:off x="1073604" y="1248457"/>
            <a:ext cx="10026650" cy="696910"/>
          </a:xfrm>
        </p:spPr>
        <p:txBody>
          <a:bodyPr vert="horz" wrap="square" lIns="0" tIns="0" rIns="0" bIns="0" rtlCol="0" anchor="b" anchorCtr="0">
            <a:noAutofit/>
          </a:bodyPr>
          <a:lstStyle/>
          <a:p>
            <a:r>
              <a:rPr lang="en-GB" sz="2400" b="1" dirty="0">
                <a:latin typeface="Avenir Next LT Pro Light"/>
              </a:rPr>
              <a:t>Agile Methodology, Waterfall Model and V-model</a:t>
            </a:r>
            <a:endParaRPr lang="en-GB" sz="2400" dirty="0">
              <a:solidFill>
                <a:srgbClr val="000000"/>
              </a:solidFill>
              <a:latin typeface="Avenir Next LT Pro Light"/>
            </a:endParaRPr>
          </a:p>
          <a:p>
            <a:endParaRPr lang="en-GB" dirty="0"/>
          </a:p>
        </p:txBody>
      </p:sp>
      <p:sp>
        <p:nvSpPr>
          <p:cNvPr id="3" name="Text Placeholder 2">
            <a:extLst>
              <a:ext uri="{FF2B5EF4-FFF2-40B4-BE49-F238E27FC236}">
                <a16:creationId xmlns:a16="http://schemas.microsoft.com/office/drawing/2014/main" id="{A2360D65-EA09-6DBF-41CC-ED38631488F6}"/>
              </a:ext>
            </a:extLst>
          </p:cNvPr>
          <p:cNvSpPr>
            <a:spLocks noGrp="1"/>
          </p:cNvSpPr>
          <p:nvPr>
            <p:ph type="body" sz="quarter" idx="13"/>
          </p:nvPr>
        </p:nvSpPr>
        <p:spPr>
          <a:xfrm>
            <a:off x="712293" y="1937782"/>
            <a:ext cx="1902156" cy="361951"/>
          </a:xfrm>
        </p:spPr>
        <p:txBody>
          <a:bodyPr vert="horz" lIns="0" tIns="0" rIns="0" bIns="0" rtlCol="0" anchor="t" anchorCtr="0">
            <a:noAutofit/>
          </a:bodyPr>
          <a:lstStyle/>
          <a:p>
            <a:r>
              <a:rPr lang="en-GB" sz="1800" dirty="0"/>
              <a:t>Waterfall Model</a:t>
            </a:r>
          </a:p>
        </p:txBody>
      </p:sp>
      <p:sp>
        <p:nvSpPr>
          <p:cNvPr id="4" name="Text Placeholder 3">
            <a:extLst>
              <a:ext uri="{FF2B5EF4-FFF2-40B4-BE49-F238E27FC236}">
                <a16:creationId xmlns:a16="http://schemas.microsoft.com/office/drawing/2014/main" id="{D86F35C7-1EBF-3012-9074-78D948C62D47}"/>
              </a:ext>
            </a:extLst>
          </p:cNvPr>
          <p:cNvSpPr>
            <a:spLocks noGrp="1"/>
          </p:cNvSpPr>
          <p:nvPr>
            <p:ph type="body" sz="quarter" idx="14"/>
          </p:nvPr>
        </p:nvSpPr>
        <p:spPr>
          <a:xfrm>
            <a:off x="405164" y="4979068"/>
            <a:ext cx="3399291" cy="3215781"/>
          </a:xfrm>
        </p:spPr>
        <p:txBody>
          <a:bodyPr>
            <a:normAutofit/>
          </a:bodyPr>
          <a:lstStyle/>
          <a:p>
            <a:r>
              <a:rPr lang="en-GB" sz="1300" b="1" dirty="0">
                <a:ea typeface="+mn-lt"/>
                <a:cs typeface="+mn-lt"/>
              </a:rPr>
              <a:t>Waterfall model is not an ideal model to develop a large scale project size.</a:t>
            </a:r>
            <a:endParaRPr lang="en-US" sz="1300"/>
          </a:p>
          <a:p>
            <a:r>
              <a:rPr lang="en-GB" sz="1300" b="1" dirty="0">
                <a:ea typeface="+mn-lt"/>
                <a:cs typeface="+mn-lt"/>
              </a:rPr>
              <a:t>The requirements in the waterfall model should be clear at the beginning time. </a:t>
            </a:r>
            <a:endParaRPr lang="en-GB" sz="1300" b="1" dirty="0"/>
          </a:p>
        </p:txBody>
      </p:sp>
      <p:sp>
        <p:nvSpPr>
          <p:cNvPr id="8" name="Slide Number Placeholder 7">
            <a:extLst>
              <a:ext uri="{FF2B5EF4-FFF2-40B4-BE49-F238E27FC236}">
                <a16:creationId xmlns:a16="http://schemas.microsoft.com/office/drawing/2014/main" id="{8C902991-5906-B4E7-3E69-A7A041563D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10" name="Text Placeholder 2">
            <a:extLst>
              <a:ext uri="{FF2B5EF4-FFF2-40B4-BE49-F238E27FC236}">
                <a16:creationId xmlns:a16="http://schemas.microsoft.com/office/drawing/2014/main" id="{9303E164-5933-3D65-9343-D51BD6ADC040}"/>
              </a:ext>
            </a:extLst>
          </p:cNvPr>
          <p:cNvSpPr txBox="1">
            <a:spLocks/>
          </p:cNvSpPr>
          <p:nvPr/>
        </p:nvSpPr>
        <p:spPr>
          <a:xfrm>
            <a:off x="9010836" y="1945039"/>
            <a:ext cx="1321585" cy="361952"/>
          </a:xfrm>
          <a:prstGeom prst="rect">
            <a:avLst/>
          </a:prstGeom>
        </p:spPr>
        <p:txBody>
          <a:bodyPr vert="horz" lIns="0" tIns="0" rIns="0" bIns="0" rtlCol="0" anchor="t" anchorCtr="0">
            <a:noAutofit/>
          </a:bodyPr>
          <a:lstStyle>
            <a:lvl1pPr marL="0" indent="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None/>
              <a:defRPr sz="2400" b="1" kern="1200">
                <a:solidFill>
                  <a:schemeClr val="accent5">
                    <a:lumMod val="60000"/>
                    <a:lumOff val="40000"/>
                  </a:schemeClr>
                </a:solidFill>
                <a:effectLst/>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V- Model</a:t>
            </a:r>
          </a:p>
        </p:txBody>
      </p:sp>
      <p:sp>
        <p:nvSpPr>
          <p:cNvPr id="12" name="Text Placeholder 2">
            <a:extLst>
              <a:ext uri="{FF2B5EF4-FFF2-40B4-BE49-F238E27FC236}">
                <a16:creationId xmlns:a16="http://schemas.microsoft.com/office/drawing/2014/main" id="{4E92CCDD-06B8-AC7C-CEB0-A5CB5AF83363}"/>
              </a:ext>
            </a:extLst>
          </p:cNvPr>
          <p:cNvSpPr txBox="1">
            <a:spLocks/>
          </p:cNvSpPr>
          <p:nvPr/>
        </p:nvSpPr>
        <p:spPr>
          <a:xfrm>
            <a:off x="4737203" y="1953945"/>
            <a:ext cx="2274084" cy="361951"/>
          </a:xfrm>
          <a:prstGeom prst="rect">
            <a:avLst/>
          </a:prstGeom>
        </p:spPr>
        <p:txBody>
          <a:bodyPr vert="horz" lIns="0" tIns="0" rIns="0" bIns="0" rtlCol="0" anchor="t" anchorCtr="0">
            <a:normAutofit/>
          </a:bodyPr>
          <a:lstStyle>
            <a:lvl1pPr marL="0" indent="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None/>
              <a:defRPr sz="2400" b="1" kern="1200">
                <a:solidFill>
                  <a:schemeClr val="accent5">
                    <a:lumMod val="60000"/>
                    <a:lumOff val="40000"/>
                  </a:schemeClr>
                </a:solidFill>
                <a:effectLst/>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Agile Methodology</a:t>
            </a:r>
          </a:p>
        </p:txBody>
      </p:sp>
      <p:sp>
        <p:nvSpPr>
          <p:cNvPr id="14" name="Text Placeholder 3">
            <a:extLst>
              <a:ext uri="{FF2B5EF4-FFF2-40B4-BE49-F238E27FC236}">
                <a16:creationId xmlns:a16="http://schemas.microsoft.com/office/drawing/2014/main" id="{B06CFB13-F284-712B-ADBD-2A3C2A679169}"/>
              </a:ext>
            </a:extLst>
          </p:cNvPr>
          <p:cNvSpPr txBox="1">
            <a:spLocks/>
          </p:cNvSpPr>
          <p:nvPr/>
        </p:nvSpPr>
        <p:spPr>
          <a:xfrm>
            <a:off x="4105317" y="4660579"/>
            <a:ext cx="3399291" cy="3215781"/>
          </a:xfrm>
          <a:prstGeom prst="rect">
            <a:avLst/>
          </a:prstGeom>
        </p:spPr>
        <p:txBody>
          <a:bodyPr vert="horz" lIns="0" tIns="0" rIns="0" bIns="0" rtlCol="0" anchor="t" anchorCtr="0">
            <a:normAutofit/>
          </a:bodyPr>
          <a:lstStyle>
            <a:lvl1pPr marL="285750" indent="-285750" algn="l" defTabSz="914400" rtl="0" eaLnBrk="1" latinLnBrk="0" hangingPunct="1">
              <a:lnSpc>
                <a:spcPct val="125000"/>
              </a:lnSpc>
              <a:spcBef>
                <a:spcPts val="1000"/>
              </a:spcBef>
              <a:buClr>
                <a:schemeClr val="accent5"/>
              </a:buClr>
              <a:buFont typeface="Arial" panose="020B0604020202020204" pitchFamily="34" charset="0"/>
              <a:buChar char="•"/>
              <a:defRPr sz="1800" kern="1200">
                <a:solidFill>
                  <a:schemeClr val="tx1"/>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1300" b="1" dirty="0">
                <a:ea typeface="+mn-lt"/>
                <a:cs typeface="+mn-lt"/>
              </a:rPr>
              <a:t>Agile focuses on customer feedback, collaboration, small and rapid releases.</a:t>
            </a:r>
            <a:endParaRPr lang="en-GB" sz="1300" b="1" dirty="0"/>
          </a:p>
          <a:p>
            <a:pPr algn="just"/>
            <a:r>
              <a:rPr lang="en-GB" sz="1300" b="1" dirty="0">
                <a:ea typeface="+mn-lt"/>
                <a:cs typeface="+mn-lt"/>
              </a:rPr>
              <a:t>Its purpose is to manage complex projects.</a:t>
            </a:r>
            <a:endParaRPr lang="en-GB" sz="1300" b="1" dirty="0"/>
          </a:p>
          <a:p>
            <a:pPr marL="0" indent="0">
              <a:buNone/>
            </a:pPr>
            <a:endParaRPr lang="en-GB" sz="1300" b="1" dirty="0"/>
          </a:p>
        </p:txBody>
      </p:sp>
      <p:sp>
        <p:nvSpPr>
          <p:cNvPr id="16" name="Text Placeholder 3">
            <a:extLst>
              <a:ext uri="{FF2B5EF4-FFF2-40B4-BE49-F238E27FC236}">
                <a16:creationId xmlns:a16="http://schemas.microsoft.com/office/drawing/2014/main" id="{F7D0306C-826E-924B-4323-E4B0E80399C3}"/>
              </a:ext>
            </a:extLst>
          </p:cNvPr>
          <p:cNvSpPr txBox="1">
            <a:spLocks/>
          </p:cNvSpPr>
          <p:nvPr/>
        </p:nvSpPr>
        <p:spPr>
          <a:xfrm>
            <a:off x="7840931" y="4797309"/>
            <a:ext cx="3508148" cy="3215781"/>
          </a:xfrm>
          <a:prstGeom prst="rect">
            <a:avLst/>
          </a:prstGeom>
        </p:spPr>
        <p:txBody>
          <a:bodyPr vert="horz" lIns="0" tIns="0" rIns="0" bIns="0" rtlCol="0" anchor="t" anchorCtr="0">
            <a:normAutofit/>
          </a:bodyPr>
          <a:lstStyle>
            <a:lvl1pPr marL="285750" indent="-285750" algn="l" defTabSz="914400" rtl="0" eaLnBrk="1" latinLnBrk="0" hangingPunct="1">
              <a:lnSpc>
                <a:spcPct val="125000"/>
              </a:lnSpc>
              <a:spcBef>
                <a:spcPts val="1000"/>
              </a:spcBef>
              <a:buClr>
                <a:schemeClr val="accent5"/>
              </a:buClr>
              <a:buFont typeface="Arial" panose="020B0604020202020204" pitchFamily="34" charset="0"/>
              <a:buChar char="•"/>
              <a:defRPr sz="1800" kern="1200">
                <a:solidFill>
                  <a:schemeClr val="tx1"/>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1300" b="1" dirty="0">
                <a:ea typeface="+mn-lt"/>
                <a:cs typeface="+mn-lt"/>
              </a:rPr>
              <a:t>When the requirement is well defined and not ambiguous.</a:t>
            </a:r>
            <a:endParaRPr lang="en-US" sz="1300" b="1"/>
          </a:p>
          <a:p>
            <a:pPr algn="just"/>
            <a:r>
              <a:rPr lang="en-GB" sz="1300" b="1" dirty="0">
                <a:ea typeface="+mn-lt"/>
                <a:cs typeface="+mn-lt"/>
              </a:rPr>
              <a:t>The V-shaped model should be used for small to medium-sized projects where requirements are clearly defined and fixed.</a:t>
            </a:r>
            <a:endParaRPr lang="en-GB" sz="1300" b="1" dirty="0"/>
          </a:p>
          <a:p>
            <a:endParaRPr lang="en-GB" sz="1300" b="1" dirty="0"/>
          </a:p>
        </p:txBody>
      </p:sp>
      <p:pic>
        <p:nvPicPr>
          <p:cNvPr id="22" name="Picture 21" descr="A diagram of a v-model">
            <a:extLst>
              <a:ext uri="{FF2B5EF4-FFF2-40B4-BE49-F238E27FC236}">
                <a16:creationId xmlns:a16="http://schemas.microsoft.com/office/drawing/2014/main" id="{D97D0680-A4A3-5C83-B125-64D648772E8C}"/>
              </a:ext>
            </a:extLst>
          </p:cNvPr>
          <p:cNvPicPr>
            <a:picLocks noChangeAspect="1"/>
          </p:cNvPicPr>
          <p:nvPr/>
        </p:nvPicPr>
        <p:blipFill>
          <a:blip r:embed="rId2"/>
          <a:srcRect l="-90" t="6923" r="287" b="1014"/>
          <a:stretch/>
        </p:blipFill>
        <p:spPr>
          <a:xfrm>
            <a:off x="7920100" y="2304679"/>
            <a:ext cx="3434326" cy="2361700"/>
          </a:xfrm>
          <a:prstGeom prst="rect">
            <a:avLst/>
          </a:prstGeom>
        </p:spPr>
      </p:pic>
      <p:pic>
        <p:nvPicPr>
          <p:cNvPr id="23" name="Picture 22" descr="A diagram of a software development process">
            <a:extLst>
              <a:ext uri="{FF2B5EF4-FFF2-40B4-BE49-F238E27FC236}">
                <a16:creationId xmlns:a16="http://schemas.microsoft.com/office/drawing/2014/main" id="{0CBCE636-BC95-3516-2751-371E53B4540E}"/>
              </a:ext>
            </a:extLst>
          </p:cNvPr>
          <p:cNvPicPr>
            <a:picLocks noChangeAspect="1"/>
          </p:cNvPicPr>
          <p:nvPr/>
        </p:nvPicPr>
        <p:blipFill>
          <a:blip r:embed="rId3"/>
          <a:stretch>
            <a:fillRect/>
          </a:stretch>
        </p:blipFill>
        <p:spPr>
          <a:xfrm>
            <a:off x="4018498" y="2325522"/>
            <a:ext cx="3571133" cy="2206955"/>
          </a:xfrm>
          <a:prstGeom prst="rect">
            <a:avLst/>
          </a:prstGeom>
        </p:spPr>
      </p:pic>
      <p:pic>
        <p:nvPicPr>
          <p:cNvPr id="24" name="Picture 23" descr="A diagram of a process&#10;&#10;AI-generated content may be incorrect.">
            <a:extLst>
              <a:ext uri="{FF2B5EF4-FFF2-40B4-BE49-F238E27FC236}">
                <a16:creationId xmlns:a16="http://schemas.microsoft.com/office/drawing/2014/main" id="{64A58F21-50A3-2141-2910-EAD7D3D7C777}"/>
              </a:ext>
            </a:extLst>
          </p:cNvPr>
          <p:cNvPicPr>
            <a:picLocks noChangeAspect="1"/>
          </p:cNvPicPr>
          <p:nvPr/>
        </p:nvPicPr>
        <p:blipFill>
          <a:blip r:embed="rId4"/>
          <a:stretch>
            <a:fillRect/>
          </a:stretch>
        </p:blipFill>
        <p:spPr>
          <a:xfrm>
            <a:off x="500248" y="2298370"/>
            <a:ext cx="3205348" cy="2558143"/>
          </a:xfrm>
          <a:prstGeom prst="rect">
            <a:avLst/>
          </a:prstGeom>
        </p:spPr>
      </p:pic>
    </p:spTree>
    <p:extLst>
      <p:ext uri="{BB962C8B-B14F-4D97-AF65-F5344CB8AC3E}">
        <p14:creationId xmlns:p14="http://schemas.microsoft.com/office/powerpoint/2010/main" val="3263965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573F-1F7A-4501-632F-FDFAAD646F79}"/>
              </a:ext>
            </a:extLst>
          </p:cNvPr>
          <p:cNvSpPr>
            <a:spLocks noGrp="1"/>
          </p:cNvSpPr>
          <p:nvPr>
            <p:ph type="title"/>
          </p:nvPr>
        </p:nvSpPr>
        <p:spPr>
          <a:xfrm>
            <a:off x="1080000" y="1048000"/>
            <a:ext cx="4426782" cy="1331637"/>
          </a:xfrm>
        </p:spPr>
        <p:txBody>
          <a:bodyPr vert="horz" lIns="0" tIns="0" rIns="0" bIns="0" rtlCol="0" anchor="b" anchorCtr="0">
            <a:noAutofit/>
          </a:bodyPr>
          <a:lstStyle/>
          <a:p>
            <a:r>
              <a:rPr lang="en-GB" sz="2000" b="1" dirty="0"/>
              <a:t>Defect Management: Tracking, Life Cycle, Severity, and Priority</a:t>
            </a:r>
            <a:endParaRPr lang="en-GB" sz="2000" dirty="0">
              <a:solidFill>
                <a:srgbClr val="000000"/>
              </a:solidFill>
            </a:endParaRPr>
          </a:p>
          <a:p>
            <a:endParaRPr lang="en-GB" sz="2400" dirty="0"/>
          </a:p>
        </p:txBody>
      </p:sp>
      <p:sp>
        <p:nvSpPr>
          <p:cNvPr id="3" name="Content Placeholder 2">
            <a:extLst>
              <a:ext uri="{FF2B5EF4-FFF2-40B4-BE49-F238E27FC236}">
                <a16:creationId xmlns:a16="http://schemas.microsoft.com/office/drawing/2014/main" id="{DDB7763E-1168-E2AD-03DB-3AB65CCD8CE7}"/>
              </a:ext>
            </a:extLst>
          </p:cNvPr>
          <p:cNvSpPr>
            <a:spLocks noGrp="1"/>
          </p:cNvSpPr>
          <p:nvPr>
            <p:ph idx="1"/>
          </p:nvPr>
        </p:nvSpPr>
        <p:spPr>
          <a:xfrm>
            <a:off x="1080000" y="2541362"/>
            <a:ext cx="4424589" cy="1177471"/>
          </a:xfrm>
        </p:spPr>
        <p:txBody>
          <a:bodyPr/>
          <a:lstStyle/>
          <a:p>
            <a:pPr marL="0" indent="0">
              <a:buNone/>
            </a:pPr>
            <a:r>
              <a:rPr lang="en-GB" sz="1400" b="1" dirty="0">
                <a:solidFill>
                  <a:schemeClr val="tx1"/>
                </a:solidFill>
              </a:rPr>
              <a:t>Defect management involves tracking, classifying, and resolving software issues, focusing on severity (impact) and priority (urgency) to ensure efficient resource allocation and timely resolution. </a:t>
            </a:r>
            <a:endParaRPr lang="en-GB" sz="1400" dirty="0">
              <a:solidFill>
                <a:schemeClr val="tx1"/>
              </a:solidFill>
            </a:endParaRPr>
          </a:p>
          <a:p>
            <a:pPr marL="359410" indent="-359410">
              <a:buClr>
                <a:srgbClr val="EF8C6A"/>
              </a:buClr>
            </a:pPr>
            <a:endParaRPr lang="en-GB" dirty="0">
              <a:solidFill>
                <a:srgbClr val="FFFFFF">
                  <a:alpha val="70000"/>
                </a:srgbClr>
              </a:solidFill>
            </a:endParaRPr>
          </a:p>
        </p:txBody>
      </p:sp>
      <p:sp>
        <p:nvSpPr>
          <p:cNvPr id="7" name="Slide Number Placeholder 6">
            <a:extLst>
              <a:ext uri="{FF2B5EF4-FFF2-40B4-BE49-F238E27FC236}">
                <a16:creationId xmlns:a16="http://schemas.microsoft.com/office/drawing/2014/main" id="{651F9CAB-B264-2241-BF7E-2E451DDB15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9" name="Rectangle 8">
            <a:extLst>
              <a:ext uri="{FF2B5EF4-FFF2-40B4-BE49-F238E27FC236}">
                <a16:creationId xmlns:a16="http://schemas.microsoft.com/office/drawing/2014/main" id="{451C1FD7-DF1D-7415-F281-31D22396E6D4}"/>
              </a:ext>
            </a:extLst>
          </p:cNvPr>
          <p:cNvSpPr/>
          <p:nvPr/>
        </p:nvSpPr>
        <p:spPr>
          <a:xfrm>
            <a:off x="550167" y="3831574"/>
            <a:ext cx="2750605" cy="247012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1200" b="1" cap="all" dirty="0">
                <a:solidFill>
                  <a:schemeClr val="bg2">
                    <a:lumMod val="76000"/>
                  </a:schemeClr>
                </a:solidFill>
                <a:latin typeface="Calibri"/>
                <a:ea typeface="+mn-lt"/>
                <a:cs typeface="+mn-lt"/>
              </a:rPr>
              <a:t> Defect Tracking:</a:t>
            </a:r>
            <a:endParaRPr lang="en-US" sz="1200" b="1">
              <a:solidFill>
                <a:schemeClr val="bg2">
                  <a:lumMod val="76000"/>
                </a:schemeClr>
              </a:solidFill>
              <a:latin typeface="Calibri"/>
              <a:ea typeface="+mn-lt"/>
              <a:cs typeface="+mn-lt"/>
            </a:endParaRPr>
          </a:p>
          <a:p>
            <a:pPr marL="285750" indent="-285750">
              <a:buFont typeface="Arial"/>
              <a:buChar char="•"/>
            </a:pPr>
            <a:r>
              <a:rPr lang="en-GB" sz="1200" b="1" cap="all" dirty="0">
                <a:solidFill>
                  <a:schemeClr val="bg2">
                    <a:lumMod val="76000"/>
                  </a:schemeClr>
                </a:solidFill>
                <a:latin typeface="Calibri"/>
                <a:ea typeface="+mn-lt"/>
                <a:cs typeface="+mn-lt"/>
              </a:rPr>
              <a:t>Purpose:</a:t>
            </a:r>
            <a:r>
              <a:rPr lang="en-GB" sz="1200" cap="all" dirty="0">
                <a:solidFill>
                  <a:schemeClr val="bg2">
                    <a:lumMod val="76000"/>
                  </a:schemeClr>
                </a:solidFill>
                <a:latin typeface="Calibri"/>
                <a:ea typeface="+mn-lt"/>
                <a:cs typeface="+mn-lt"/>
              </a:rPr>
              <a:t> To log, monitor, and manage defects throughout their lifecycle. </a:t>
            </a:r>
            <a:endParaRPr lang="en-GB" sz="1200">
              <a:solidFill>
                <a:schemeClr val="bg2">
                  <a:lumMod val="76000"/>
                </a:schemeClr>
              </a:solidFill>
              <a:latin typeface="Calibri"/>
              <a:ea typeface="Calibri"/>
              <a:cs typeface="Calibri"/>
            </a:endParaRPr>
          </a:p>
          <a:p>
            <a:pPr marL="285750" indent="-285750">
              <a:buFont typeface="Arial"/>
              <a:buChar char="•"/>
            </a:pPr>
            <a:r>
              <a:rPr lang="en-GB" sz="1200" b="1" cap="all" dirty="0">
                <a:solidFill>
                  <a:schemeClr val="bg2">
                    <a:lumMod val="76000"/>
                  </a:schemeClr>
                </a:solidFill>
                <a:latin typeface="Calibri"/>
                <a:ea typeface="+mn-lt"/>
                <a:cs typeface="+mn-lt"/>
              </a:rPr>
              <a:t>Tools: </a:t>
            </a:r>
            <a:r>
              <a:rPr lang="en-GB" sz="1200" cap="all" dirty="0">
                <a:solidFill>
                  <a:schemeClr val="bg2">
                    <a:lumMod val="76000"/>
                  </a:schemeClr>
                </a:solidFill>
                <a:latin typeface="Calibri"/>
                <a:ea typeface="+mn-lt"/>
                <a:cs typeface="+mn-lt"/>
              </a:rPr>
              <a:t>Utilize bug tracking systems (e.g., Jira, Bugzilla) to record, assign, and track defect details. </a:t>
            </a:r>
            <a:endParaRPr lang="en-GB" sz="1200">
              <a:solidFill>
                <a:schemeClr val="bg2">
                  <a:lumMod val="76000"/>
                </a:schemeClr>
              </a:solidFill>
              <a:latin typeface="Calibri"/>
              <a:ea typeface="Calibri"/>
              <a:cs typeface="Calibri"/>
            </a:endParaRPr>
          </a:p>
          <a:p>
            <a:pPr marL="285750" indent="-285750">
              <a:buFont typeface="Arial"/>
              <a:buChar char="•"/>
            </a:pPr>
            <a:r>
              <a:rPr lang="en-GB" sz="1200" b="1" cap="all" dirty="0">
                <a:solidFill>
                  <a:schemeClr val="bg2">
                    <a:lumMod val="76000"/>
                  </a:schemeClr>
                </a:solidFill>
                <a:latin typeface="Calibri"/>
                <a:ea typeface="+mn-lt"/>
                <a:cs typeface="+mn-lt"/>
              </a:rPr>
              <a:t>Information: </a:t>
            </a:r>
            <a:r>
              <a:rPr lang="en-GB" sz="1200" cap="all" dirty="0">
                <a:solidFill>
                  <a:schemeClr val="bg2">
                    <a:lumMod val="76000"/>
                  </a:schemeClr>
                </a:solidFill>
                <a:latin typeface="Calibri"/>
                <a:ea typeface="+mn-lt"/>
                <a:cs typeface="+mn-lt"/>
              </a:rPr>
              <a:t>Defect descriptions, severity levels, priority levels, assigned developers, status updates, and resolution details. </a:t>
            </a:r>
            <a:endParaRPr lang="en-GB" sz="1200">
              <a:solidFill>
                <a:schemeClr val="bg2">
                  <a:lumMod val="76000"/>
                </a:schemeClr>
              </a:solidFill>
              <a:latin typeface="Calibri"/>
              <a:ea typeface="+mn-lt"/>
              <a:cs typeface="+mn-lt"/>
            </a:endParaRPr>
          </a:p>
        </p:txBody>
      </p:sp>
      <p:sp>
        <p:nvSpPr>
          <p:cNvPr id="14" name="Rectangle 13">
            <a:extLst>
              <a:ext uri="{FF2B5EF4-FFF2-40B4-BE49-F238E27FC236}">
                <a16:creationId xmlns:a16="http://schemas.microsoft.com/office/drawing/2014/main" id="{AE07B529-1D47-EE04-E559-7BDFB5C9BCB1}"/>
              </a:ext>
            </a:extLst>
          </p:cNvPr>
          <p:cNvSpPr/>
          <p:nvPr/>
        </p:nvSpPr>
        <p:spPr>
          <a:xfrm>
            <a:off x="3443952" y="3831573"/>
            <a:ext cx="2832248" cy="247012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1200" b="1" cap="all" dirty="0">
                <a:solidFill>
                  <a:schemeClr val="bg2">
                    <a:lumMod val="76000"/>
                  </a:schemeClr>
                </a:solidFill>
                <a:latin typeface="Calibri"/>
                <a:ea typeface="Calibri"/>
                <a:cs typeface="Calibri"/>
              </a:rPr>
              <a:t> Defect Life Cycle:</a:t>
            </a:r>
          </a:p>
          <a:p>
            <a:r>
              <a:rPr lang="en-GB" sz="1200" cap="all" dirty="0">
                <a:solidFill>
                  <a:schemeClr val="bg2">
                    <a:lumMod val="76000"/>
                  </a:schemeClr>
                </a:solidFill>
                <a:latin typeface="Calibri"/>
                <a:ea typeface="Calibri"/>
                <a:cs typeface="Calibri"/>
              </a:rPr>
              <a:t>IT CONSISTS OF VARIOUS STAGES AS:</a:t>
            </a:r>
          </a:p>
          <a:p>
            <a:pPr marL="285750" indent="-285750">
              <a:buFont typeface="Arial"/>
              <a:buChar char="•"/>
            </a:pPr>
            <a:r>
              <a:rPr lang="en-GB" sz="1200" b="1" cap="all" dirty="0">
                <a:solidFill>
                  <a:schemeClr val="bg2">
                    <a:lumMod val="76000"/>
                  </a:schemeClr>
                </a:solidFill>
                <a:ea typeface="+mn-lt"/>
                <a:cs typeface="+mn-lt"/>
              </a:rPr>
              <a:t>New</a:t>
            </a:r>
            <a:endParaRPr lang="en-GB" sz="1200" cap="all">
              <a:solidFill>
                <a:schemeClr val="bg2">
                  <a:lumMod val="76000"/>
                </a:schemeClr>
              </a:solidFill>
            </a:endParaRPr>
          </a:p>
          <a:p>
            <a:pPr marL="285750" indent="-285750">
              <a:buFont typeface="Arial"/>
              <a:buChar char="•"/>
            </a:pPr>
            <a:r>
              <a:rPr lang="en-GB" sz="1200" b="1" cap="all">
                <a:solidFill>
                  <a:schemeClr val="bg2">
                    <a:lumMod val="76000"/>
                  </a:schemeClr>
                </a:solidFill>
                <a:ea typeface="+mn-lt"/>
                <a:cs typeface="+mn-lt"/>
              </a:rPr>
              <a:t>Assigned</a:t>
            </a:r>
            <a:endParaRPr lang="en-GB">
              <a:solidFill>
                <a:schemeClr val="bg2">
                  <a:lumMod val="76000"/>
                </a:schemeClr>
              </a:solidFill>
              <a:ea typeface="+mn-lt"/>
              <a:cs typeface="+mn-lt"/>
            </a:endParaRPr>
          </a:p>
          <a:p>
            <a:pPr marL="285750" indent="-285750">
              <a:buFont typeface="Arial"/>
              <a:buChar char="•"/>
            </a:pPr>
            <a:r>
              <a:rPr lang="en-GB" sz="1200" b="1" cap="all">
                <a:solidFill>
                  <a:schemeClr val="bg2">
                    <a:lumMod val="76000"/>
                  </a:schemeClr>
                </a:solidFill>
                <a:ea typeface="+mn-lt"/>
                <a:cs typeface="+mn-lt"/>
              </a:rPr>
              <a:t>Open</a:t>
            </a:r>
            <a:endParaRPr lang="en-GB">
              <a:solidFill>
                <a:schemeClr val="bg2">
                  <a:lumMod val="76000"/>
                </a:schemeClr>
              </a:solidFill>
              <a:ea typeface="+mn-lt"/>
              <a:cs typeface="+mn-lt"/>
            </a:endParaRPr>
          </a:p>
          <a:p>
            <a:pPr marL="285750" indent="-285750">
              <a:buFont typeface="Arial"/>
              <a:buChar char="•"/>
            </a:pPr>
            <a:r>
              <a:rPr lang="en-GB" sz="1200" b="1" cap="all">
                <a:solidFill>
                  <a:schemeClr val="bg2">
                    <a:lumMod val="76000"/>
                  </a:schemeClr>
                </a:solidFill>
                <a:ea typeface="+mn-lt"/>
                <a:cs typeface="+mn-lt"/>
              </a:rPr>
              <a:t>Resolved</a:t>
            </a:r>
            <a:endParaRPr lang="en-GB">
              <a:solidFill>
                <a:schemeClr val="bg2">
                  <a:lumMod val="76000"/>
                </a:schemeClr>
              </a:solidFill>
              <a:ea typeface="+mn-lt"/>
              <a:cs typeface="+mn-lt"/>
            </a:endParaRPr>
          </a:p>
          <a:p>
            <a:pPr marL="285750" indent="-285750">
              <a:buFont typeface="Arial"/>
              <a:buChar char="•"/>
            </a:pPr>
            <a:r>
              <a:rPr lang="en-GB" sz="1200" b="1" cap="all" dirty="0">
                <a:solidFill>
                  <a:schemeClr val="bg2">
                    <a:lumMod val="76000"/>
                  </a:schemeClr>
                </a:solidFill>
                <a:ea typeface="+mn-lt"/>
                <a:cs typeface="+mn-lt"/>
              </a:rPr>
              <a:t>Retest</a:t>
            </a:r>
            <a:endParaRPr lang="en-GB" sz="1200" cap="all">
              <a:solidFill>
                <a:schemeClr val="bg2">
                  <a:lumMod val="76000"/>
                </a:schemeClr>
              </a:solidFill>
              <a:ea typeface="+mn-lt"/>
              <a:cs typeface="+mn-lt"/>
            </a:endParaRPr>
          </a:p>
          <a:p>
            <a:pPr>
              <a:buFont typeface="Arial"/>
              <a:buChar char="•"/>
            </a:pPr>
            <a:r>
              <a:rPr lang="en-GB" sz="1200" b="1" cap="all" dirty="0">
                <a:solidFill>
                  <a:schemeClr val="bg2">
                    <a:lumMod val="76000"/>
                  </a:schemeClr>
                </a:solidFill>
                <a:ea typeface="+mn-lt"/>
                <a:cs typeface="+mn-lt"/>
              </a:rPr>
              <a:t>      Verified</a:t>
            </a:r>
            <a:endParaRPr lang="en-GB">
              <a:solidFill>
                <a:schemeClr val="bg2">
                  <a:lumMod val="76000"/>
                </a:schemeClr>
              </a:solidFill>
              <a:ea typeface="+mn-lt"/>
              <a:cs typeface="+mn-lt"/>
            </a:endParaRPr>
          </a:p>
          <a:p>
            <a:pPr>
              <a:buFont typeface="Arial"/>
              <a:buChar char="•"/>
            </a:pPr>
            <a:r>
              <a:rPr lang="en-GB" sz="1200" b="1" cap="all" dirty="0">
                <a:solidFill>
                  <a:schemeClr val="bg2">
                    <a:lumMod val="76000"/>
                  </a:schemeClr>
                </a:solidFill>
                <a:ea typeface="+mn-lt"/>
                <a:cs typeface="+mn-lt"/>
              </a:rPr>
              <a:t>      Reopened</a:t>
            </a:r>
            <a:endParaRPr lang="en-GB">
              <a:solidFill>
                <a:schemeClr val="bg2">
                  <a:lumMod val="76000"/>
                </a:schemeClr>
              </a:solidFill>
              <a:ea typeface="+mn-lt"/>
              <a:cs typeface="+mn-lt"/>
            </a:endParaRPr>
          </a:p>
          <a:p>
            <a:pPr>
              <a:buFont typeface="Arial"/>
              <a:buChar char="•"/>
            </a:pPr>
            <a:r>
              <a:rPr lang="en-GB" sz="1200" b="1" cap="all" dirty="0">
                <a:solidFill>
                  <a:schemeClr val="bg2">
                    <a:lumMod val="76000"/>
                  </a:schemeClr>
                </a:solidFill>
                <a:ea typeface="+mn-lt"/>
                <a:cs typeface="+mn-lt"/>
              </a:rPr>
              <a:t>      Closed</a:t>
            </a:r>
            <a:endParaRPr lang="en-GB">
              <a:solidFill>
                <a:schemeClr val="bg2">
                  <a:lumMod val="76000"/>
                </a:schemeClr>
              </a:solidFill>
              <a:ea typeface="+mn-lt"/>
              <a:cs typeface="+mn-lt"/>
            </a:endParaRPr>
          </a:p>
          <a:p>
            <a:pPr>
              <a:buFont typeface="Arial"/>
              <a:buChar char="•"/>
            </a:pPr>
            <a:r>
              <a:rPr lang="en-GB" sz="1200" b="1" cap="all" dirty="0">
                <a:solidFill>
                  <a:schemeClr val="bg2">
                    <a:lumMod val="76000"/>
                  </a:schemeClr>
                </a:solidFill>
                <a:ea typeface="+mn-lt"/>
                <a:cs typeface="+mn-lt"/>
              </a:rPr>
              <a:t>      Duplicate</a:t>
            </a:r>
            <a:endParaRPr lang="en-GB">
              <a:solidFill>
                <a:schemeClr val="bg2">
                  <a:lumMod val="76000"/>
                </a:schemeClr>
              </a:solidFill>
              <a:ea typeface="+mn-lt"/>
              <a:cs typeface="+mn-lt"/>
            </a:endParaRPr>
          </a:p>
          <a:p>
            <a:pPr>
              <a:buFont typeface="Arial"/>
              <a:buChar char="•"/>
            </a:pPr>
            <a:r>
              <a:rPr lang="en-GB" sz="1200" b="1" cap="all" dirty="0">
                <a:solidFill>
                  <a:schemeClr val="bg2">
                    <a:lumMod val="76000"/>
                  </a:schemeClr>
                </a:solidFill>
                <a:ea typeface="+mn-lt"/>
                <a:cs typeface="+mn-lt"/>
              </a:rPr>
              <a:t>      Rejected</a:t>
            </a:r>
            <a:endParaRPr lang="en-GB" dirty="0">
              <a:solidFill>
                <a:schemeClr val="bg2">
                  <a:lumMod val="76000"/>
                </a:schemeClr>
              </a:solidFill>
              <a:ea typeface="+mn-lt"/>
              <a:cs typeface="+mn-lt"/>
            </a:endParaRPr>
          </a:p>
          <a:p>
            <a:endParaRPr lang="en-GB" sz="1050" b="1">
              <a:solidFill>
                <a:srgbClr val="732124"/>
              </a:solidFill>
              <a:latin typeface="Calibri"/>
              <a:ea typeface="Calibri"/>
              <a:cs typeface="Calibri"/>
            </a:endParaRPr>
          </a:p>
        </p:txBody>
      </p:sp>
      <p:sp>
        <p:nvSpPr>
          <p:cNvPr id="16" name="TextBox 15">
            <a:extLst>
              <a:ext uri="{FF2B5EF4-FFF2-40B4-BE49-F238E27FC236}">
                <a16:creationId xmlns:a16="http://schemas.microsoft.com/office/drawing/2014/main" id="{927FC591-7AB1-FCE0-253F-748CF688D3A7}"/>
              </a:ext>
            </a:extLst>
          </p:cNvPr>
          <p:cNvSpPr txBox="1"/>
          <p:nvPr/>
        </p:nvSpPr>
        <p:spPr>
          <a:xfrm>
            <a:off x="7424420" y="4590143"/>
            <a:ext cx="444862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t>Severity and Priority</a:t>
            </a:r>
          </a:p>
          <a:p>
            <a:r>
              <a:rPr lang="en-US" sz="1400" dirty="0"/>
              <a:t>Severity measures the impact of a defect on the software's functionality, while priority measures how urgently the defect should be fixed</a:t>
            </a:r>
          </a:p>
        </p:txBody>
      </p:sp>
      <p:pic>
        <p:nvPicPr>
          <p:cNvPr id="17" name="Picture 16" descr="A diagram of several priority">
            <a:extLst>
              <a:ext uri="{FF2B5EF4-FFF2-40B4-BE49-F238E27FC236}">
                <a16:creationId xmlns:a16="http://schemas.microsoft.com/office/drawing/2014/main" id="{DB877F56-3212-ED4E-BCE9-3120F71D1AA0}"/>
              </a:ext>
            </a:extLst>
          </p:cNvPr>
          <p:cNvPicPr>
            <a:picLocks noChangeAspect="1"/>
          </p:cNvPicPr>
          <p:nvPr/>
        </p:nvPicPr>
        <p:blipFill>
          <a:blip r:embed="rId2"/>
          <a:stretch>
            <a:fillRect/>
          </a:stretch>
        </p:blipFill>
        <p:spPr>
          <a:xfrm>
            <a:off x="7856266" y="1580833"/>
            <a:ext cx="3180715" cy="2680335"/>
          </a:xfrm>
          <a:prstGeom prst="rect">
            <a:avLst/>
          </a:prstGeom>
        </p:spPr>
      </p:pic>
    </p:spTree>
    <p:extLst>
      <p:ext uri="{BB962C8B-B14F-4D97-AF65-F5344CB8AC3E}">
        <p14:creationId xmlns:p14="http://schemas.microsoft.com/office/powerpoint/2010/main" val="5103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1B46-7D83-7C8F-279E-7E830E8FDCD2}"/>
              </a:ext>
            </a:extLst>
          </p:cNvPr>
          <p:cNvSpPr>
            <a:spLocks noGrp="1"/>
          </p:cNvSpPr>
          <p:nvPr>
            <p:ph type="title"/>
          </p:nvPr>
        </p:nvSpPr>
        <p:spPr>
          <a:xfrm>
            <a:off x="1080000" y="1084285"/>
            <a:ext cx="4308854" cy="832709"/>
          </a:xfrm>
        </p:spPr>
        <p:txBody>
          <a:bodyPr>
            <a:normAutofit/>
          </a:bodyPr>
          <a:lstStyle/>
          <a:p>
            <a:r>
              <a:rPr lang="en-GB" sz="3600" b="1" dirty="0"/>
              <a:t>Test Plan</a:t>
            </a:r>
          </a:p>
        </p:txBody>
      </p:sp>
      <p:sp>
        <p:nvSpPr>
          <p:cNvPr id="3" name="Content Placeholder 2">
            <a:extLst>
              <a:ext uri="{FF2B5EF4-FFF2-40B4-BE49-F238E27FC236}">
                <a16:creationId xmlns:a16="http://schemas.microsoft.com/office/drawing/2014/main" id="{E68A74A4-7E0C-DD41-EC0C-11411CC63923}"/>
              </a:ext>
            </a:extLst>
          </p:cNvPr>
          <p:cNvSpPr>
            <a:spLocks noGrp="1"/>
          </p:cNvSpPr>
          <p:nvPr>
            <p:ph idx="1"/>
          </p:nvPr>
        </p:nvSpPr>
        <p:spPr>
          <a:xfrm>
            <a:off x="659608" y="2540492"/>
            <a:ext cx="5431516" cy="2919185"/>
          </a:xfrm>
        </p:spPr>
        <p:txBody>
          <a:bodyPr/>
          <a:lstStyle/>
          <a:p>
            <a:pPr marL="0" indent="0">
              <a:buNone/>
            </a:pPr>
            <a:r>
              <a:rPr lang="en-GB" sz="1400" b="1" dirty="0">
                <a:solidFill>
                  <a:schemeClr val="tx1"/>
                </a:solidFill>
                <a:latin typeface="Nunito"/>
              </a:rPr>
              <a:t>A </a:t>
            </a:r>
            <a:r>
              <a:rPr lang="en-GB" sz="1400" b="1" u="sng" dirty="0">
                <a:solidFill>
                  <a:schemeClr val="tx1"/>
                </a:solidFill>
                <a:latin typeface="Nunito"/>
                <a:hlinkClick r:id="rId2">
                  <a:extLst>
                    <a:ext uri="{A12FA001-AC4F-418D-AE19-62706E023703}">
                      <ahyp:hlinkClr xmlns:ahyp="http://schemas.microsoft.com/office/drawing/2018/hyperlinkcolor" val="tx"/>
                    </a:ext>
                  </a:extLst>
                </a:hlinkClick>
              </a:rPr>
              <a:t>test plan </a:t>
            </a:r>
            <a:r>
              <a:rPr lang="en-GB" sz="1400" b="1" dirty="0">
                <a:solidFill>
                  <a:schemeClr val="tx1"/>
                </a:solidFill>
                <a:latin typeface="Nunito"/>
              </a:rPr>
              <a:t>is a document that consists of all future testing-related activities. It is prepared at the project level and in general, it defines work products to be tested, how they will be tested, and test type distribution among the testers.</a:t>
            </a:r>
            <a:endParaRPr lang="en-GB" sz="1600" dirty="0">
              <a:solidFill>
                <a:schemeClr val="tx1"/>
              </a:solidFill>
            </a:endParaRPr>
          </a:p>
        </p:txBody>
      </p:sp>
      <p:sp>
        <p:nvSpPr>
          <p:cNvPr id="7" name="Slide Number Placeholder 6">
            <a:extLst>
              <a:ext uri="{FF2B5EF4-FFF2-40B4-BE49-F238E27FC236}">
                <a16:creationId xmlns:a16="http://schemas.microsoft.com/office/drawing/2014/main" id="{A014376F-03B3-7FAD-5427-6732D4F7BC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pic>
        <p:nvPicPr>
          <p:cNvPr id="14" name="Picture 13" descr="A diagram of a test">
            <a:extLst>
              <a:ext uri="{FF2B5EF4-FFF2-40B4-BE49-F238E27FC236}">
                <a16:creationId xmlns:a16="http://schemas.microsoft.com/office/drawing/2014/main" id="{FC18B42F-07B1-8BBB-585F-D2C9BA1726EF}"/>
              </a:ext>
            </a:extLst>
          </p:cNvPr>
          <p:cNvPicPr>
            <a:picLocks noChangeAspect="1"/>
          </p:cNvPicPr>
          <p:nvPr/>
        </p:nvPicPr>
        <p:blipFill>
          <a:blip r:embed="rId3"/>
          <a:stretch>
            <a:fillRect/>
          </a:stretch>
        </p:blipFill>
        <p:spPr>
          <a:xfrm>
            <a:off x="6898906" y="1610699"/>
            <a:ext cx="5085176" cy="3335839"/>
          </a:xfrm>
          <a:prstGeom prst="rect">
            <a:avLst/>
          </a:prstGeom>
        </p:spPr>
      </p:pic>
      <p:sp>
        <p:nvSpPr>
          <p:cNvPr id="19" name="Content Placeholder 2">
            <a:extLst>
              <a:ext uri="{FF2B5EF4-FFF2-40B4-BE49-F238E27FC236}">
                <a16:creationId xmlns:a16="http://schemas.microsoft.com/office/drawing/2014/main" id="{4C47CD7D-49DE-5555-113C-095C1728A221}"/>
              </a:ext>
            </a:extLst>
          </p:cNvPr>
          <p:cNvSpPr txBox="1">
            <a:spLocks/>
          </p:cNvSpPr>
          <p:nvPr/>
        </p:nvSpPr>
        <p:spPr>
          <a:xfrm>
            <a:off x="659608" y="3830812"/>
            <a:ext cx="5431516" cy="2919185"/>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EF8C6A"/>
              </a:buClr>
              <a:buNone/>
            </a:pPr>
            <a:r>
              <a:rPr lang="en-GB" sz="1400" dirty="0">
                <a:solidFill>
                  <a:schemeClr val="tx1"/>
                </a:solidFill>
                <a:ea typeface="+mn-lt"/>
                <a:cs typeface="+mn-lt"/>
              </a:rPr>
              <a:t>Why is a Test Plan Important?</a:t>
            </a:r>
            <a:endParaRPr lang="en-GB" sz="1600" dirty="0">
              <a:solidFill>
                <a:schemeClr val="tx1"/>
              </a:solidFill>
              <a:latin typeface="Avenir Next LT Pro Light"/>
            </a:endParaRPr>
          </a:p>
          <a:p>
            <a:pPr marL="359410" indent="-359410">
              <a:buClr>
                <a:srgbClr val="EF8C6A"/>
              </a:buClr>
            </a:pPr>
            <a:r>
              <a:rPr lang="en-GB" sz="1400" b="1" dirty="0">
                <a:solidFill>
                  <a:schemeClr val="tx1"/>
                </a:solidFill>
                <a:ea typeface="+mn-lt"/>
                <a:cs typeface="+mn-lt"/>
              </a:rPr>
              <a:t>Provides a roadmap for testing</a:t>
            </a:r>
            <a:endParaRPr lang="en-GB">
              <a:solidFill>
                <a:schemeClr val="tx1"/>
              </a:solidFill>
              <a:ea typeface="+mn-lt"/>
              <a:cs typeface="+mn-lt"/>
            </a:endParaRPr>
          </a:p>
          <a:p>
            <a:pPr marL="359410" indent="-359410">
              <a:buClr>
                <a:srgbClr val="EF8C6A"/>
              </a:buClr>
            </a:pPr>
            <a:r>
              <a:rPr lang="en-GB" sz="1400" b="1" dirty="0">
                <a:solidFill>
                  <a:schemeClr val="tx1"/>
                </a:solidFill>
                <a:ea typeface="+mn-lt"/>
                <a:cs typeface="+mn-lt"/>
              </a:rPr>
              <a:t>Reduces the risk of defects</a:t>
            </a:r>
            <a:endParaRPr lang="en-GB">
              <a:solidFill>
                <a:schemeClr val="tx1"/>
              </a:solidFill>
            </a:endParaRPr>
          </a:p>
          <a:p>
            <a:pPr marL="359410" indent="-359410">
              <a:buClr>
                <a:srgbClr val="EF8C6A"/>
              </a:buClr>
            </a:pPr>
            <a:r>
              <a:rPr lang="en-GB" sz="1400" b="1" dirty="0">
                <a:solidFill>
                  <a:schemeClr val="tx1"/>
                </a:solidFill>
                <a:ea typeface="+mn-lt"/>
                <a:cs typeface="+mn-lt"/>
              </a:rPr>
              <a:t>Improves communication</a:t>
            </a:r>
            <a:endParaRPr lang="en-GB">
              <a:solidFill>
                <a:schemeClr val="tx1"/>
              </a:solidFill>
            </a:endParaRPr>
          </a:p>
          <a:p>
            <a:pPr marL="359410" indent="-359410">
              <a:buClr>
                <a:srgbClr val="EF8C6A"/>
              </a:buClr>
            </a:pPr>
            <a:r>
              <a:rPr lang="en-GB" sz="1400" b="1" dirty="0">
                <a:solidFill>
                  <a:schemeClr val="tx1"/>
                </a:solidFill>
                <a:ea typeface="+mn-lt"/>
                <a:cs typeface="+mn-lt"/>
              </a:rPr>
              <a:t>Facilitates efficient resource allocation</a:t>
            </a:r>
            <a:endParaRPr lang="en-GB">
              <a:solidFill>
                <a:schemeClr val="tx1"/>
              </a:solidFill>
            </a:endParaRPr>
          </a:p>
          <a:p>
            <a:pPr marL="359410" indent="-359410">
              <a:buClr>
                <a:srgbClr val="EF8C6A"/>
              </a:buClr>
            </a:pPr>
            <a:r>
              <a:rPr lang="en-GB" sz="1400" b="1" dirty="0">
                <a:solidFill>
                  <a:schemeClr val="tx1"/>
                </a:solidFill>
                <a:ea typeface="+mn-lt"/>
                <a:cs typeface="+mn-lt"/>
              </a:rPr>
              <a:t>Enables better tracking and reporting</a:t>
            </a:r>
            <a:endParaRPr lang="en-GB" dirty="0">
              <a:solidFill>
                <a:schemeClr val="tx1"/>
              </a:solidFill>
            </a:endParaRPr>
          </a:p>
          <a:p>
            <a:pPr marL="359410" indent="-359410">
              <a:buClr>
                <a:srgbClr val="EF8C6A"/>
              </a:buClr>
            </a:pPr>
            <a:endParaRPr lang="en-GB" sz="1400" b="1" dirty="0">
              <a:solidFill>
                <a:schemeClr val="tx1"/>
              </a:solidFill>
              <a:latin typeface="Nunito"/>
            </a:endParaRPr>
          </a:p>
        </p:txBody>
      </p:sp>
    </p:spTree>
    <p:extLst>
      <p:ext uri="{BB962C8B-B14F-4D97-AF65-F5344CB8AC3E}">
        <p14:creationId xmlns:p14="http://schemas.microsoft.com/office/powerpoint/2010/main" val="227647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4926-7497-83EB-D22F-46728D144F39}"/>
              </a:ext>
            </a:extLst>
          </p:cNvPr>
          <p:cNvSpPr>
            <a:spLocks noGrp="1"/>
          </p:cNvSpPr>
          <p:nvPr>
            <p:ph type="title"/>
          </p:nvPr>
        </p:nvSpPr>
        <p:spPr>
          <a:xfrm>
            <a:off x="1043916" y="-4224"/>
            <a:ext cx="9963151" cy="996267"/>
          </a:xfrm>
        </p:spPr>
        <p:txBody>
          <a:bodyPr>
            <a:noAutofit/>
          </a:bodyPr>
          <a:lstStyle/>
          <a:p>
            <a:r>
              <a:rPr lang="en-GB" b="1" dirty="0"/>
              <a:t>Practical Task</a:t>
            </a:r>
            <a:endParaRPr lang="en-US" dirty="0"/>
          </a:p>
        </p:txBody>
      </p:sp>
      <p:sp>
        <p:nvSpPr>
          <p:cNvPr id="3" name="Text Placeholder 2">
            <a:extLst>
              <a:ext uri="{FF2B5EF4-FFF2-40B4-BE49-F238E27FC236}">
                <a16:creationId xmlns:a16="http://schemas.microsoft.com/office/drawing/2014/main" id="{BC1274C5-3BC5-4F8F-2D8E-919B05D86EDA}"/>
              </a:ext>
            </a:extLst>
          </p:cNvPr>
          <p:cNvSpPr>
            <a:spLocks noGrp="1"/>
          </p:cNvSpPr>
          <p:nvPr>
            <p:ph type="body" sz="quarter" idx="13"/>
          </p:nvPr>
        </p:nvSpPr>
        <p:spPr>
          <a:xfrm>
            <a:off x="5236067" y="874742"/>
            <a:ext cx="1883231" cy="403331"/>
          </a:xfrm>
        </p:spPr>
        <p:txBody>
          <a:bodyPr>
            <a:normAutofit fontScale="92500"/>
          </a:bodyPr>
          <a:lstStyle/>
          <a:p>
            <a:r>
              <a:rPr lang="en-GB" dirty="0"/>
              <a:t>Testing report</a:t>
            </a:r>
          </a:p>
        </p:txBody>
      </p:sp>
      <p:sp>
        <p:nvSpPr>
          <p:cNvPr id="8" name="Slide Number Placeholder 7">
            <a:extLst>
              <a:ext uri="{FF2B5EF4-FFF2-40B4-BE49-F238E27FC236}">
                <a16:creationId xmlns:a16="http://schemas.microsoft.com/office/drawing/2014/main" id="{067CAC33-02A9-18D4-2126-22B18AAE8ED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pic>
        <p:nvPicPr>
          <p:cNvPr id="4" name="Picture 3" descr="A screenshot of a website&#10;&#10;AI-generated content may be incorrect.">
            <a:extLst>
              <a:ext uri="{FF2B5EF4-FFF2-40B4-BE49-F238E27FC236}">
                <a16:creationId xmlns:a16="http://schemas.microsoft.com/office/drawing/2014/main" id="{4DD5B4AA-7E3D-DE26-13E8-D65A29DC49FA}"/>
              </a:ext>
            </a:extLst>
          </p:cNvPr>
          <p:cNvPicPr>
            <a:picLocks noChangeAspect="1"/>
          </p:cNvPicPr>
          <p:nvPr/>
        </p:nvPicPr>
        <p:blipFill>
          <a:blip r:embed="rId2"/>
          <a:stretch>
            <a:fillRect/>
          </a:stretch>
        </p:blipFill>
        <p:spPr>
          <a:xfrm>
            <a:off x="1433513" y="1485900"/>
            <a:ext cx="9324975" cy="4648200"/>
          </a:xfrm>
          <a:prstGeom prst="rect">
            <a:avLst/>
          </a:prstGeom>
        </p:spPr>
      </p:pic>
    </p:spTree>
    <p:extLst>
      <p:ext uri="{BB962C8B-B14F-4D97-AF65-F5344CB8AC3E}">
        <p14:creationId xmlns:p14="http://schemas.microsoft.com/office/powerpoint/2010/main" val="406954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FAD2-8109-D899-67F2-F1F76D8DCC3F}"/>
              </a:ext>
            </a:extLst>
          </p:cNvPr>
          <p:cNvSpPr>
            <a:spLocks noGrp="1"/>
          </p:cNvSpPr>
          <p:nvPr>
            <p:ph type="title"/>
          </p:nvPr>
        </p:nvSpPr>
        <p:spPr>
          <a:xfrm>
            <a:off x="1073604" y="758601"/>
            <a:ext cx="10026650" cy="696910"/>
          </a:xfrm>
        </p:spPr>
        <p:txBody>
          <a:bodyPr/>
          <a:lstStyle/>
          <a:p>
            <a:r>
              <a:rPr lang="en-GB" dirty="0"/>
              <a:t>BUG REPORT</a:t>
            </a:r>
          </a:p>
        </p:txBody>
      </p:sp>
      <p:sp>
        <p:nvSpPr>
          <p:cNvPr id="8" name="Slide Number Placeholder 7">
            <a:extLst>
              <a:ext uri="{FF2B5EF4-FFF2-40B4-BE49-F238E27FC236}">
                <a16:creationId xmlns:a16="http://schemas.microsoft.com/office/drawing/2014/main" id="{D9C5AE69-69A6-CF28-8756-6758B5AD611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pic>
        <p:nvPicPr>
          <p:cNvPr id="11" name="Picture 10" descr="A screenshot of a web page&#10;&#10;AI-generated content may be incorrect.">
            <a:extLst>
              <a:ext uri="{FF2B5EF4-FFF2-40B4-BE49-F238E27FC236}">
                <a16:creationId xmlns:a16="http://schemas.microsoft.com/office/drawing/2014/main" id="{007DFFC0-8FB1-9C7D-4465-97D5090350F1}"/>
              </a:ext>
            </a:extLst>
          </p:cNvPr>
          <p:cNvPicPr>
            <a:picLocks noChangeAspect="1"/>
          </p:cNvPicPr>
          <p:nvPr/>
        </p:nvPicPr>
        <p:blipFill>
          <a:blip r:embed="rId2"/>
          <a:stretch>
            <a:fillRect/>
          </a:stretch>
        </p:blipFill>
        <p:spPr>
          <a:xfrm>
            <a:off x="1871663" y="1784576"/>
            <a:ext cx="8448675" cy="3724275"/>
          </a:xfrm>
          <a:prstGeom prst="rect">
            <a:avLst/>
          </a:prstGeom>
        </p:spPr>
      </p:pic>
    </p:spTree>
    <p:extLst>
      <p:ext uri="{BB962C8B-B14F-4D97-AF65-F5344CB8AC3E}">
        <p14:creationId xmlns:p14="http://schemas.microsoft.com/office/powerpoint/2010/main" val="290258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F183-D0E5-8178-CEED-FF169956F55A}"/>
              </a:ext>
            </a:extLst>
          </p:cNvPr>
          <p:cNvSpPr>
            <a:spLocks noGrp="1"/>
          </p:cNvSpPr>
          <p:nvPr>
            <p:ph type="title"/>
          </p:nvPr>
        </p:nvSpPr>
        <p:spPr>
          <a:xfrm>
            <a:off x="323445" y="251887"/>
            <a:ext cx="3376469" cy="696910"/>
          </a:xfrm>
        </p:spPr>
        <p:txBody>
          <a:bodyPr/>
          <a:lstStyle/>
          <a:p>
            <a:r>
              <a:rPr lang="en-GB" b="1" dirty="0" err="1"/>
              <a:t>ScreenShots</a:t>
            </a:r>
            <a:endParaRPr lang="en-GB" b="1"/>
          </a:p>
        </p:txBody>
      </p:sp>
      <p:sp>
        <p:nvSpPr>
          <p:cNvPr id="8" name="Slide Number Placeholder 7">
            <a:extLst>
              <a:ext uri="{FF2B5EF4-FFF2-40B4-BE49-F238E27FC236}">
                <a16:creationId xmlns:a16="http://schemas.microsoft.com/office/drawing/2014/main" id="{6CFAE8D3-4DF1-E1F2-2E60-E1FEA66DC3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pic>
        <p:nvPicPr>
          <p:cNvPr id="9" name="Picture 8" descr="A screenshot of a computer program&#10;&#10;AI-generated content may be incorrect.">
            <a:extLst>
              <a:ext uri="{FF2B5EF4-FFF2-40B4-BE49-F238E27FC236}">
                <a16:creationId xmlns:a16="http://schemas.microsoft.com/office/drawing/2014/main" id="{2470BF8E-87E8-12F2-BFD1-55B5EF83A6C5}"/>
              </a:ext>
            </a:extLst>
          </p:cNvPr>
          <p:cNvPicPr>
            <a:picLocks noChangeAspect="1"/>
          </p:cNvPicPr>
          <p:nvPr/>
        </p:nvPicPr>
        <p:blipFill>
          <a:blip r:embed="rId2"/>
          <a:stretch>
            <a:fillRect/>
          </a:stretch>
        </p:blipFill>
        <p:spPr>
          <a:xfrm>
            <a:off x="898296" y="1369048"/>
            <a:ext cx="4818502" cy="4808847"/>
          </a:xfrm>
          <a:prstGeom prst="rect">
            <a:avLst/>
          </a:prstGeom>
        </p:spPr>
      </p:pic>
      <p:pic>
        <p:nvPicPr>
          <p:cNvPr id="10" name="Picture 9" descr="A computer screen shot of a program&#10;&#10;AI-generated content may be incorrect.">
            <a:extLst>
              <a:ext uri="{FF2B5EF4-FFF2-40B4-BE49-F238E27FC236}">
                <a16:creationId xmlns:a16="http://schemas.microsoft.com/office/drawing/2014/main" id="{11CB1B73-0B66-2F42-B47E-4768A6FB94B8}"/>
              </a:ext>
            </a:extLst>
          </p:cNvPr>
          <p:cNvPicPr>
            <a:picLocks noChangeAspect="1"/>
          </p:cNvPicPr>
          <p:nvPr/>
        </p:nvPicPr>
        <p:blipFill>
          <a:blip r:embed="rId3"/>
          <a:stretch>
            <a:fillRect/>
          </a:stretch>
        </p:blipFill>
        <p:spPr>
          <a:xfrm>
            <a:off x="6353630" y="1365069"/>
            <a:ext cx="5069258" cy="4805950"/>
          </a:xfrm>
          <a:prstGeom prst="rect">
            <a:avLst/>
          </a:prstGeom>
        </p:spPr>
      </p:pic>
      <p:sp>
        <p:nvSpPr>
          <p:cNvPr id="11" name="TextBox 10">
            <a:extLst>
              <a:ext uri="{FF2B5EF4-FFF2-40B4-BE49-F238E27FC236}">
                <a16:creationId xmlns:a16="http://schemas.microsoft.com/office/drawing/2014/main" id="{B08E9A00-787B-2D96-CC11-E29B56321934}"/>
              </a:ext>
            </a:extLst>
          </p:cNvPr>
          <p:cNvSpPr txBox="1"/>
          <p:nvPr/>
        </p:nvSpPr>
        <p:spPr>
          <a:xfrm>
            <a:off x="6436426" y="380010"/>
            <a:ext cx="5425044" cy="656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175"/>
              </a:lnSpc>
            </a:pPr>
            <a:r>
              <a:rPr lang="en-GB" sz="1900" b="1">
                <a:solidFill>
                  <a:srgbClr val="E2B588"/>
                </a:solidFill>
                <a:cs typeface="Segoe UI"/>
              </a:rPr>
              <a:t>Github Link: </a:t>
            </a:r>
            <a:r>
              <a:rPr lang="en-GB" sz="1900" b="1" u="sng">
                <a:solidFill>
                  <a:srgbClr val="D06853"/>
                </a:solidFill>
                <a:cs typeface="Segoe UI"/>
                <a:hlinkClick r:id="rId4"/>
              </a:rPr>
              <a:t>Link</a:t>
            </a:r>
            <a:r>
              <a:rPr lang="en-GB" sz="1900">
                <a:cs typeface="Segoe UI"/>
              </a:rPr>
              <a:t>​</a:t>
            </a:r>
          </a:p>
          <a:p>
            <a:pPr>
              <a:lnSpc>
                <a:spcPts val="2175"/>
              </a:lnSpc>
            </a:pPr>
            <a:r>
              <a:rPr lang="en-GB" sz="1900" b="1">
                <a:solidFill>
                  <a:srgbClr val="E2B588"/>
                </a:solidFill>
                <a:cs typeface="Segoe UI"/>
              </a:rPr>
              <a:t>Or visit  </a:t>
            </a:r>
            <a:r>
              <a:rPr lang="en-GB" sz="1900">
                <a:solidFill>
                  <a:srgbClr val="E2B588"/>
                </a:solidFill>
                <a:cs typeface="Segoe UI"/>
              </a:rPr>
              <a:t>https://github.com/Lovepreet5555/Test</a:t>
            </a:r>
          </a:p>
        </p:txBody>
      </p:sp>
    </p:spTree>
    <p:extLst>
      <p:ext uri="{BB962C8B-B14F-4D97-AF65-F5344CB8AC3E}">
        <p14:creationId xmlns:p14="http://schemas.microsoft.com/office/powerpoint/2010/main" val="3587311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B85B26F9-72AB-CBEC-599D-99A2DAB0F65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pic>
        <p:nvPicPr>
          <p:cNvPr id="10" name="Picture 9" descr="A screenshot of a computer&#10;&#10;AI-generated content may be incorrect.">
            <a:extLst>
              <a:ext uri="{FF2B5EF4-FFF2-40B4-BE49-F238E27FC236}">
                <a16:creationId xmlns:a16="http://schemas.microsoft.com/office/drawing/2014/main" id="{FDC90A0A-1540-7802-A352-1E1BF4A800AD}"/>
              </a:ext>
            </a:extLst>
          </p:cNvPr>
          <p:cNvPicPr>
            <a:picLocks noChangeAspect="1"/>
          </p:cNvPicPr>
          <p:nvPr/>
        </p:nvPicPr>
        <p:blipFill>
          <a:blip r:embed="rId2"/>
          <a:stretch>
            <a:fillRect/>
          </a:stretch>
        </p:blipFill>
        <p:spPr>
          <a:xfrm>
            <a:off x="656677" y="662215"/>
            <a:ext cx="7422432" cy="4181929"/>
          </a:xfrm>
          <a:prstGeom prst="rect">
            <a:avLst/>
          </a:prstGeom>
        </p:spPr>
      </p:pic>
      <p:pic>
        <p:nvPicPr>
          <p:cNvPr id="11" name="Picture 10" descr="A screenshot of a computer">
            <a:extLst>
              <a:ext uri="{FF2B5EF4-FFF2-40B4-BE49-F238E27FC236}">
                <a16:creationId xmlns:a16="http://schemas.microsoft.com/office/drawing/2014/main" id="{DDA2312E-0CEC-C607-9FE6-612FC2165A5B}"/>
              </a:ext>
            </a:extLst>
          </p:cNvPr>
          <p:cNvPicPr>
            <a:picLocks noChangeAspect="1"/>
          </p:cNvPicPr>
          <p:nvPr/>
        </p:nvPicPr>
        <p:blipFill>
          <a:blip r:embed="rId3"/>
          <a:stretch>
            <a:fillRect/>
          </a:stretch>
        </p:blipFill>
        <p:spPr>
          <a:xfrm>
            <a:off x="3846965" y="1615847"/>
            <a:ext cx="7800067" cy="4451803"/>
          </a:xfrm>
          <a:prstGeom prst="rect">
            <a:avLst/>
          </a:prstGeom>
        </p:spPr>
      </p:pic>
    </p:spTree>
    <p:extLst>
      <p:ext uri="{BB962C8B-B14F-4D97-AF65-F5344CB8AC3E}">
        <p14:creationId xmlns:p14="http://schemas.microsoft.com/office/powerpoint/2010/main" val="273225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66A6B6-7E4F-4187-B93E-B1C7183C80C7}"/>
              </a:ext>
            </a:extLst>
          </p:cNvPr>
          <p:cNvSpPr>
            <a:spLocks noGrp="1"/>
          </p:cNvSpPr>
          <p:nvPr>
            <p:ph type="title"/>
          </p:nvPr>
        </p:nvSpPr>
        <p:spPr>
          <a:xfrm>
            <a:off x="1078100" y="542671"/>
            <a:ext cx="10026650" cy="1124202"/>
          </a:xfrm>
        </p:spPr>
        <p:txBody>
          <a:bodyPr rtlCol="0"/>
          <a:lstStyle/>
          <a:p>
            <a:pPr rtl="0"/>
            <a:r>
              <a:rPr lang="en-GB" b="1" dirty="0"/>
              <a:t>Contents</a:t>
            </a:r>
          </a:p>
        </p:txBody>
      </p:sp>
      <p:sp>
        <p:nvSpPr>
          <p:cNvPr id="5" name="Slide Number Placeholder 4">
            <a:extLst>
              <a:ext uri="{FF2B5EF4-FFF2-40B4-BE49-F238E27FC236}">
                <a16:creationId xmlns:a16="http://schemas.microsoft.com/office/drawing/2014/main" id="{C26D967B-523F-4CC3-A783-A777000090F9}"/>
              </a:ext>
            </a:extLst>
          </p:cNvPr>
          <p:cNvSpPr>
            <a:spLocks noGrp="1"/>
          </p:cNvSpPr>
          <p:nvPr>
            <p:ph type="sldNum" sz="quarter" idx="12"/>
          </p:nvPr>
        </p:nvSpPr>
        <p:spPr>
          <a:xfrm>
            <a:off x="9442800" y="6401999"/>
            <a:ext cx="2208212" cy="369332"/>
          </a:xfrm>
        </p:spPr>
        <p:txBody>
          <a:bodyPr rtlCol="0"/>
          <a:lstStyle/>
          <a:p>
            <a:pPr lvl="0" rtl="0"/>
            <a:fld id="{D39607A7-8386-47DB-8578-DDEDD194E5D4}" type="slidenum">
              <a:rPr lang="en-GB" smtClean="0"/>
              <a:pPr lvl="0" rtl="0"/>
              <a:t>2</a:t>
            </a:fld>
            <a:endParaRPr lang="en-GB" dirty="0"/>
          </a:p>
        </p:txBody>
      </p:sp>
      <p:sp>
        <p:nvSpPr>
          <p:cNvPr id="73" name="Content Placeholder 72">
            <a:extLst>
              <a:ext uri="{FF2B5EF4-FFF2-40B4-BE49-F238E27FC236}">
                <a16:creationId xmlns:a16="http://schemas.microsoft.com/office/drawing/2014/main" id="{56BDB6A9-C6FE-2EF3-8118-5BECD3B2099D}"/>
              </a:ext>
            </a:extLst>
          </p:cNvPr>
          <p:cNvSpPr>
            <a:spLocks noGrp="1"/>
          </p:cNvSpPr>
          <p:nvPr>
            <p:ph sz="quarter" idx="13"/>
          </p:nvPr>
        </p:nvSpPr>
        <p:spPr>
          <a:xfrm>
            <a:off x="428325" y="2397211"/>
            <a:ext cx="7402693" cy="4188057"/>
          </a:xfrm>
        </p:spPr>
        <p:txBody>
          <a:bodyPr>
            <a:normAutofit fontScale="92500" lnSpcReduction="10000"/>
          </a:bodyPr>
          <a:lstStyle/>
          <a:p>
            <a:pPr marL="0" indent="0">
              <a:buNone/>
            </a:pPr>
            <a:r>
              <a:rPr lang="en-GB" b="1" dirty="0">
                <a:solidFill>
                  <a:schemeClr val="tx1"/>
                </a:solidFill>
              </a:rPr>
              <a:t>Testing Fundamentals</a:t>
            </a:r>
            <a:endParaRPr lang="en-US" b="1">
              <a:solidFill>
                <a:schemeClr val="tx1"/>
              </a:solidFill>
            </a:endParaRPr>
          </a:p>
          <a:p>
            <a:pPr marL="359410" indent="-359410">
              <a:buClr>
                <a:srgbClr val="EF8C6A"/>
              </a:buClr>
            </a:pPr>
            <a:r>
              <a:rPr lang="en-GB" sz="1300" b="1" dirty="0">
                <a:solidFill>
                  <a:schemeClr val="tx1"/>
                </a:solidFill>
              </a:rPr>
              <a:t>What is Software Testing and Manual / Automation testing ?</a:t>
            </a:r>
            <a:endParaRPr lang="en-US" sz="1300" b="1">
              <a:solidFill>
                <a:schemeClr val="tx1"/>
              </a:solidFill>
            </a:endParaRPr>
          </a:p>
          <a:p>
            <a:pPr marL="359410" indent="-359410">
              <a:buClr>
                <a:srgbClr val="EF8C6A"/>
              </a:buClr>
            </a:pPr>
            <a:r>
              <a:rPr lang="en-GB" sz="1300" b="1" dirty="0">
                <a:solidFill>
                  <a:schemeClr val="tx1"/>
                </a:solidFill>
              </a:rPr>
              <a:t>SDLC and STLC life cycle, Validation and Verification.</a:t>
            </a:r>
          </a:p>
          <a:p>
            <a:pPr marL="359410" indent="-359410">
              <a:buClr>
                <a:srgbClr val="EF8C6A"/>
              </a:buClr>
            </a:pPr>
            <a:r>
              <a:rPr lang="en-GB" sz="1300" b="1" dirty="0">
                <a:solidFill>
                  <a:schemeClr val="tx1"/>
                </a:solidFill>
              </a:rPr>
              <a:t>What is </a:t>
            </a:r>
            <a:r>
              <a:rPr lang="en-GB" sz="1300" b="1" err="1">
                <a:solidFill>
                  <a:schemeClr val="tx1"/>
                </a:solidFill>
              </a:rPr>
              <a:t>TestOps</a:t>
            </a:r>
            <a:endParaRPr lang="en-GB" sz="1300" b="1" dirty="0" err="1">
              <a:solidFill>
                <a:schemeClr val="tx1"/>
              </a:solidFill>
            </a:endParaRPr>
          </a:p>
          <a:p>
            <a:pPr marL="359410" indent="-359410">
              <a:buClr>
                <a:srgbClr val="EF8C6A"/>
              </a:buClr>
            </a:pPr>
            <a:r>
              <a:rPr lang="en-GB" sz="1300" b="1" dirty="0">
                <a:solidFill>
                  <a:schemeClr val="tx1"/>
                </a:solidFill>
              </a:rPr>
              <a:t>What is </a:t>
            </a:r>
            <a:r>
              <a:rPr lang="en-GB" sz="1300" b="1" dirty="0" err="1">
                <a:solidFill>
                  <a:schemeClr val="tx1"/>
                </a:solidFill>
              </a:rPr>
              <a:t>QAOps</a:t>
            </a:r>
            <a:endParaRPr lang="en-GB" dirty="0" err="1">
              <a:solidFill>
                <a:schemeClr val="tx1"/>
              </a:solidFill>
            </a:endParaRPr>
          </a:p>
          <a:p>
            <a:pPr marL="359410" indent="-359410">
              <a:buClr>
                <a:srgbClr val="EF8C6A"/>
              </a:buClr>
            </a:pPr>
            <a:r>
              <a:rPr lang="en-GB" sz="1300" b="1" dirty="0">
                <a:solidFill>
                  <a:schemeClr val="tx1"/>
                </a:solidFill>
              </a:rPr>
              <a:t>Domain Driven Testing , Keyword Driven Testing and TDD/BDD</a:t>
            </a:r>
            <a:endParaRPr lang="en-US" sz="1300" b="1">
              <a:solidFill>
                <a:schemeClr val="tx1"/>
              </a:solidFill>
            </a:endParaRPr>
          </a:p>
          <a:p>
            <a:pPr marL="359410" indent="-359410">
              <a:buClr>
                <a:srgbClr val="EF8C6A"/>
              </a:buClr>
            </a:pPr>
            <a:r>
              <a:rPr lang="en-GB" sz="1300" b="1" dirty="0">
                <a:solidFill>
                  <a:schemeClr val="tx1"/>
                </a:solidFill>
              </a:rPr>
              <a:t>Types of Testing (Functional and Non- functional), Alpha and Beta Testing </a:t>
            </a:r>
          </a:p>
          <a:p>
            <a:pPr marL="359410" indent="-359410">
              <a:buClr>
                <a:srgbClr val="EF8C6A"/>
              </a:buClr>
            </a:pPr>
            <a:r>
              <a:rPr lang="en-GB" sz="1300" b="1" dirty="0">
                <a:solidFill>
                  <a:schemeClr val="tx1"/>
                </a:solidFill>
              </a:rPr>
              <a:t>CX testing , Smoke Testing , Microservices Testing, API Testing, Mobile Testing</a:t>
            </a:r>
            <a:endParaRPr lang="en-US" sz="1300" b="1">
              <a:solidFill>
                <a:schemeClr val="tx1"/>
              </a:solidFill>
            </a:endParaRPr>
          </a:p>
          <a:p>
            <a:pPr marL="359410" indent="-359410">
              <a:buClr>
                <a:srgbClr val="EF8C6A"/>
              </a:buClr>
            </a:pPr>
            <a:r>
              <a:rPr lang="en-GB" sz="1300" b="1" dirty="0">
                <a:solidFill>
                  <a:schemeClr val="tx1"/>
                </a:solidFill>
              </a:rPr>
              <a:t>Performance Testing and their types, White BOX and Black Box Testing</a:t>
            </a:r>
            <a:endParaRPr lang="en-US" sz="1300" b="1">
              <a:solidFill>
                <a:schemeClr val="tx1"/>
              </a:solidFill>
            </a:endParaRPr>
          </a:p>
          <a:p>
            <a:pPr marL="359410" indent="-359410">
              <a:buClr>
                <a:srgbClr val="EF8C6A"/>
              </a:buClr>
            </a:pPr>
            <a:r>
              <a:rPr lang="en-GB" sz="1300" b="1" dirty="0">
                <a:solidFill>
                  <a:schemeClr val="tx1"/>
                </a:solidFill>
              </a:rPr>
              <a:t>Agile, Waterfall Model, V-model</a:t>
            </a:r>
            <a:endParaRPr lang="en-US" sz="1300" b="1">
              <a:solidFill>
                <a:schemeClr val="tx1"/>
              </a:solidFill>
            </a:endParaRPr>
          </a:p>
          <a:p>
            <a:pPr marL="359410" indent="-359410">
              <a:buClr>
                <a:srgbClr val="EF8C6A"/>
              </a:buClr>
            </a:pPr>
            <a:r>
              <a:rPr lang="en-GB" sz="1300" b="1" dirty="0">
                <a:solidFill>
                  <a:schemeClr val="tx1"/>
                </a:solidFill>
                <a:ea typeface="+mn-lt"/>
                <a:cs typeface="+mn-lt"/>
              </a:rPr>
              <a:t>Defect Management: Tracking, Life Cycle, Severity, and Priority</a:t>
            </a:r>
            <a:endParaRPr lang="en-US" sz="1300" b="1">
              <a:solidFill>
                <a:schemeClr val="tx1"/>
              </a:solidFill>
              <a:ea typeface="+mn-lt"/>
              <a:cs typeface="+mn-lt"/>
            </a:endParaRPr>
          </a:p>
          <a:p>
            <a:pPr marL="359410" indent="-359410">
              <a:buClr>
                <a:srgbClr val="EF8C6A"/>
              </a:buClr>
            </a:pPr>
            <a:r>
              <a:rPr lang="en-GB" sz="1300" b="1" dirty="0">
                <a:solidFill>
                  <a:schemeClr val="tx1"/>
                </a:solidFill>
              </a:rPr>
              <a:t> Test Plan</a:t>
            </a:r>
            <a:endParaRPr lang="en-US" sz="1300" b="1">
              <a:solidFill>
                <a:schemeClr val="tx1"/>
              </a:solidFill>
            </a:endParaRPr>
          </a:p>
          <a:p>
            <a:pPr marL="359410" indent="-359410">
              <a:buClr>
                <a:srgbClr val="EF8C6A"/>
              </a:buClr>
            </a:pPr>
            <a:endParaRPr lang="en-GB" dirty="0">
              <a:solidFill>
                <a:schemeClr val="tx1"/>
              </a:solidFill>
            </a:endParaRPr>
          </a:p>
        </p:txBody>
      </p:sp>
      <p:sp>
        <p:nvSpPr>
          <p:cNvPr id="75" name="Content Placeholder 72">
            <a:extLst>
              <a:ext uri="{FF2B5EF4-FFF2-40B4-BE49-F238E27FC236}">
                <a16:creationId xmlns:a16="http://schemas.microsoft.com/office/drawing/2014/main" id="{800DA70E-D930-3018-7C82-6AE0AD5A9286}"/>
              </a:ext>
            </a:extLst>
          </p:cNvPr>
          <p:cNvSpPr txBox="1">
            <a:spLocks/>
          </p:cNvSpPr>
          <p:nvPr/>
        </p:nvSpPr>
        <p:spPr>
          <a:xfrm>
            <a:off x="7830021" y="2323071"/>
            <a:ext cx="4776746" cy="3335854"/>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EF8C6A"/>
              </a:buClr>
              <a:buNone/>
            </a:pPr>
            <a:r>
              <a:rPr lang="en-GB" sz="1800" b="1" dirty="0">
                <a:solidFill>
                  <a:schemeClr val="tx1"/>
                </a:solidFill>
                <a:ea typeface="+mn-lt"/>
                <a:cs typeface="+mn-lt"/>
              </a:rPr>
              <a:t>Practical Task:</a:t>
            </a:r>
            <a:endParaRPr lang="en-US" sz="1800" b="1" dirty="0">
              <a:solidFill>
                <a:schemeClr val="tx1"/>
              </a:solidFill>
              <a:ea typeface="+mn-lt"/>
              <a:cs typeface="+mn-lt"/>
            </a:endParaRPr>
          </a:p>
          <a:p>
            <a:pPr marL="359410" indent="-359410">
              <a:buClr>
                <a:srgbClr val="EF8C6A"/>
              </a:buClr>
            </a:pPr>
            <a:r>
              <a:rPr lang="en-GB" sz="1200" b="1" dirty="0">
                <a:solidFill>
                  <a:schemeClr val="tx1"/>
                </a:solidFill>
                <a:ea typeface="+mn-lt"/>
                <a:cs typeface="+mn-lt"/>
              </a:rPr>
              <a:t>Design 9-10 Test Case</a:t>
            </a:r>
            <a:endParaRPr lang="en-US" sz="1200" b="1">
              <a:solidFill>
                <a:schemeClr val="tx1"/>
              </a:solidFill>
              <a:ea typeface="+mn-lt"/>
              <a:cs typeface="+mn-lt"/>
            </a:endParaRPr>
          </a:p>
          <a:p>
            <a:pPr marL="359410" indent="-359410">
              <a:buClr>
                <a:srgbClr val="EF8C6A"/>
              </a:buClr>
            </a:pPr>
            <a:r>
              <a:rPr lang="en-GB" sz="1200" b="1" dirty="0">
                <a:solidFill>
                  <a:schemeClr val="tx1"/>
                </a:solidFill>
                <a:ea typeface="+mn-lt"/>
                <a:cs typeface="+mn-lt"/>
              </a:rPr>
              <a:t>Prepare a bug report if found any. </a:t>
            </a:r>
            <a:endParaRPr lang="en-US" sz="1200" b="1">
              <a:solidFill>
                <a:schemeClr val="tx1"/>
              </a:solidFill>
              <a:ea typeface="+mn-lt"/>
              <a:cs typeface="+mn-lt"/>
            </a:endParaRPr>
          </a:p>
          <a:p>
            <a:pPr marL="359410" indent="-359410">
              <a:buClr>
                <a:srgbClr val="EF8C6A"/>
              </a:buClr>
            </a:pPr>
            <a:r>
              <a:rPr lang="en-GB" sz="1200" b="1" dirty="0">
                <a:solidFill>
                  <a:schemeClr val="tx1"/>
                </a:solidFill>
                <a:ea typeface="+mn-lt"/>
                <a:cs typeface="+mn-lt"/>
              </a:rPr>
              <a:t>Write automation script for the test cases.</a:t>
            </a:r>
            <a:endParaRPr lang="en-US" sz="1200" b="1" dirty="0">
              <a:solidFill>
                <a:schemeClr val="tx1"/>
              </a:solidFill>
              <a:ea typeface="+mn-lt"/>
              <a:cs typeface="+mn-lt"/>
            </a:endParaRPr>
          </a:p>
          <a:p>
            <a:pPr marL="0" indent="0">
              <a:buNone/>
            </a:pPr>
            <a:endParaRPr lang="en-GB" dirty="0">
              <a:solidFill>
                <a:srgbClr val="FFFFFF">
                  <a:alpha val="70000"/>
                </a:srgbClr>
              </a:solidFill>
            </a:endParaRPr>
          </a:p>
          <a:p>
            <a:pPr marL="0" indent="0">
              <a:buNone/>
            </a:pPr>
            <a:endParaRPr lang="en-GB" dirty="0">
              <a:solidFill>
                <a:srgbClr val="FFFFFF">
                  <a:alpha val="70000"/>
                </a:srgbClr>
              </a:solidFill>
            </a:endParaRPr>
          </a:p>
          <a:p>
            <a:pPr marL="359410" indent="-359410">
              <a:buClr>
                <a:srgbClr val="EF8C6A"/>
              </a:buClr>
            </a:pPr>
            <a:endParaRPr lang="en-GB" dirty="0">
              <a:solidFill>
                <a:srgbClr val="FFFFFF">
                  <a:alpha val="70000"/>
                </a:srgbClr>
              </a:solidFill>
            </a:endParaRPr>
          </a:p>
        </p:txBody>
      </p:sp>
    </p:spTree>
    <p:extLst>
      <p:ext uri="{BB962C8B-B14F-4D97-AF65-F5344CB8AC3E}">
        <p14:creationId xmlns:p14="http://schemas.microsoft.com/office/powerpoint/2010/main" val="420566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3C4D624-C432-4768-B655-39498B3F301C}"/>
              </a:ext>
            </a:extLst>
          </p:cNvPr>
          <p:cNvSpPr>
            <a:spLocks noGrp="1"/>
          </p:cNvSpPr>
          <p:nvPr>
            <p:ph type="ctrTitle"/>
          </p:nvPr>
        </p:nvSpPr>
        <p:spPr>
          <a:xfrm>
            <a:off x="3870326" y="1089025"/>
            <a:ext cx="4451349" cy="1532951"/>
          </a:xfrm>
        </p:spPr>
        <p:txBody>
          <a:bodyPr rtlCol="0"/>
          <a:lstStyle/>
          <a:p>
            <a:pPr rtl="0"/>
            <a:r>
              <a:rPr lang="en-GB"/>
              <a:t>Thank you</a:t>
            </a:r>
          </a:p>
        </p:txBody>
      </p:sp>
      <p:sp>
        <p:nvSpPr>
          <p:cNvPr id="15" name="Subtitle 14">
            <a:extLst>
              <a:ext uri="{FF2B5EF4-FFF2-40B4-BE49-F238E27FC236}">
                <a16:creationId xmlns:a16="http://schemas.microsoft.com/office/drawing/2014/main" id="{0AB46578-272C-455D-9707-73786009F0FD}"/>
              </a:ext>
            </a:extLst>
          </p:cNvPr>
          <p:cNvSpPr>
            <a:spLocks noGrp="1"/>
          </p:cNvSpPr>
          <p:nvPr>
            <p:ph type="subTitle" idx="1"/>
          </p:nvPr>
        </p:nvSpPr>
        <p:spPr>
          <a:xfrm>
            <a:off x="3870326" y="4248000"/>
            <a:ext cx="4451349" cy="1520975"/>
          </a:xfrm>
        </p:spPr>
        <p:txBody>
          <a:bodyPr rtlCol="0"/>
          <a:lstStyle/>
          <a:p>
            <a:r>
              <a:rPr lang="en-GB" dirty="0">
                <a:solidFill>
                  <a:srgbClr val="FFFFFF">
                    <a:alpha val="70000"/>
                  </a:srgbClr>
                </a:solidFill>
              </a:rPr>
              <a:t>Lovepreet Singh</a:t>
            </a:r>
          </a:p>
          <a:p>
            <a:r>
              <a:rPr lang="en-GB" dirty="0">
                <a:solidFill>
                  <a:srgbClr val="FFFFFF">
                    <a:alpha val="70000"/>
                  </a:srgbClr>
                </a:solidFill>
              </a:rPr>
              <a:t>XS0905</a:t>
            </a:r>
          </a:p>
        </p:txBody>
      </p:sp>
      <p:sp>
        <p:nvSpPr>
          <p:cNvPr id="13" name="Slide Number Placeholder 12">
            <a:extLst>
              <a:ext uri="{FF2B5EF4-FFF2-40B4-BE49-F238E27FC236}">
                <a16:creationId xmlns:a16="http://schemas.microsoft.com/office/drawing/2014/main" id="{8FD594B0-4A82-4149-9931-ECADC5CB76B9}"/>
              </a:ext>
            </a:extLst>
          </p:cNvPr>
          <p:cNvSpPr>
            <a:spLocks noGrp="1"/>
          </p:cNvSpPr>
          <p:nvPr>
            <p:ph type="sldNum" sz="quarter" idx="12"/>
          </p:nvPr>
        </p:nvSpPr>
        <p:spPr>
          <a:xfrm>
            <a:off x="9442800" y="6401999"/>
            <a:ext cx="2208212" cy="369332"/>
          </a:xfrm>
        </p:spPr>
        <p:txBody>
          <a:bodyPr rtlCol="0"/>
          <a:lstStyle/>
          <a:p>
            <a:pPr lvl="0" rtl="0"/>
            <a:fld id="{D39607A7-8386-47DB-8578-DDEDD194E5D4}" type="slidenum">
              <a:rPr lang="en-GB" smtClean="0"/>
              <a:pPr lvl="0" rtl="0"/>
              <a:t>20</a:t>
            </a:fld>
            <a:endParaRPr lang="en-GB"/>
          </a:p>
        </p:txBody>
      </p:sp>
    </p:spTree>
    <p:extLst>
      <p:ext uri="{BB962C8B-B14F-4D97-AF65-F5344CB8AC3E}">
        <p14:creationId xmlns:p14="http://schemas.microsoft.com/office/powerpoint/2010/main" val="15910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0672-B6F0-D32F-EAA4-A05406B6BD6A}"/>
              </a:ext>
            </a:extLst>
          </p:cNvPr>
          <p:cNvSpPr>
            <a:spLocks noGrp="1"/>
          </p:cNvSpPr>
          <p:nvPr>
            <p:ph type="title"/>
          </p:nvPr>
        </p:nvSpPr>
        <p:spPr>
          <a:xfrm>
            <a:off x="1080000" y="540000"/>
            <a:ext cx="4626353" cy="1422351"/>
          </a:xfrm>
        </p:spPr>
        <p:txBody>
          <a:bodyPr>
            <a:normAutofit/>
          </a:bodyPr>
          <a:lstStyle/>
          <a:p>
            <a:r>
              <a:rPr lang="en-GB" sz="2400" b="1" dirty="0">
                <a:latin typeface="Avenir Next LT Pro Light"/>
              </a:rPr>
              <a:t>What is Software Testing </a:t>
            </a:r>
            <a:endParaRPr lang="en-US" sz="2400" b="1" dirty="0"/>
          </a:p>
        </p:txBody>
      </p:sp>
      <p:sp>
        <p:nvSpPr>
          <p:cNvPr id="3" name="Content Placeholder 2">
            <a:extLst>
              <a:ext uri="{FF2B5EF4-FFF2-40B4-BE49-F238E27FC236}">
                <a16:creationId xmlns:a16="http://schemas.microsoft.com/office/drawing/2014/main" id="{FE7C4A72-A59D-162F-0EFD-5719392B3CD3}"/>
              </a:ext>
            </a:extLst>
          </p:cNvPr>
          <p:cNvSpPr>
            <a:spLocks noGrp="1"/>
          </p:cNvSpPr>
          <p:nvPr>
            <p:ph idx="1"/>
          </p:nvPr>
        </p:nvSpPr>
        <p:spPr>
          <a:xfrm>
            <a:off x="898571" y="2387147"/>
            <a:ext cx="5195659" cy="3327398"/>
          </a:xfrm>
        </p:spPr>
        <p:txBody>
          <a:bodyPr>
            <a:normAutofit fontScale="92500"/>
          </a:bodyPr>
          <a:lstStyle/>
          <a:p>
            <a:pPr marL="359410" indent="-359410"/>
            <a:r>
              <a:rPr lang="en-GB" sz="1400" b="1" dirty="0">
                <a:solidFill>
                  <a:schemeClr val="tx1"/>
                </a:solidFill>
                <a:ea typeface="+mn-lt"/>
                <a:cs typeface="+mn-lt"/>
              </a:rPr>
              <a:t>Software testing is the process of evaluating software to make sure it works as expected. It helps to find issues early in the development process, which can reduce risks later on. </a:t>
            </a:r>
            <a:endParaRPr lang="en-GB" sz="1400" dirty="0">
              <a:solidFill>
                <a:schemeClr val="tx1"/>
              </a:solidFill>
            </a:endParaRPr>
          </a:p>
          <a:p>
            <a:pPr marL="359410" indent="-359410">
              <a:buClr>
                <a:srgbClr val="EF8C6A"/>
              </a:buClr>
            </a:pPr>
            <a:r>
              <a:rPr lang="en-US" sz="1200" b="1" dirty="0">
                <a:solidFill>
                  <a:schemeClr val="tx1"/>
                </a:solidFill>
                <a:ea typeface="+mn-lt"/>
                <a:cs typeface="+mn-lt"/>
              </a:rPr>
              <a:t>Benefits of software testing: </a:t>
            </a:r>
            <a:endParaRPr lang="en-US" sz="1200" b="1">
              <a:solidFill>
                <a:schemeClr val="tx1"/>
              </a:solidFill>
            </a:endParaRPr>
          </a:p>
          <a:p>
            <a:pPr marL="0" indent="0">
              <a:buClr>
                <a:srgbClr val="EF8C6A"/>
              </a:buClr>
              <a:buNone/>
            </a:pPr>
            <a:r>
              <a:rPr lang="en-US" sz="1200" b="1" dirty="0">
                <a:solidFill>
                  <a:schemeClr val="tx1"/>
                </a:solidFill>
                <a:ea typeface="+mn-lt"/>
                <a:cs typeface="+mn-lt"/>
              </a:rPr>
              <a:t>   Prevent bugs  </a:t>
            </a:r>
            <a:endParaRPr lang="en-US" sz="1200">
              <a:solidFill>
                <a:schemeClr val="tx1"/>
              </a:solidFill>
              <a:ea typeface="+mn-lt"/>
              <a:cs typeface="+mn-lt"/>
            </a:endParaRPr>
          </a:p>
          <a:p>
            <a:pPr marL="0" indent="0">
              <a:buNone/>
            </a:pPr>
            <a:r>
              <a:rPr lang="en-US" sz="1200" b="1" dirty="0">
                <a:solidFill>
                  <a:schemeClr val="tx1"/>
                </a:solidFill>
                <a:ea typeface="+mn-lt"/>
                <a:cs typeface="+mn-lt"/>
              </a:rPr>
              <a:t>         Improve performance</a:t>
            </a:r>
          </a:p>
          <a:p>
            <a:pPr marL="0" indent="0">
              <a:buNone/>
            </a:pPr>
            <a:r>
              <a:rPr lang="en-US" sz="1200" b="1" dirty="0">
                <a:solidFill>
                  <a:schemeClr val="tx1"/>
                </a:solidFill>
                <a:ea typeface="+mn-lt"/>
                <a:cs typeface="+mn-lt"/>
              </a:rPr>
              <a:t>   </a:t>
            </a:r>
            <a:r>
              <a:rPr lang="en-US" sz="1300" b="1" i="1" dirty="0">
                <a:solidFill>
                  <a:schemeClr val="tx1"/>
                </a:solidFill>
                <a:ea typeface="+mn-lt"/>
                <a:cs typeface="+mn-lt"/>
              </a:rPr>
              <a:t>Improve accuracy</a:t>
            </a:r>
            <a:endParaRPr lang="en-US" sz="1200" b="1" dirty="0">
              <a:solidFill>
                <a:schemeClr val="tx1"/>
              </a:solidFill>
              <a:ea typeface="+mn-lt"/>
              <a:cs typeface="+mn-lt"/>
            </a:endParaRPr>
          </a:p>
          <a:p>
            <a:pPr marL="0" indent="0">
              <a:buNone/>
            </a:pPr>
            <a:r>
              <a:rPr lang="en-US" sz="1200" b="1" dirty="0">
                <a:solidFill>
                  <a:schemeClr val="tx1"/>
                </a:solidFill>
                <a:ea typeface="+mn-lt"/>
                <a:cs typeface="+mn-lt"/>
              </a:rPr>
              <a:t>   Improve usability</a:t>
            </a:r>
            <a:endParaRPr lang="en-US" sz="1200">
              <a:solidFill>
                <a:schemeClr val="tx1"/>
              </a:solidFill>
            </a:endParaRPr>
          </a:p>
          <a:p>
            <a:pPr marL="359410" lvl="1">
              <a:buClr>
                <a:srgbClr val="EF8C6A"/>
              </a:buClr>
            </a:pPr>
            <a:br>
              <a:rPr lang="en-US" i="0" dirty="0"/>
            </a:br>
            <a:endParaRPr lang="en-US" i="0">
              <a:solidFill>
                <a:srgbClr val="FFFFFF">
                  <a:alpha val="70000"/>
                </a:srgbClr>
              </a:solidFill>
            </a:endParaRPr>
          </a:p>
          <a:p>
            <a:pPr marL="359410" indent="-359410">
              <a:buClr>
                <a:srgbClr val="EF8C6A"/>
              </a:buClr>
            </a:pPr>
            <a:endParaRPr lang="en-GB" dirty="0">
              <a:solidFill>
                <a:srgbClr val="FFFFFF">
                  <a:alpha val="70000"/>
                </a:srgbClr>
              </a:solidFill>
            </a:endParaRPr>
          </a:p>
        </p:txBody>
      </p:sp>
      <p:sp>
        <p:nvSpPr>
          <p:cNvPr id="7" name="Slide Number Placeholder 6">
            <a:extLst>
              <a:ext uri="{FF2B5EF4-FFF2-40B4-BE49-F238E27FC236}">
                <a16:creationId xmlns:a16="http://schemas.microsoft.com/office/drawing/2014/main" id="{0BD4CDDA-23BA-E65C-5BFC-DE96F70D7D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9" name="Title 1">
            <a:extLst>
              <a:ext uri="{FF2B5EF4-FFF2-40B4-BE49-F238E27FC236}">
                <a16:creationId xmlns:a16="http://schemas.microsoft.com/office/drawing/2014/main" id="{0CA7CB88-DFA7-CB84-CB70-BCE18839C4F3}"/>
              </a:ext>
            </a:extLst>
          </p:cNvPr>
          <p:cNvSpPr txBox="1">
            <a:spLocks/>
          </p:cNvSpPr>
          <p:nvPr/>
        </p:nvSpPr>
        <p:spPr>
          <a:xfrm>
            <a:off x="7019971" y="538185"/>
            <a:ext cx="4626353" cy="1422351"/>
          </a:xfrm>
          <a:prstGeom prst="rect">
            <a:avLst/>
          </a:prstGeom>
        </p:spPr>
        <p:txBody>
          <a:bodyPr vert="horz" lIns="0" tIns="0" rIns="0" bIns="0" rtlCol="0" anchor="b" anchorCtr="0">
            <a:normAutofit/>
          </a:bodyPr>
          <a:lstStyle>
            <a:lvl1pPr algn="ctr"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r>
              <a:rPr lang="en-GB" sz="2400" b="1" dirty="0">
                <a:latin typeface="Avenir Next LT Pro Light"/>
              </a:rPr>
              <a:t>Manual / Automation testing</a:t>
            </a:r>
            <a:r>
              <a:rPr lang="en-GB" sz="1200" dirty="0">
                <a:latin typeface="Avenir Next LT Pro Light"/>
              </a:rPr>
              <a:t>  </a:t>
            </a:r>
            <a:endParaRPr lang="en-US">
              <a:latin typeface="Rockwell Nova Light"/>
            </a:endParaRPr>
          </a:p>
        </p:txBody>
      </p:sp>
      <p:sp>
        <p:nvSpPr>
          <p:cNvPr id="14" name="Content Placeholder 2">
            <a:extLst>
              <a:ext uri="{FF2B5EF4-FFF2-40B4-BE49-F238E27FC236}">
                <a16:creationId xmlns:a16="http://schemas.microsoft.com/office/drawing/2014/main" id="{81192808-C964-0FAB-040B-29FD573DB8DB}"/>
              </a:ext>
            </a:extLst>
          </p:cNvPr>
          <p:cNvSpPr txBox="1">
            <a:spLocks/>
          </p:cNvSpPr>
          <p:nvPr/>
        </p:nvSpPr>
        <p:spPr>
          <a:xfrm>
            <a:off x="6865757" y="1958976"/>
            <a:ext cx="4923517" cy="4080326"/>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endParaRPr lang="en-GB" sz="1400" b="1" dirty="0">
              <a:solidFill>
                <a:schemeClr val="tx1"/>
              </a:solidFill>
            </a:endParaRPr>
          </a:p>
          <a:p>
            <a:pPr marL="359410" indent="-359410">
              <a:buClr>
                <a:srgbClr val="EF8C6A"/>
              </a:buClr>
            </a:pPr>
            <a:r>
              <a:rPr lang="en-US" sz="1400" dirty="0">
                <a:solidFill>
                  <a:schemeClr val="tx1"/>
                </a:solidFill>
                <a:latin typeface="Nunito"/>
                <a:ea typeface="+mn-lt"/>
                <a:cs typeface="+mn-lt"/>
              </a:rPr>
              <a:t>Manual testing is a type of testing in which we do not use any tools (automation) to perform the testing. In this testing, testers make test cases for the codes test the software, and give the final report about that software.</a:t>
            </a:r>
            <a:endParaRPr lang="en-US" sz="1200" b="1">
              <a:solidFill>
                <a:schemeClr val="tx1"/>
              </a:solidFill>
            </a:endParaRPr>
          </a:p>
          <a:p>
            <a:pPr marL="359410" indent="-359410">
              <a:buClr>
                <a:srgbClr val="EF8C6A"/>
              </a:buClr>
            </a:pPr>
            <a:r>
              <a:rPr lang="en-US" sz="1400" dirty="0">
                <a:solidFill>
                  <a:schemeClr val="tx1"/>
                </a:solidFill>
                <a:latin typeface="Nunito"/>
              </a:rPr>
              <a:t>Automation testing is a type of testing in which we take the help of tools (automation) to perform the testing. It is faster than manual testing because it is done with some automation tools. There is no chance of any human errors.</a:t>
            </a:r>
          </a:p>
          <a:p>
            <a:pPr marL="359410" lvl="1">
              <a:buClr>
                <a:srgbClr val="EF8C6A"/>
              </a:buClr>
            </a:pPr>
            <a:br>
              <a:rPr lang="en-US" i="0" dirty="0"/>
            </a:br>
            <a:endParaRPr lang="en-US" i="0">
              <a:solidFill>
                <a:srgbClr val="FFFFFF">
                  <a:alpha val="70000"/>
                </a:srgbClr>
              </a:solidFill>
            </a:endParaRPr>
          </a:p>
          <a:p>
            <a:pPr marL="359410" indent="-359410">
              <a:buClr>
                <a:srgbClr val="EF8C6A"/>
              </a:buClr>
            </a:pPr>
            <a:endParaRPr lang="en-GB" dirty="0">
              <a:solidFill>
                <a:srgbClr val="FFFFFF">
                  <a:alpha val="70000"/>
                </a:srgbClr>
              </a:solidFill>
            </a:endParaRPr>
          </a:p>
        </p:txBody>
      </p:sp>
    </p:spTree>
    <p:extLst>
      <p:ext uri="{BB962C8B-B14F-4D97-AF65-F5344CB8AC3E}">
        <p14:creationId xmlns:p14="http://schemas.microsoft.com/office/powerpoint/2010/main" val="38803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9595-0A18-39DD-6946-271694D60C0D}"/>
              </a:ext>
            </a:extLst>
          </p:cNvPr>
          <p:cNvSpPr>
            <a:spLocks noGrp="1"/>
          </p:cNvSpPr>
          <p:nvPr>
            <p:ph type="title"/>
          </p:nvPr>
        </p:nvSpPr>
        <p:spPr/>
        <p:txBody>
          <a:bodyPr>
            <a:normAutofit/>
          </a:bodyPr>
          <a:lstStyle/>
          <a:p>
            <a:r>
              <a:rPr lang="en-GB" b="1" dirty="0">
                <a:latin typeface="Avenir Next LT Pro Light"/>
              </a:rPr>
              <a:t>SDLC and STLC life cycle</a:t>
            </a:r>
            <a:endParaRPr lang="en-US" sz="2400" dirty="0"/>
          </a:p>
        </p:txBody>
      </p:sp>
      <p:sp>
        <p:nvSpPr>
          <p:cNvPr id="3" name="Content Placeholder 2">
            <a:extLst>
              <a:ext uri="{FF2B5EF4-FFF2-40B4-BE49-F238E27FC236}">
                <a16:creationId xmlns:a16="http://schemas.microsoft.com/office/drawing/2014/main" id="{3A8329A2-5675-B593-848C-51947340E8D8}"/>
              </a:ext>
            </a:extLst>
          </p:cNvPr>
          <p:cNvSpPr>
            <a:spLocks noGrp="1"/>
          </p:cNvSpPr>
          <p:nvPr>
            <p:ph idx="1"/>
          </p:nvPr>
        </p:nvSpPr>
        <p:spPr>
          <a:xfrm>
            <a:off x="287807" y="4774710"/>
            <a:ext cx="6180522" cy="1197577"/>
          </a:xfrm>
        </p:spPr>
        <p:txBody>
          <a:bodyPr>
            <a:noAutofit/>
          </a:bodyPr>
          <a:lstStyle/>
          <a:p>
            <a:pPr marL="359410" indent="-359410"/>
            <a:r>
              <a:rPr lang="en-GB" sz="1200" b="1" dirty="0">
                <a:solidFill>
                  <a:schemeClr val="tx1"/>
                </a:solidFill>
                <a:ea typeface="+mn-lt"/>
                <a:cs typeface="+mn-lt"/>
              </a:rPr>
              <a:t>Software Development Life Cycle (SDLC) is a structured process used by software development teams to design, develop, test, and deliver high-quality software.</a:t>
            </a:r>
            <a:endParaRPr lang="en-US"/>
          </a:p>
          <a:p>
            <a:pPr marL="359410" indent="-359410"/>
            <a:r>
              <a:rPr lang="en-GB" sz="1200" b="1" dirty="0">
                <a:solidFill>
                  <a:schemeClr val="tx1"/>
                </a:solidFill>
                <a:ea typeface="+mn-lt"/>
                <a:cs typeface="+mn-lt"/>
              </a:rPr>
              <a:t>The STLC (Software Testing Life Cycle) is cyclical and an iterative procedure that has the purpose of preventing loopholes/ errors in the software. Usually, the STLC counts analysis, planning, designing, setup, implementation, and test-ending activities. I</a:t>
            </a:r>
            <a:endParaRPr lang="en-GB" b="1">
              <a:solidFill>
                <a:schemeClr val="tx1"/>
              </a:solidFill>
            </a:endParaRPr>
          </a:p>
          <a:p>
            <a:pPr marL="359410" indent="-359410"/>
            <a:endParaRPr lang="en-GB" sz="1200" b="1" dirty="0">
              <a:solidFill>
                <a:schemeClr val="tx1"/>
              </a:solidFill>
              <a:ea typeface="+mn-lt"/>
              <a:cs typeface="+mn-lt"/>
            </a:endParaRPr>
          </a:p>
          <a:p>
            <a:pPr marL="359410" indent="-359410"/>
            <a:endParaRPr lang="en-GB" sz="1200" b="1" dirty="0">
              <a:solidFill>
                <a:schemeClr val="tx1"/>
              </a:solidFill>
              <a:ea typeface="+mn-lt"/>
              <a:cs typeface="+mn-lt"/>
            </a:endParaRPr>
          </a:p>
        </p:txBody>
      </p:sp>
      <p:pic>
        <p:nvPicPr>
          <p:cNvPr id="8" name="Picture Placeholder 7" descr="STLC and SDLC">
            <a:extLst>
              <a:ext uri="{FF2B5EF4-FFF2-40B4-BE49-F238E27FC236}">
                <a16:creationId xmlns:a16="http://schemas.microsoft.com/office/drawing/2014/main" id="{683CC874-9A63-550C-173E-689FBC7DBEA9}"/>
              </a:ext>
            </a:extLst>
          </p:cNvPr>
          <p:cNvPicPr>
            <a:picLocks noGrp="1" noChangeAspect="1"/>
          </p:cNvPicPr>
          <p:nvPr>
            <p:ph type="pic" sz="quarter" idx="13"/>
          </p:nvPr>
        </p:nvPicPr>
        <p:blipFill>
          <a:blip r:embed="rId2"/>
          <a:srcRect l="9741" t="11860" r="51598" b="20216"/>
          <a:stretch/>
        </p:blipFill>
        <p:spPr>
          <a:xfrm>
            <a:off x="616071" y="2066178"/>
            <a:ext cx="2686005" cy="2630451"/>
          </a:xfrm>
        </p:spPr>
      </p:pic>
      <p:sp>
        <p:nvSpPr>
          <p:cNvPr id="7" name="Slide Number Placeholder 6">
            <a:extLst>
              <a:ext uri="{FF2B5EF4-FFF2-40B4-BE49-F238E27FC236}">
                <a16:creationId xmlns:a16="http://schemas.microsoft.com/office/drawing/2014/main" id="{D5AFC379-9AA5-4083-3AC6-46CE133218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13" name="Content Placeholder 2">
            <a:extLst>
              <a:ext uri="{FF2B5EF4-FFF2-40B4-BE49-F238E27FC236}">
                <a16:creationId xmlns:a16="http://schemas.microsoft.com/office/drawing/2014/main" id="{2EA92CD4-1D8D-A0C7-2DC9-304FE8D3F0DB}"/>
              </a:ext>
            </a:extLst>
          </p:cNvPr>
          <p:cNvSpPr txBox="1">
            <a:spLocks/>
          </p:cNvSpPr>
          <p:nvPr/>
        </p:nvSpPr>
        <p:spPr>
          <a:xfrm>
            <a:off x="6910675" y="1207824"/>
            <a:ext cx="5203348" cy="2630137"/>
          </a:xfrm>
          <a:prstGeom prst="rect">
            <a:avLst/>
          </a:prstGeom>
        </p:spPr>
        <p:txBody>
          <a:bodyPr vert="horz" lIns="0" tIns="0" rIns="0" bIns="0" rtlCol="0" anchor="t" anchorCtr="0">
            <a:no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buNone/>
            </a:pPr>
            <a:r>
              <a:rPr lang="en-GB" sz="1400" dirty="0">
                <a:solidFill>
                  <a:schemeClr val="tx1"/>
                </a:solidFill>
                <a:ea typeface="+mn-lt"/>
                <a:cs typeface="+mn-lt"/>
              </a:rPr>
              <a:t>Verification:</a:t>
            </a:r>
            <a:endParaRPr lang="en-GB" sz="1400">
              <a:solidFill>
                <a:schemeClr val="tx1"/>
              </a:solidFill>
            </a:endParaRPr>
          </a:p>
          <a:p>
            <a:pPr marL="359410" indent="-359410">
              <a:buClr>
                <a:srgbClr val="EF8C6A"/>
              </a:buClr>
              <a:buFont typeface="Wingdings"/>
              <a:buChar char=""/>
            </a:pPr>
            <a:r>
              <a:rPr lang="en-GB" sz="1400" b="1" dirty="0">
                <a:solidFill>
                  <a:schemeClr val="tx1"/>
                </a:solidFill>
                <a:ea typeface="+mn-lt"/>
                <a:cs typeface="+mn-lt"/>
              </a:rPr>
              <a:t>Focus:</a:t>
            </a:r>
            <a:r>
              <a:rPr lang="en-GB" sz="1400" dirty="0">
                <a:solidFill>
                  <a:schemeClr val="tx1"/>
                </a:solidFill>
                <a:ea typeface="+mn-lt"/>
                <a:cs typeface="+mn-lt"/>
              </a:rPr>
              <a:t> Checks if the software meets design specifications and technical requirements. </a:t>
            </a:r>
            <a:endParaRPr lang="en-GB" sz="1400">
              <a:solidFill>
                <a:schemeClr val="tx1"/>
              </a:solidFill>
            </a:endParaRPr>
          </a:p>
          <a:p>
            <a:pPr marL="359410" indent="-359410">
              <a:buClr>
                <a:srgbClr val="EF8C6A"/>
              </a:buClr>
              <a:buFont typeface="Wingdings"/>
              <a:buChar char=""/>
            </a:pPr>
            <a:r>
              <a:rPr lang="en-GB" sz="1400" b="1" dirty="0">
                <a:solidFill>
                  <a:schemeClr val="tx1"/>
                </a:solidFill>
                <a:ea typeface="+mn-lt"/>
                <a:cs typeface="+mn-lt"/>
              </a:rPr>
              <a:t>Activities:</a:t>
            </a:r>
            <a:r>
              <a:rPr lang="en-GB" sz="1400" dirty="0">
                <a:solidFill>
                  <a:schemeClr val="tx1"/>
                </a:solidFill>
                <a:ea typeface="+mn-lt"/>
                <a:cs typeface="+mn-lt"/>
              </a:rPr>
              <a:t> Includes reviews, inspections, and walkthroughs of requirements, design, and code. </a:t>
            </a:r>
            <a:endParaRPr lang="en-GB" sz="1400">
              <a:solidFill>
                <a:schemeClr val="tx1"/>
              </a:solidFill>
            </a:endParaRPr>
          </a:p>
          <a:p>
            <a:pPr marL="0" indent="0">
              <a:buClr>
                <a:srgbClr val="EF8C6A"/>
              </a:buClr>
              <a:buNone/>
            </a:pPr>
            <a:r>
              <a:rPr lang="en-GB" sz="1400" dirty="0">
                <a:solidFill>
                  <a:schemeClr val="tx1"/>
                </a:solidFill>
                <a:ea typeface="+mn-lt"/>
                <a:cs typeface="+mn-lt"/>
              </a:rPr>
              <a:t>Validation:</a:t>
            </a:r>
          </a:p>
          <a:p>
            <a:pPr marL="285750" indent="-285750"/>
            <a:r>
              <a:rPr lang="en-GB" sz="1400" b="1" i="0" dirty="0">
                <a:solidFill>
                  <a:schemeClr val="tx1"/>
                </a:solidFill>
                <a:ea typeface="+mn-lt"/>
                <a:cs typeface="+mn-lt"/>
              </a:rPr>
              <a:t>Focus:</a:t>
            </a:r>
            <a:r>
              <a:rPr lang="en-GB" sz="1400" i="0" dirty="0">
                <a:solidFill>
                  <a:schemeClr val="tx1"/>
                </a:solidFill>
                <a:ea typeface="+mn-lt"/>
                <a:cs typeface="+mn-lt"/>
              </a:rPr>
              <a:t> Checks if the software meets user needs and expectations. </a:t>
            </a:r>
            <a:endParaRPr lang="en-GB" sz="1400" dirty="0">
              <a:solidFill>
                <a:schemeClr val="tx1"/>
              </a:solidFill>
              <a:ea typeface="+mn-lt"/>
              <a:cs typeface="+mn-lt"/>
            </a:endParaRPr>
          </a:p>
          <a:p>
            <a:pPr marL="285750" indent="-285750"/>
            <a:r>
              <a:rPr lang="en-GB" sz="1400" b="1" i="0" dirty="0">
                <a:solidFill>
                  <a:schemeClr val="tx1"/>
                </a:solidFill>
                <a:ea typeface="+mn-lt"/>
                <a:cs typeface="+mn-lt"/>
              </a:rPr>
              <a:t>Activities:</a:t>
            </a:r>
            <a:r>
              <a:rPr lang="en-GB" sz="1400" i="0" dirty="0">
                <a:solidFill>
                  <a:schemeClr val="tx1"/>
                </a:solidFill>
                <a:ea typeface="+mn-lt"/>
                <a:cs typeface="+mn-lt"/>
              </a:rPr>
              <a:t> Includes testing (black box, white box, etc.) to assess functionality, usability, and performance. </a:t>
            </a:r>
            <a:endParaRPr lang="en-GB" sz="1400">
              <a:solidFill>
                <a:schemeClr val="tx1"/>
              </a:solidFill>
            </a:endParaRPr>
          </a:p>
          <a:p>
            <a:pPr marL="359410" lvl="1"/>
            <a:br>
              <a:rPr lang="en-US" dirty="0"/>
            </a:br>
            <a:endParaRPr lang="en-US">
              <a:solidFill>
                <a:schemeClr val="tx1"/>
              </a:solidFill>
            </a:endParaRPr>
          </a:p>
          <a:p>
            <a:pPr marL="359410" indent="-359410">
              <a:buClr>
                <a:srgbClr val="EF8C6A"/>
              </a:buClr>
              <a:buFont typeface="Wingdings"/>
              <a:buChar char=""/>
            </a:pPr>
            <a:endParaRPr lang="en-GB" sz="1400" dirty="0">
              <a:solidFill>
                <a:schemeClr val="tx1"/>
              </a:solidFill>
            </a:endParaRPr>
          </a:p>
          <a:p>
            <a:pPr marL="359410" indent="-359410">
              <a:buClr>
                <a:srgbClr val="EF8C6A"/>
              </a:buClr>
              <a:buFont typeface="Wingdings"/>
              <a:buChar char=""/>
            </a:pPr>
            <a:endParaRPr lang="en-GB" sz="1400" dirty="0">
              <a:solidFill>
                <a:schemeClr val="tx1"/>
              </a:solidFill>
            </a:endParaRPr>
          </a:p>
          <a:p>
            <a:pPr marL="359410" indent="-359410">
              <a:buNone/>
            </a:pPr>
            <a:endParaRPr lang="en-GB" sz="1200" dirty="0">
              <a:solidFill>
                <a:schemeClr val="tx1"/>
              </a:solidFill>
            </a:endParaRPr>
          </a:p>
          <a:p>
            <a:pPr marL="0" indent="0">
              <a:buNone/>
            </a:pPr>
            <a:endParaRPr lang="en-GB" sz="1200" b="1" dirty="0">
              <a:solidFill>
                <a:schemeClr val="tx1"/>
              </a:solidFill>
            </a:endParaRPr>
          </a:p>
        </p:txBody>
      </p:sp>
      <p:pic>
        <p:nvPicPr>
          <p:cNvPr id="14" name="Picture Placeholder 7" descr="STLC and SDLC">
            <a:extLst>
              <a:ext uri="{FF2B5EF4-FFF2-40B4-BE49-F238E27FC236}">
                <a16:creationId xmlns:a16="http://schemas.microsoft.com/office/drawing/2014/main" id="{5483AA63-F5FF-96F1-289B-334BB1D37D45}"/>
              </a:ext>
            </a:extLst>
          </p:cNvPr>
          <p:cNvPicPr>
            <a:picLocks noChangeAspect="1"/>
          </p:cNvPicPr>
          <p:nvPr/>
        </p:nvPicPr>
        <p:blipFill>
          <a:blip r:embed="rId2"/>
          <a:srcRect l="53040" t="11892" r="8359" b="21081"/>
          <a:stretch/>
        </p:blipFill>
        <p:spPr>
          <a:xfrm>
            <a:off x="3510611" y="2066178"/>
            <a:ext cx="2580480" cy="2627124"/>
          </a:xfrm>
          <a:prstGeom prst="rect">
            <a:avLst/>
          </a:prstGeom>
        </p:spPr>
      </p:pic>
    </p:spTree>
    <p:extLst>
      <p:ext uri="{BB962C8B-B14F-4D97-AF65-F5344CB8AC3E}">
        <p14:creationId xmlns:p14="http://schemas.microsoft.com/office/powerpoint/2010/main" val="170550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3C9AD-CEB2-F6BC-4663-8B3BE76FF679}"/>
              </a:ext>
            </a:extLst>
          </p:cNvPr>
          <p:cNvSpPr>
            <a:spLocks noGrp="1"/>
          </p:cNvSpPr>
          <p:nvPr>
            <p:ph idx="1"/>
          </p:nvPr>
        </p:nvSpPr>
        <p:spPr>
          <a:xfrm>
            <a:off x="534348" y="2727343"/>
            <a:ext cx="5559605" cy="3858985"/>
          </a:xfrm>
        </p:spPr>
        <p:txBody>
          <a:bodyPr>
            <a:normAutofit fontScale="92500" lnSpcReduction="10000"/>
          </a:bodyPr>
          <a:lstStyle/>
          <a:p>
            <a:pPr marL="0" indent="0">
              <a:buClr>
                <a:srgbClr val="EF8C6A"/>
              </a:buClr>
              <a:buNone/>
            </a:pPr>
            <a:r>
              <a:rPr lang="en-GB" sz="1500" b="1" err="1">
                <a:solidFill>
                  <a:schemeClr val="tx1"/>
                </a:solidFill>
                <a:ea typeface="+mn-lt"/>
                <a:cs typeface="+mn-lt"/>
              </a:rPr>
              <a:t>TestOps</a:t>
            </a:r>
            <a:r>
              <a:rPr lang="en-GB" sz="1500" b="1" dirty="0">
                <a:solidFill>
                  <a:schemeClr val="tx1"/>
                </a:solidFill>
                <a:ea typeface="+mn-lt"/>
                <a:cs typeface="+mn-lt"/>
              </a:rPr>
              <a:t> is a discipline that manages testing operations to scale test coverage and improve efficiency, while future trends in testing include AI-driven testing, codeless automation, and increased integration with DevOps and CI/CD pipelines. Test automation plays a crucial role in </a:t>
            </a:r>
            <a:r>
              <a:rPr lang="en-GB" sz="1500" b="1" err="1">
                <a:solidFill>
                  <a:schemeClr val="tx1"/>
                </a:solidFill>
                <a:ea typeface="+mn-lt"/>
                <a:cs typeface="+mn-lt"/>
              </a:rPr>
              <a:t>TestOps</a:t>
            </a:r>
            <a:r>
              <a:rPr lang="en-GB" sz="1500" b="1" dirty="0">
                <a:solidFill>
                  <a:schemeClr val="tx1"/>
                </a:solidFill>
                <a:ea typeface="+mn-lt"/>
                <a:cs typeface="+mn-lt"/>
              </a:rPr>
              <a:t>, enabling faster, more reliable, and scalable testing. </a:t>
            </a:r>
          </a:p>
          <a:p>
            <a:pPr marL="359410" indent="-359410">
              <a:buClr>
                <a:srgbClr val="EF8C6A"/>
              </a:buClr>
              <a:buFont typeface="Wingdings"/>
              <a:buChar char=""/>
            </a:pPr>
            <a:r>
              <a:rPr lang="en-GB" sz="1400" b="1" dirty="0">
                <a:solidFill>
                  <a:schemeClr val="tx1"/>
                </a:solidFill>
                <a:ea typeface="+mn-lt"/>
                <a:cs typeface="+mn-lt"/>
              </a:rPr>
              <a:t>Benefits:</a:t>
            </a:r>
            <a:endParaRPr lang="en-GB" b="1">
              <a:solidFill>
                <a:schemeClr val="tx1"/>
              </a:solidFill>
            </a:endParaRPr>
          </a:p>
          <a:p>
            <a:pPr marL="645160" lvl="1" indent="-285750">
              <a:buClr>
                <a:srgbClr val="EF8C6A"/>
              </a:buClr>
              <a:buFont typeface="Arial"/>
              <a:buChar char="•"/>
            </a:pPr>
            <a:r>
              <a:rPr lang="en-GB" sz="1400" b="1" i="0" dirty="0">
                <a:solidFill>
                  <a:schemeClr val="tx1"/>
                </a:solidFill>
                <a:ea typeface="+mn-lt"/>
                <a:cs typeface="+mn-lt"/>
              </a:rPr>
              <a:t>Faster and more efficient testing. </a:t>
            </a:r>
            <a:endParaRPr lang="en-GB" b="1">
              <a:solidFill>
                <a:schemeClr val="tx1"/>
              </a:solidFill>
            </a:endParaRPr>
          </a:p>
          <a:p>
            <a:pPr marL="645160" lvl="1" indent="-285750">
              <a:buClr>
                <a:srgbClr val="EF8C6A"/>
              </a:buClr>
              <a:buFont typeface="Arial"/>
              <a:buChar char="•"/>
            </a:pPr>
            <a:r>
              <a:rPr lang="en-GB" sz="1400" b="1" i="0" dirty="0">
                <a:solidFill>
                  <a:schemeClr val="tx1"/>
                </a:solidFill>
                <a:ea typeface="+mn-lt"/>
                <a:cs typeface="+mn-lt"/>
              </a:rPr>
              <a:t>Improved software quality. </a:t>
            </a:r>
            <a:endParaRPr lang="en-GB" b="1">
              <a:solidFill>
                <a:schemeClr val="tx1"/>
              </a:solidFill>
            </a:endParaRPr>
          </a:p>
          <a:p>
            <a:pPr marL="645160" lvl="1" indent="-285750">
              <a:buClr>
                <a:srgbClr val="EF8C6A"/>
              </a:buClr>
              <a:buFont typeface="Arial"/>
              <a:buChar char="•"/>
            </a:pPr>
            <a:r>
              <a:rPr lang="en-GB" sz="1400" b="1" i="0" dirty="0">
                <a:solidFill>
                  <a:schemeClr val="tx1"/>
                </a:solidFill>
                <a:ea typeface="+mn-lt"/>
                <a:cs typeface="+mn-lt"/>
              </a:rPr>
              <a:t>Reduced testing costs. </a:t>
            </a:r>
            <a:endParaRPr lang="en-GB" b="1">
              <a:solidFill>
                <a:schemeClr val="tx1"/>
              </a:solidFill>
            </a:endParaRPr>
          </a:p>
          <a:p>
            <a:pPr marL="645160" lvl="1" indent="-285750">
              <a:buClr>
                <a:srgbClr val="EF8C6A"/>
              </a:buClr>
              <a:buFont typeface="Arial"/>
              <a:buChar char="•"/>
            </a:pPr>
            <a:r>
              <a:rPr lang="en-GB" sz="1400" b="1" i="0" dirty="0">
                <a:solidFill>
                  <a:schemeClr val="tx1"/>
                </a:solidFill>
                <a:ea typeface="+mn-lt"/>
                <a:cs typeface="+mn-lt"/>
              </a:rPr>
              <a:t>Increased test coverage. </a:t>
            </a:r>
            <a:endParaRPr lang="en-GB" b="1" dirty="0">
              <a:solidFill>
                <a:schemeClr val="tx1"/>
              </a:solidFill>
            </a:endParaRPr>
          </a:p>
          <a:p>
            <a:pPr marL="359410" lvl="1" indent="0">
              <a:buNone/>
            </a:pPr>
            <a:br>
              <a:rPr lang="en-US" dirty="0"/>
            </a:br>
            <a:endParaRPr lang="en-US" dirty="0">
              <a:solidFill>
                <a:srgbClr val="FFFFFF">
                  <a:alpha val="70000"/>
                </a:srgbClr>
              </a:solidFill>
            </a:endParaRPr>
          </a:p>
          <a:p>
            <a:pPr marL="0" indent="0">
              <a:buNone/>
            </a:pPr>
            <a:endParaRPr lang="en-GB" sz="1500" b="1" dirty="0">
              <a:solidFill>
                <a:schemeClr val="tx1"/>
              </a:solidFill>
            </a:endParaRPr>
          </a:p>
        </p:txBody>
      </p:sp>
      <p:sp>
        <p:nvSpPr>
          <p:cNvPr id="7" name="Slide Number Placeholder 6">
            <a:extLst>
              <a:ext uri="{FF2B5EF4-FFF2-40B4-BE49-F238E27FC236}">
                <a16:creationId xmlns:a16="http://schemas.microsoft.com/office/drawing/2014/main" id="{AC5E3387-32B4-A2A4-AD26-5502254B568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pic>
        <p:nvPicPr>
          <p:cNvPr id="14" name="Picture 13" descr="A blue background with white text">
            <a:extLst>
              <a:ext uri="{FF2B5EF4-FFF2-40B4-BE49-F238E27FC236}">
                <a16:creationId xmlns:a16="http://schemas.microsoft.com/office/drawing/2014/main" id="{465564AC-94EE-8F2C-E93D-E25375E44B29}"/>
              </a:ext>
            </a:extLst>
          </p:cNvPr>
          <p:cNvPicPr>
            <a:picLocks noChangeAspect="1"/>
          </p:cNvPicPr>
          <p:nvPr/>
        </p:nvPicPr>
        <p:blipFill>
          <a:blip r:embed="rId2"/>
          <a:stretch>
            <a:fillRect/>
          </a:stretch>
        </p:blipFill>
        <p:spPr>
          <a:xfrm>
            <a:off x="4175" y="580047"/>
            <a:ext cx="6651321" cy="1647825"/>
          </a:xfrm>
          <a:prstGeom prst="rect">
            <a:avLst/>
          </a:prstGeom>
        </p:spPr>
      </p:pic>
      <p:sp>
        <p:nvSpPr>
          <p:cNvPr id="19" name="Content Placeholder 2">
            <a:extLst>
              <a:ext uri="{FF2B5EF4-FFF2-40B4-BE49-F238E27FC236}">
                <a16:creationId xmlns:a16="http://schemas.microsoft.com/office/drawing/2014/main" id="{025FA40B-BD7F-0CD9-339C-26C3F915430A}"/>
              </a:ext>
            </a:extLst>
          </p:cNvPr>
          <p:cNvSpPr txBox="1">
            <a:spLocks/>
          </p:cNvSpPr>
          <p:nvPr/>
        </p:nvSpPr>
        <p:spPr>
          <a:xfrm>
            <a:off x="6894508" y="868063"/>
            <a:ext cx="5102405" cy="6754585"/>
          </a:xfrm>
          <a:prstGeom prst="rect">
            <a:avLst/>
          </a:prstGeom>
        </p:spPr>
        <p:txBody>
          <a:bodyPr vert="horz" lIns="0" tIns="0" rIns="0" bIns="0" rtlCol="0" anchor="t" anchorCtr="0">
            <a:normAutofit fontScale="92500" lnSpcReduction="1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EF8C6A"/>
              </a:buClr>
              <a:buNone/>
            </a:pPr>
            <a:r>
              <a:rPr lang="en-GB" sz="1900" b="1" dirty="0">
                <a:solidFill>
                  <a:schemeClr val="tx1"/>
                </a:solidFill>
                <a:ea typeface="+mn-lt"/>
                <a:cs typeface="+mn-lt"/>
              </a:rPr>
              <a:t>Software Testing Trends</a:t>
            </a:r>
            <a:endParaRPr lang="en-US" sz="1900" b="1">
              <a:solidFill>
                <a:schemeClr val="tx1"/>
              </a:solidFill>
            </a:endParaRPr>
          </a:p>
          <a:p>
            <a:pPr marL="359410" indent="-359410">
              <a:buClr>
                <a:srgbClr val="EF8C6A"/>
              </a:buClr>
              <a:buFont typeface="Wingdings"/>
              <a:buChar char=""/>
            </a:pPr>
            <a:r>
              <a:rPr lang="en-GB" sz="1300" b="1" dirty="0">
                <a:solidFill>
                  <a:schemeClr val="tx1"/>
                </a:solidFill>
                <a:ea typeface="+mn-lt"/>
                <a:cs typeface="+mn-lt"/>
              </a:rPr>
              <a:t>AI-Driven Testing: AI and machine learning will play a significant role in automating testing processes, predicting test outcomes, and identifying vulnerabilities early on. </a:t>
            </a:r>
            <a:endParaRPr lang="en-GB" sz="1300" b="1">
              <a:solidFill>
                <a:schemeClr val="tx1"/>
              </a:solidFill>
            </a:endParaRPr>
          </a:p>
          <a:p>
            <a:pPr marL="359410" indent="-359410">
              <a:buClr>
                <a:srgbClr val="EF8C6A"/>
              </a:buClr>
              <a:buFont typeface="Wingdings"/>
              <a:buChar char=""/>
            </a:pPr>
            <a:r>
              <a:rPr lang="en-GB" sz="1300" b="1" dirty="0">
                <a:solidFill>
                  <a:schemeClr val="tx1"/>
                </a:solidFill>
                <a:ea typeface="+mn-lt"/>
                <a:cs typeface="+mn-lt"/>
              </a:rPr>
              <a:t>Codeless Automation: The rise of codeless automation tools will enable testers to automate testing without writing code, making testing more accessible and efficient. </a:t>
            </a:r>
            <a:endParaRPr lang="en-GB" sz="1300" b="1">
              <a:solidFill>
                <a:schemeClr val="tx1"/>
              </a:solidFill>
            </a:endParaRPr>
          </a:p>
          <a:p>
            <a:pPr marL="359410" indent="-359410">
              <a:buClr>
                <a:srgbClr val="EF8C6A"/>
              </a:buClr>
              <a:buFont typeface="Wingdings"/>
              <a:buChar char=""/>
            </a:pPr>
            <a:r>
              <a:rPr lang="en-GB" sz="1300" b="1" dirty="0">
                <a:solidFill>
                  <a:schemeClr val="tx1"/>
                </a:solidFill>
                <a:ea typeface="+mn-lt"/>
                <a:cs typeface="+mn-lt"/>
              </a:rPr>
              <a:t>Integration with DevOps and CI/CD Pipelines: Testing will be increasingly integrated into DevOps and CI/D pipelines, ensuring that every code change is thoroughly tested before deployment. </a:t>
            </a:r>
            <a:endParaRPr lang="en-GB" sz="1300" b="1">
              <a:solidFill>
                <a:schemeClr val="tx1"/>
              </a:solidFill>
            </a:endParaRPr>
          </a:p>
          <a:p>
            <a:pPr marL="359410" indent="-359410">
              <a:buClr>
                <a:srgbClr val="EF8C6A"/>
              </a:buClr>
              <a:buFont typeface="Wingdings"/>
              <a:buChar char=""/>
            </a:pPr>
            <a:r>
              <a:rPr lang="en-GB" sz="1300" b="1" dirty="0">
                <a:solidFill>
                  <a:schemeClr val="tx1"/>
                </a:solidFill>
                <a:ea typeface="+mn-lt"/>
                <a:cs typeface="+mn-lt"/>
              </a:rPr>
              <a:t>Cloud-Based Automation Testing: Cloud-based testing platforms will become more prevalent, allowing for scalable and flexible testing environments. </a:t>
            </a:r>
            <a:endParaRPr lang="en-GB" sz="1300" b="1">
              <a:solidFill>
                <a:schemeClr val="tx1"/>
              </a:solidFill>
            </a:endParaRPr>
          </a:p>
          <a:p>
            <a:pPr marL="359410" indent="-359410">
              <a:buClr>
                <a:srgbClr val="EF8C6A"/>
              </a:buClr>
              <a:buFont typeface="Wingdings"/>
              <a:buChar char=""/>
            </a:pPr>
            <a:r>
              <a:rPr lang="en-GB" sz="1300" b="1" dirty="0">
                <a:solidFill>
                  <a:schemeClr val="tx1"/>
                </a:solidFill>
                <a:ea typeface="+mn-lt"/>
                <a:cs typeface="+mn-lt"/>
              </a:rPr>
              <a:t>Performance Engineering: Testing for performance will become increasingly important, as applications and systems become more complex and demanding. </a:t>
            </a:r>
            <a:endParaRPr lang="en-GB" sz="1300" b="1">
              <a:solidFill>
                <a:schemeClr val="tx1"/>
              </a:solidFill>
            </a:endParaRPr>
          </a:p>
          <a:p>
            <a:pPr marL="359410" indent="-359410">
              <a:buClr>
                <a:srgbClr val="EF8C6A"/>
              </a:buClr>
              <a:buFont typeface="Wingdings"/>
              <a:buChar char=""/>
            </a:pPr>
            <a:r>
              <a:rPr lang="en-GB" sz="1300" b="1" dirty="0">
                <a:solidFill>
                  <a:schemeClr val="tx1"/>
                </a:solidFill>
                <a:ea typeface="+mn-lt"/>
                <a:cs typeface="+mn-lt"/>
              </a:rPr>
              <a:t>Cybersecurity Testing: Security testing will be crucial, as organizations face increasing cyber threats. </a:t>
            </a:r>
            <a:endParaRPr lang="en-GB" sz="1300" b="1">
              <a:solidFill>
                <a:schemeClr val="tx1"/>
              </a:solidFill>
            </a:endParaRPr>
          </a:p>
          <a:p>
            <a:pPr marL="359410" indent="-359410">
              <a:buClr>
                <a:srgbClr val="EF8C6A"/>
              </a:buClr>
              <a:buFont typeface="Wingdings"/>
              <a:buChar char=""/>
            </a:pPr>
            <a:r>
              <a:rPr lang="en-GB" sz="1300" b="1" dirty="0">
                <a:solidFill>
                  <a:schemeClr val="tx1"/>
                </a:solidFill>
                <a:ea typeface="+mn-lt"/>
                <a:cs typeface="+mn-lt"/>
              </a:rPr>
              <a:t>IoT Testing: Testing for Internet of Things (IoT) devices and applications will become more common. </a:t>
            </a:r>
            <a:endParaRPr lang="en-GB" sz="1300" b="1">
              <a:solidFill>
                <a:schemeClr val="tx1"/>
              </a:solidFill>
            </a:endParaRPr>
          </a:p>
          <a:p>
            <a:pPr marL="0" indent="0">
              <a:buNone/>
            </a:pPr>
            <a:endParaRPr lang="en-GB" sz="1500" b="1" dirty="0">
              <a:solidFill>
                <a:schemeClr val="tx1"/>
              </a:solidFill>
            </a:endParaRPr>
          </a:p>
          <a:p>
            <a:pPr marL="359410" lvl="1"/>
            <a:br>
              <a:rPr lang="en-US" dirty="0"/>
            </a:br>
            <a:endParaRPr lang="en-US" b="1">
              <a:solidFill>
                <a:srgbClr val="FFFFFF">
                  <a:alpha val="70000"/>
                </a:srgbClr>
              </a:solidFill>
            </a:endParaRPr>
          </a:p>
          <a:p>
            <a:pPr marL="0" indent="0">
              <a:buFont typeface="Wingdings" panose="05000000000000000000" pitchFamily="2" charset="2"/>
              <a:buNone/>
            </a:pPr>
            <a:endParaRPr lang="en-GB" sz="1500" b="1" dirty="0">
              <a:solidFill>
                <a:schemeClr val="tx1"/>
              </a:solidFill>
            </a:endParaRPr>
          </a:p>
        </p:txBody>
      </p:sp>
    </p:spTree>
    <p:extLst>
      <p:ext uri="{BB962C8B-B14F-4D97-AF65-F5344CB8AC3E}">
        <p14:creationId xmlns:p14="http://schemas.microsoft.com/office/powerpoint/2010/main" val="2912690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2234E6-52C1-57A0-D184-7AB8C7B95025}"/>
              </a:ext>
            </a:extLst>
          </p:cNvPr>
          <p:cNvSpPr>
            <a:spLocks noGrp="1"/>
          </p:cNvSpPr>
          <p:nvPr>
            <p:ph idx="1"/>
          </p:nvPr>
        </p:nvSpPr>
        <p:spPr>
          <a:xfrm>
            <a:off x="704080" y="2820036"/>
            <a:ext cx="5385434" cy="3131819"/>
          </a:xfrm>
        </p:spPr>
        <p:txBody>
          <a:bodyPr>
            <a:normAutofit fontScale="92500" lnSpcReduction="20000"/>
          </a:bodyPr>
          <a:lstStyle/>
          <a:p>
            <a:pPr marL="359410" indent="-359410">
              <a:buClr>
                <a:srgbClr val="EF8C6A"/>
              </a:buClr>
              <a:buFont typeface="Wingdings"/>
              <a:buChar char=""/>
            </a:pPr>
            <a:endParaRPr lang="en-GB" sz="1500" b="1" dirty="0">
              <a:solidFill>
                <a:schemeClr val="tx1"/>
              </a:solidFill>
              <a:latin typeface="Nunito"/>
              <a:ea typeface="+mn-lt"/>
              <a:cs typeface="+mn-lt"/>
            </a:endParaRPr>
          </a:p>
          <a:p>
            <a:pPr marL="359410" indent="-359410">
              <a:buClr>
                <a:srgbClr val="EF8C6A"/>
              </a:buClr>
              <a:buFont typeface="Wingdings"/>
              <a:buChar char=""/>
            </a:pPr>
            <a:r>
              <a:rPr lang="en-GB" sz="1500" b="1" dirty="0" err="1">
                <a:solidFill>
                  <a:schemeClr val="tx1"/>
                </a:solidFill>
                <a:latin typeface="Nunito"/>
                <a:ea typeface="Roboto"/>
                <a:cs typeface="Roboto"/>
              </a:rPr>
              <a:t>QAOps</a:t>
            </a:r>
            <a:r>
              <a:rPr lang="en-GB" sz="1500" b="1" dirty="0">
                <a:solidFill>
                  <a:schemeClr val="tx1"/>
                </a:solidFill>
                <a:latin typeface="Nunito"/>
                <a:ea typeface="Roboto"/>
                <a:cs typeface="Roboto"/>
              </a:rPr>
              <a:t> combines Quality Assurance (QA) and software operations (Ops)</a:t>
            </a:r>
            <a:endParaRPr lang="en-GB" sz="1500" b="1" dirty="0">
              <a:solidFill>
                <a:schemeClr val="tx1"/>
              </a:solidFill>
              <a:latin typeface="Nunito"/>
              <a:ea typeface="+mn-lt"/>
              <a:cs typeface="+mn-lt"/>
            </a:endParaRPr>
          </a:p>
          <a:p>
            <a:pPr marL="359410" indent="-359410">
              <a:buClr>
                <a:srgbClr val="EF8C6A"/>
              </a:buClr>
              <a:buFont typeface="Wingdings"/>
              <a:buChar char=""/>
            </a:pPr>
            <a:r>
              <a:rPr lang="en-GB" sz="1500" b="1" dirty="0" err="1">
                <a:solidFill>
                  <a:schemeClr val="tx1"/>
                </a:solidFill>
                <a:latin typeface="Nunito"/>
                <a:ea typeface="+mn-lt"/>
                <a:cs typeface="+mn-lt"/>
              </a:rPr>
              <a:t>QAOps</a:t>
            </a:r>
            <a:r>
              <a:rPr lang="en-GB" sz="1500" b="1" dirty="0">
                <a:solidFill>
                  <a:schemeClr val="tx1"/>
                </a:solidFill>
                <a:latin typeface="Nunito"/>
                <a:ea typeface="+mn-lt"/>
                <a:cs typeface="+mn-lt"/>
              </a:rPr>
              <a:t> is an emerging practice that integrates QA into the software delivery pipeline. </a:t>
            </a:r>
            <a:endParaRPr lang="en-US" sz="1500" b="1">
              <a:solidFill>
                <a:schemeClr val="tx1"/>
              </a:solidFill>
              <a:latin typeface="Nunito"/>
            </a:endParaRPr>
          </a:p>
          <a:p>
            <a:pPr marL="359410" indent="-359410">
              <a:buClr>
                <a:srgbClr val="EF8C6A"/>
              </a:buClr>
              <a:buFont typeface="Wingdings"/>
              <a:buChar char=""/>
            </a:pPr>
            <a:r>
              <a:rPr lang="en-GB" sz="1500" b="1" dirty="0" err="1">
                <a:solidFill>
                  <a:schemeClr val="tx1"/>
                </a:solidFill>
                <a:latin typeface="Nunito"/>
                <a:ea typeface="Roboto"/>
                <a:cs typeface="Roboto"/>
              </a:rPr>
              <a:t>QAOps</a:t>
            </a:r>
            <a:r>
              <a:rPr lang="en-GB" sz="1500" b="1" dirty="0">
                <a:solidFill>
                  <a:schemeClr val="tx1"/>
                </a:solidFill>
                <a:latin typeface="Nunito"/>
                <a:ea typeface="Roboto"/>
                <a:cs typeface="Roboto"/>
              </a:rPr>
              <a:t> is a new-age testing practice that is changing the way quality assurance works. With the emergence of big data, cloud and AI, a new testing method that works with complex technologies emerged</a:t>
            </a:r>
            <a:endParaRPr lang="en-GB" sz="1500" b="1" dirty="0">
              <a:solidFill>
                <a:schemeClr val="tx1"/>
              </a:solidFill>
              <a:latin typeface="Nunito"/>
              <a:ea typeface="+mn-lt"/>
              <a:cs typeface="+mn-lt"/>
            </a:endParaRPr>
          </a:p>
          <a:p>
            <a:pPr marL="0" indent="0">
              <a:buClr>
                <a:srgbClr val="EF8C6A"/>
              </a:buClr>
              <a:buNone/>
            </a:pPr>
            <a:br>
              <a:rPr lang="en-US" dirty="0"/>
            </a:br>
            <a:endParaRPr lang="en-US" sz="1500" b="1">
              <a:solidFill>
                <a:schemeClr val="tx1"/>
              </a:solidFill>
              <a:latin typeface="Nunito"/>
            </a:endParaRPr>
          </a:p>
          <a:p>
            <a:pPr marL="0" indent="0">
              <a:buNone/>
            </a:pPr>
            <a:endParaRPr lang="en-GB" sz="1500" b="1" dirty="0">
              <a:solidFill>
                <a:schemeClr val="tx1"/>
              </a:solidFill>
              <a:latin typeface="Nunito"/>
            </a:endParaRPr>
          </a:p>
        </p:txBody>
      </p:sp>
      <p:sp>
        <p:nvSpPr>
          <p:cNvPr id="7" name="Slide Number Placeholder 6">
            <a:extLst>
              <a:ext uri="{FF2B5EF4-FFF2-40B4-BE49-F238E27FC236}">
                <a16:creationId xmlns:a16="http://schemas.microsoft.com/office/drawing/2014/main" id="{5262FAAC-4669-3765-98EA-FA2F711F0D1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pic>
        <p:nvPicPr>
          <p:cNvPr id="11" name="Picture 10" descr="QAOPS Explained: Process, Benefits, and Implementations">
            <a:extLst>
              <a:ext uri="{FF2B5EF4-FFF2-40B4-BE49-F238E27FC236}">
                <a16:creationId xmlns:a16="http://schemas.microsoft.com/office/drawing/2014/main" id="{820FBCFC-9D44-A50E-5EBA-F02BF293B8BA}"/>
              </a:ext>
            </a:extLst>
          </p:cNvPr>
          <p:cNvPicPr>
            <a:picLocks noChangeAspect="1"/>
          </p:cNvPicPr>
          <p:nvPr/>
        </p:nvPicPr>
        <p:blipFill>
          <a:blip r:embed="rId2"/>
          <a:stretch>
            <a:fillRect/>
          </a:stretch>
        </p:blipFill>
        <p:spPr>
          <a:xfrm>
            <a:off x="399302" y="381229"/>
            <a:ext cx="6153618" cy="2652555"/>
          </a:xfrm>
          <a:prstGeom prst="rect">
            <a:avLst/>
          </a:prstGeom>
        </p:spPr>
      </p:pic>
      <p:sp>
        <p:nvSpPr>
          <p:cNvPr id="16" name="Content Placeholder 2">
            <a:extLst>
              <a:ext uri="{FF2B5EF4-FFF2-40B4-BE49-F238E27FC236}">
                <a16:creationId xmlns:a16="http://schemas.microsoft.com/office/drawing/2014/main" id="{85FF5EC1-58AF-FF7E-8DE6-E09A2361FFC6}"/>
              </a:ext>
            </a:extLst>
          </p:cNvPr>
          <p:cNvSpPr txBox="1">
            <a:spLocks/>
          </p:cNvSpPr>
          <p:nvPr/>
        </p:nvSpPr>
        <p:spPr>
          <a:xfrm>
            <a:off x="7084560" y="1265556"/>
            <a:ext cx="4714874" cy="5590539"/>
          </a:xfrm>
          <a:prstGeom prst="rect">
            <a:avLst/>
          </a:prstGeom>
        </p:spPr>
        <p:txBody>
          <a:bodyPr vert="horz" lIns="0" tIns="0" rIns="0" bIns="0" rtlCol="0" anchor="t" anchorCtr="0">
            <a:normAutofit fontScale="70000" lnSpcReduction="2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EF8C6A"/>
              </a:buClr>
              <a:buNone/>
            </a:pPr>
            <a:r>
              <a:rPr lang="en-GB" sz="1800" b="1" dirty="0">
                <a:solidFill>
                  <a:schemeClr val="tx1"/>
                </a:solidFill>
                <a:latin typeface="Nunito"/>
                <a:ea typeface="+mn-lt"/>
                <a:cs typeface="+mn-lt"/>
              </a:rPr>
              <a:t>Quality Assurance (QA):</a:t>
            </a:r>
            <a:endParaRPr lang="en-US" sz="1800" b="1" dirty="0">
              <a:solidFill>
                <a:schemeClr val="tx1"/>
              </a:solidFill>
              <a:latin typeface="Nunito"/>
              <a:ea typeface="+mn-lt"/>
              <a:cs typeface="+mn-lt"/>
            </a:endParaRPr>
          </a:p>
          <a:p>
            <a:pPr marL="359410" indent="-359410">
              <a:buClr>
                <a:srgbClr val="EF8C6A"/>
              </a:buClr>
              <a:buFont typeface="Wingdings"/>
              <a:buChar char=""/>
            </a:pPr>
            <a:r>
              <a:rPr lang="en-GB" sz="1800" b="1" dirty="0">
                <a:solidFill>
                  <a:schemeClr val="tx1"/>
                </a:solidFill>
                <a:latin typeface="Nunito"/>
                <a:ea typeface="+mn-lt"/>
                <a:cs typeface="+mn-lt"/>
              </a:rPr>
              <a:t>QA is a process of ensuring that a product or service meets specified quality standards. </a:t>
            </a:r>
            <a:endParaRPr lang="en-US" sz="1800" b="1" dirty="0">
              <a:solidFill>
                <a:schemeClr val="tx1"/>
              </a:solidFill>
              <a:latin typeface="Nunito"/>
              <a:ea typeface="+mn-lt"/>
              <a:cs typeface="+mn-lt"/>
            </a:endParaRPr>
          </a:p>
          <a:p>
            <a:pPr marL="359410" indent="-359410">
              <a:buClr>
                <a:srgbClr val="EF8C6A"/>
              </a:buClr>
              <a:buFont typeface="Wingdings"/>
              <a:buChar char=""/>
            </a:pPr>
            <a:r>
              <a:rPr lang="en-GB" sz="1800" b="1" dirty="0">
                <a:solidFill>
                  <a:schemeClr val="tx1"/>
                </a:solidFill>
                <a:latin typeface="Nunito"/>
                <a:ea typeface="+mn-lt"/>
                <a:cs typeface="+mn-lt"/>
              </a:rPr>
              <a:t>It involves testing and evaluating the product to identify defects and ensure it functions as intended. </a:t>
            </a:r>
          </a:p>
          <a:p>
            <a:pPr marL="0" indent="0">
              <a:buClr>
                <a:srgbClr val="EF8C6A"/>
              </a:buClr>
              <a:buNone/>
            </a:pPr>
            <a:r>
              <a:rPr lang="en-GB" sz="1800" b="1" dirty="0">
                <a:solidFill>
                  <a:schemeClr val="tx1"/>
                </a:solidFill>
                <a:latin typeface="Nunito"/>
                <a:ea typeface="+mn-lt"/>
                <a:cs typeface="+mn-lt"/>
              </a:rPr>
              <a:t>Quality Engineering (QE):</a:t>
            </a:r>
          </a:p>
          <a:p>
            <a:pPr marL="359410" indent="-359410">
              <a:buClr>
                <a:srgbClr val="EF8C6A"/>
              </a:buClr>
              <a:buFont typeface="Wingdings"/>
              <a:buChar char=""/>
            </a:pPr>
            <a:r>
              <a:rPr lang="en-GB" sz="1800" b="1" dirty="0">
                <a:solidFill>
                  <a:schemeClr val="tx1"/>
                </a:solidFill>
                <a:latin typeface="Nunito"/>
                <a:ea typeface="+mn-lt"/>
                <a:cs typeface="+mn-lt"/>
              </a:rPr>
              <a:t>QE takes a proactive approach to quality, aiming to prevent defects from occurring in the first place. </a:t>
            </a:r>
          </a:p>
          <a:p>
            <a:pPr marL="359410" indent="-359410">
              <a:buClr>
                <a:srgbClr val="EF8C6A"/>
              </a:buClr>
              <a:buFont typeface="Wingdings"/>
              <a:buChar char=""/>
            </a:pPr>
            <a:r>
              <a:rPr lang="en-GB" sz="1800" b="1" dirty="0">
                <a:solidFill>
                  <a:schemeClr val="tx1"/>
                </a:solidFill>
                <a:latin typeface="Nunito"/>
                <a:ea typeface="+mn-lt"/>
                <a:cs typeface="+mn-lt"/>
              </a:rPr>
              <a:t>It involves embedding quality practices throughout the entire software development lifecycle. </a:t>
            </a:r>
          </a:p>
          <a:p>
            <a:pPr marL="0" indent="0">
              <a:buClr>
                <a:srgbClr val="EF8C6A"/>
              </a:buClr>
              <a:buNone/>
            </a:pPr>
            <a:r>
              <a:rPr lang="en-US" sz="1800" b="1" dirty="0">
                <a:solidFill>
                  <a:schemeClr val="tx1"/>
                </a:solidFill>
                <a:latin typeface="Nunito"/>
                <a:ea typeface="+mn-lt"/>
                <a:cs typeface="+mn-lt"/>
              </a:rPr>
              <a:t>Performance Engineering:</a:t>
            </a:r>
          </a:p>
          <a:p>
            <a:pPr marL="171450" indent="-171450"/>
            <a:r>
              <a:rPr lang="en-US" sz="1800" b="1" i="0" dirty="0">
                <a:solidFill>
                  <a:schemeClr val="tx1"/>
                </a:solidFill>
                <a:latin typeface="Nunito"/>
                <a:ea typeface="+mn-lt"/>
                <a:cs typeface="+mn-lt"/>
              </a:rPr>
              <a:t>Performance Engineering is a discipline within Quality </a:t>
            </a:r>
            <a:r>
              <a:rPr lang="en-US" sz="1800" b="1" dirty="0">
                <a:solidFill>
                  <a:schemeClr val="tx1"/>
                </a:solidFill>
                <a:latin typeface="Nunito"/>
                <a:ea typeface="+mn-lt"/>
                <a:cs typeface="+mn-lt"/>
              </a:rPr>
              <a:t>      </a:t>
            </a:r>
            <a:r>
              <a:rPr lang="en-US" sz="1800" b="1" i="0" dirty="0">
                <a:solidFill>
                  <a:schemeClr val="tx1"/>
                </a:solidFill>
                <a:latin typeface="Nunito"/>
                <a:ea typeface="+mn-lt"/>
                <a:cs typeface="+mn-lt"/>
              </a:rPr>
              <a:t>Assurance (QA) that focuses on ensuring a system's performance and reliability. </a:t>
            </a:r>
            <a:endParaRPr lang="en-US" sz="1800" b="1" i="1" dirty="0">
              <a:solidFill>
                <a:schemeClr val="tx1"/>
              </a:solidFill>
              <a:latin typeface="Nunito"/>
              <a:ea typeface="+mn-lt"/>
              <a:cs typeface="+mn-lt"/>
            </a:endParaRPr>
          </a:p>
          <a:p>
            <a:pPr marL="171450" indent="-171450">
              <a:buClr>
                <a:srgbClr val="EF8C6A"/>
              </a:buClr>
            </a:pPr>
            <a:r>
              <a:rPr lang="en-US" sz="1800" b="1" i="1" dirty="0">
                <a:solidFill>
                  <a:schemeClr val="tx1"/>
                </a:solidFill>
                <a:latin typeface="Nunito"/>
                <a:ea typeface="+mn-lt"/>
                <a:cs typeface="+mn-lt"/>
              </a:rPr>
              <a:t>Performance engineering fosters collaboration among various teams, tools, and processes by establishing continuous feedback loops. </a:t>
            </a:r>
            <a:endParaRPr lang="en-US" sz="1800" b="1" i="1">
              <a:solidFill>
                <a:schemeClr val="tx1"/>
              </a:solidFill>
              <a:latin typeface="Nunito"/>
            </a:endParaRPr>
          </a:p>
          <a:p>
            <a:pPr marL="359410" lvl="1">
              <a:buClr>
                <a:srgbClr val="EF8C6A"/>
              </a:buClr>
              <a:buFont typeface="Wingdings"/>
              <a:buChar char=""/>
            </a:pPr>
            <a:endParaRPr lang="en-US" sz="2300" dirty="0">
              <a:solidFill>
                <a:srgbClr val="FFFFFF">
                  <a:alpha val="70000"/>
                </a:srgbClr>
              </a:solidFill>
              <a:latin typeface="Nunito"/>
            </a:endParaRPr>
          </a:p>
          <a:p>
            <a:pPr marL="359410" lvl="1">
              <a:buClr>
                <a:srgbClr val="EF8C6A"/>
              </a:buClr>
            </a:pPr>
            <a:br>
              <a:rPr lang="en-US" dirty="0"/>
            </a:br>
            <a:endParaRPr lang="en-US" sz="2300" b="1" i="0">
              <a:solidFill>
                <a:schemeClr val="tx1"/>
              </a:solidFill>
              <a:latin typeface="Nunito"/>
            </a:endParaRPr>
          </a:p>
          <a:p>
            <a:pPr marL="0" indent="0">
              <a:buFont typeface="Wingdings" panose="05000000000000000000" pitchFamily="2" charset="2"/>
              <a:buNone/>
            </a:pPr>
            <a:endParaRPr lang="en-GB" sz="1500" b="1" dirty="0">
              <a:solidFill>
                <a:schemeClr val="tx1"/>
              </a:solidFill>
              <a:latin typeface="Nunito"/>
            </a:endParaRPr>
          </a:p>
        </p:txBody>
      </p:sp>
    </p:spTree>
    <p:extLst>
      <p:ext uri="{BB962C8B-B14F-4D97-AF65-F5344CB8AC3E}">
        <p14:creationId xmlns:p14="http://schemas.microsoft.com/office/powerpoint/2010/main" val="214543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9D8F-20AA-40F7-5445-BCCAE1047B04}"/>
              </a:ext>
            </a:extLst>
          </p:cNvPr>
          <p:cNvSpPr>
            <a:spLocks noGrp="1"/>
          </p:cNvSpPr>
          <p:nvPr>
            <p:ph type="title"/>
          </p:nvPr>
        </p:nvSpPr>
        <p:spPr>
          <a:xfrm>
            <a:off x="901246" y="813029"/>
            <a:ext cx="10389507" cy="696910"/>
          </a:xfrm>
        </p:spPr>
        <p:txBody>
          <a:bodyPr>
            <a:normAutofit fontScale="90000"/>
          </a:bodyPr>
          <a:lstStyle/>
          <a:p>
            <a:r>
              <a:rPr lang="en-GB" sz="3600" b="1" dirty="0">
                <a:latin typeface="Avenir Next LT Pro Light"/>
              </a:rPr>
              <a:t>TDD/BDD</a:t>
            </a:r>
            <a:br>
              <a:rPr lang="en-GB" sz="3600" b="1" dirty="0">
                <a:latin typeface="Avenir Next LT Pro Light"/>
              </a:rPr>
            </a:br>
            <a:endParaRPr lang="en-GB" sz="1600" b="1">
              <a:latin typeface="Nunito"/>
            </a:endParaRPr>
          </a:p>
        </p:txBody>
      </p:sp>
      <p:sp>
        <p:nvSpPr>
          <p:cNvPr id="3" name="Text Placeholder 2">
            <a:extLst>
              <a:ext uri="{FF2B5EF4-FFF2-40B4-BE49-F238E27FC236}">
                <a16:creationId xmlns:a16="http://schemas.microsoft.com/office/drawing/2014/main" id="{3496AF08-BCF0-C5AB-54D7-52B7F69E6FD5}"/>
              </a:ext>
            </a:extLst>
          </p:cNvPr>
          <p:cNvSpPr>
            <a:spLocks noGrp="1"/>
          </p:cNvSpPr>
          <p:nvPr>
            <p:ph type="body" sz="quarter" idx="13"/>
          </p:nvPr>
        </p:nvSpPr>
        <p:spPr>
          <a:xfrm>
            <a:off x="1125224" y="1837997"/>
            <a:ext cx="4360512" cy="552450"/>
          </a:xfrm>
        </p:spPr>
        <p:txBody>
          <a:bodyPr/>
          <a:lstStyle/>
          <a:p>
            <a:r>
              <a:rPr lang="en-GB" dirty="0"/>
              <a:t>TDD</a:t>
            </a:r>
          </a:p>
        </p:txBody>
      </p:sp>
      <p:sp>
        <p:nvSpPr>
          <p:cNvPr id="4" name="Text Placeholder 3">
            <a:extLst>
              <a:ext uri="{FF2B5EF4-FFF2-40B4-BE49-F238E27FC236}">
                <a16:creationId xmlns:a16="http://schemas.microsoft.com/office/drawing/2014/main" id="{24A33736-5FBB-D073-EC7B-09C7EE093CC2}"/>
              </a:ext>
            </a:extLst>
          </p:cNvPr>
          <p:cNvSpPr>
            <a:spLocks noGrp="1"/>
          </p:cNvSpPr>
          <p:nvPr>
            <p:ph type="body" sz="quarter" idx="14"/>
          </p:nvPr>
        </p:nvSpPr>
        <p:spPr>
          <a:xfrm>
            <a:off x="902443" y="3304812"/>
            <a:ext cx="5061902" cy="3652661"/>
          </a:xfrm>
        </p:spPr>
        <p:txBody>
          <a:bodyPr vert="horz" lIns="0" tIns="0" rIns="0" bIns="0" rtlCol="0" anchor="t" anchorCtr="0">
            <a:noAutofit/>
          </a:bodyPr>
          <a:lstStyle/>
          <a:p>
            <a:r>
              <a:rPr lang="en-GB" sz="1400" b="1" dirty="0">
                <a:ea typeface="+mn-lt"/>
                <a:cs typeface="+mn-lt"/>
              </a:rPr>
              <a:t>The </a:t>
            </a:r>
            <a:r>
              <a:rPr lang="en-GB" sz="1400" b="1" u="sng" dirty="0">
                <a:latin typeface="Avenir Next LT Pro Light"/>
                <a:ea typeface="Roboto"/>
                <a:cs typeface="Roboto"/>
                <a:hlinkClick r:id="rId2">
                  <a:extLst>
                    <a:ext uri="{A12FA001-AC4F-418D-AE19-62706E023703}">
                      <ahyp:hlinkClr xmlns:ahyp="http://schemas.microsoft.com/office/drawing/2018/hyperlinkcolor" val="tx"/>
                    </a:ext>
                  </a:extLst>
                </a:hlinkClick>
              </a:rPr>
              <a:t>test-driven development</a:t>
            </a:r>
            <a:r>
              <a:rPr lang="en-GB" sz="1400" b="1" dirty="0">
                <a:ea typeface="+mn-lt"/>
                <a:cs typeface="+mn-lt"/>
              </a:rPr>
              <a:t> process involves writing automated tests before writing the code. The results from these automated tests provide insights for the developer to improve their code. </a:t>
            </a:r>
            <a:endParaRPr lang="en-US" dirty="0">
              <a:ea typeface="+mn-lt"/>
              <a:cs typeface="+mn-lt"/>
            </a:endParaRPr>
          </a:p>
          <a:p>
            <a:r>
              <a:rPr lang="en-GB" sz="1400" b="1" dirty="0">
                <a:ea typeface="+mn-lt"/>
                <a:cs typeface="+mn-lt"/>
              </a:rPr>
              <a:t>TDD is a continuous and iterative process of improving your code through tests. The goal after each test is to make the code incrementally better. </a:t>
            </a:r>
            <a:endParaRPr lang="en-US"/>
          </a:p>
          <a:p>
            <a:r>
              <a:rPr lang="en-GB" sz="1400" b="1" dirty="0">
                <a:latin typeface="Avenir Next LT Pro Light"/>
                <a:ea typeface="Roboto"/>
                <a:cs typeface="Roboto"/>
              </a:rPr>
              <a:t>Create Tests &gt;&gt;Execute 1 Specific Test&gt;&gt;Implement The Code&gt;&gt;Run All Tests And Refactor The Code</a:t>
            </a:r>
          </a:p>
          <a:p>
            <a:endParaRPr lang="en-GB" sz="1700" b="1" dirty="0">
              <a:solidFill>
                <a:srgbClr val="333333"/>
              </a:solidFill>
              <a:latin typeface="Roboto"/>
              <a:ea typeface="Roboto"/>
              <a:cs typeface="Roboto"/>
            </a:endParaRPr>
          </a:p>
          <a:p>
            <a:endParaRPr lang="en-GB" sz="1200" b="1" dirty="0"/>
          </a:p>
        </p:txBody>
      </p:sp>
      <p:sp>
        <p:nvSpPr>
          <p:cNvPr id="5" name="Text Placeholder 4">
            <a:extLst>
              <a:ext uri="{FF2B5EF4-FFF2-40B4-BE49-F238E27FC236}">
                <a16:creationId xmlns:a16="http://schemas.microsoft.com/office/drawing/2014/main" id="{2C2D506E-907E-802C-83EE-77E2EC7B9960}"/>
              </a:ext>
            </a:extLst>
          </p:cNvPr>
          <p:cNvSpPr>
            <a:spLocks noGrp="1"/>
          </p:cNvSpPr>
          <p:nvPr>
            <p:ph type="body" sz="quarter" idx="15"/>
          </p:nvPr>
        </p:nvSpPr>
        <p:spPr>
          <a:xfrm>
            <a:off x="6186929" y="1837997"/>
            <a:ext cx="4360512" cy="552450"/>
          </a:xfrm>
        </p:spPr>
        <p:txBody>
          <a:bodyPr/>
          <a:lstStyle/>
          <a:p>
            <a:r>
              <a:rPr lang="en-GB"/>
              <a:t>BDD</a:t>
            </a:r>
          </a:p>
        </p:txBody>
      </p:sp>
      <p:sp>
        <p:nvSpPr>
          <p:cNvPr id="6" name="Text Placeholder 5">
            <a:extLst>
              <a:ext uri="{FF2B5EF4-FFF2-40B4-BE49-F238E27FC236}">
                <a16:creationId xmlns:a16="http://schemas.microsoft.com/office/drawing/2014/main" id="{652B132A-D7B7-0449-19BB-DD423CF7A8EA}"/>
              </a:ext>
            </a:extLst>
          </p:cNvPr>
          <p:cNvSpPr>
            <a:spLocks noGrp="1"/>
          </p:cNvSpPr>
          <p:nvPr>
            <p:ph type="body" sz="quarter" idx="16"/>
          </p:nvPr>
        </p:nvSpPr>
        <p:spPr>
          <a:xfrm>
            <a:off x="5993539" y="3345452"/>
            <a:ext cx="5295582" cy="3510421"/>
          </a:xfrm>
        </p:spPr>
        <p:txBody>
          <a:bodyPr vert="horz" lIns="0" tIns="0" rIns="0" bIns="0" rtlCol="0" anchor="t" anchorCtr="0">
            <a:noAutofit/>
          </a:bodyPr>
          <a:lstStyle/>
          <a:p>
            <a:r>
              <a:rPr lang="en-GB" sz="1400" b="1" dirty="0">
                <a:latin typeface="Avenir Next LT Pro Light"/>
                <a:cs typeface="Arial"/>
              </a:rPr>
              <a:t>Simply put, </a:t>
            </a:r>
            <a:r>
              <a:rPr lang="en-GB" sz="1400" b="1" u="sng" dirty="0">
                <a:latin typeface="Avenir Next LT Pro Light"/>
                <a:ea typeface="Roboto"/>
                <a:cs typeface="Roboto"/>
                <a:hlinkClick r:id="rId3">
                  <a:extLst>
                    <a:ext uri="{A12FA001-AC4F-418D-AE19-62706E023703}">
                      <ahyp:hlinkClr xmlns:ahyp="http://schemas.microsoft.com/office/drawing/2018/hyperlinkcolor" val="tx"/>
                    </a:ext>
                  </a:extLst>
                </a:hlinkClick>
              </a:rPr>
              <a:t>BDD</a:t>
            </a:r>
            <a:r>
              <a:rPr lang="en-GB" sz="1400" b="1" dirty="0">
                <a:latin typeface="Avenir Next LT Pro Light"/>
                <a:cs typeface="Arial"/>
              </a:rPr>
              <a:t> is an </a:t>
            </a:r>
            <a:r>
              <a:rPr lang="en-GB" sz="1400" b="1" u="sng" dirty="0">
                <a:latin typeface="Avenir Next LT Pro Light"/>
                <a:cs typeface="Arial"/>
                <a:hlinkClick r:id="rId4">
                  <a:extLst>
                    <a:ext uri="{A12FA001-AC4F-418D-AE19-62706E023703}">
                      <ahyp:hlinkClr xmlns:ahyp="http://schemas.microsoft.com/office/drawing/2018/hyperlinkcolor" val="tx"/>
                    </a:ext>
                  </a:extLst>
                </a:hlinkClick>
              </a:rPr>
              <a:t>Agile testing methodology</a:t>
            </a:r>
            <a:r>
              <a:rPr lang="en-GB" sz="1400" b="1" dirty="0">
                <a:latin typeface="Avenir Next LT Pro Light"/>
                <a:cs typeface="Arial"/>
              </a:rPr>
              <a:t> that uses system behaviour to guide the development activities. Instead of starting with a test like in TDD, BDD starts with </a:t>
            </a:r>
            <a:r>
              <a:rPr lang="en-GB" sz="1400" b="1" err="1">
                <a:latin typeface="Avenir Next LT Pro Light"/>
                <a:cs typeface="Arial"/>
              </a:rPr>
              <a:t>analyzing</a:t>
            </a:r>
            <a:r>
              <a:rPr lang="en-GB" sz="1400" b="1" dirty="0">
                <a:latin typeface="Avenir Next LT Pro Light"/>
                <a:cs typeface="Arial"/>
              </a:rPr>
              <a:t> the desired behaviour that developers want to create. After that, they’ll express the desired behaviour using the Gherkin syntax, which consists of Given - When - Then statements. </a:t>
            </a:r>
            <a:endParaRPr lang="en-US" dirty="0">
              <a:ea typeface="+mn-lt"/>
              <a:cs typeface="+mn-lt"/>
            </a:endParaRPr>
          </a:p>
          <a:p>
            <a:r>
              <a:rPr lang="en-GB" sz="1400" b="1" dirty="0">
                <a:ea typeface="+mn-lt"/>
                <a:cs typeface="+mn-lt"/>
              </a:rPr>
              <a:t>Scenarios written in a natural language format, easily understood by both technical and non-technical team members.</a:t>
            </a:r>
            <a:endParaRPr lang="en-US"/>
          </a:p>
          <a:p>
            <a:endParaRPr lang="en-GB" sz="1400" b="1" dirty="0">
              <a:latin typeface="Avenir Next LT Pro Light"/>
              <a:cs typeface="Arial"/>
            </a:endParaRPr>
          </a:p>
        </p:txBody>
      </p:sp>
      <p:sp>
        <p:nvSpPr>
          <p:cNvPr id="8" name="Slide Number Placeholder 7">
            <a:extLst>
              <a:ext uri="{FF2B5EF4-FFF2-40B4-BE49-F238E27FC236}">
                <a16:creationId xmlns:a16="http://schemas.microsoft.com/office/drawing/2014/main" id="{D68025D9-A4E4-4298-FA6A-5BB9051700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pic>
        <p:nvPicPr>
          <p:cNvPr id="9" name="Picture 8" descr="A diagram of a business">
            <a:extLst>
              <a:ext uri="{FF2B5EF4-FFF2-40B4-BE49-F238E27FC236}">
                <a16:creationId xmlns:a16="http://schemas.microsoft.com/office/drawing/2014/main" id="{84801DE5-E89C-FA40-760E-58F3E0E89530}"/>
              </a:ext>
            </a:extLst>
          </p:cNvPr>
          <p:cNvPicPr>
            <a:picLocks noChangeAspect="1"/>
          </p:cNvPicPr>
          <p:nvPr/>
        </p:nvPicPr>
        <p:blipFill>
          <a:blip r:embed="rId5"/>
          <a:srcRect l="1428" t="16250" r="2702" b="2083"/>
          <a:stretch/>
        </p:blipFill>
        <p:spPr>
          <a:xfrm>
            <a:off x="7390447" y="1718945"/>
            <a:ext cx="2496554" cy="1458068"/>
          </a:xfrm>
          <a:prstGeom prst="rect">
            <a:avLst/>
          </a:prstGeom>
        </p:spPr>
      </p:pic>
      <p:pic>
        <p:nvPicPr>
          <p:cNvPr id="10" name="Picture 9" descr="A diagram of a test process&#10;&#10;AI-generated content may be incorrect.">
            <a:extLst>
              <a:ext uri="{FF2B5EF4-FFF2-40B4-BE49-F238E27FC236}">
                <a16:creationId xmlns:a16="http://schemas.microsoft.com/office/drawing/2014/main" id="{F324ADFE-0CF3-4D2C-0463-6F1F7458C162}"/>
              </a:ext>
            </a:extLst>
          </p:cNvPr>
          <p:cNvPicPr>
            <a:picLocks noChangeAspect="1"/>
          </p:cNvPicPr>
          <p:nvPr/>
        </p:nvPicPr>
        <p:blipFill>
          <a:blip r:embed="rId6"/>
          <a:stretch>
            <a:fillRect/>
          </a:stretch>
        </p:blipFill>
        <p:spPr>
          <a:xfrm>
            <a:off x="2514861" y="1717630"/>
            <a:ext cx="1838717" cy="1585588"/>
          </a:xfrm>
          <a:prstGeom prst="rect">
            <a:avLst/>
          </a:prstGeom>
        </p:spPr>
      </p:pic>
    </p:spTree>
    <p:extLst>
      <p:ext uri="{BB962C8B-B14F-4D97-AF65-F5344CB8AC3E}">
        <p14:creationId xmlns:p14="http://schemas.microsoft.com/office/powerpoint/2010/main" val="354083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86BC107-F3D2-454F-92FA-5480BA028D59}"/>
              </a:ext>
            </a:extLst>
          </p:cNvPr>
          <p:cNvSpPr>
            <a:spLocks noGrp="1"/>
          </p:cNvSpPr>
          <p:nvPr>
            <p:ph type="title"/>
          </p:nvPr>
        </p:nvSpPr>
        <p:spPr>
          <a:xfrm>
            <a:off x="467270" y="486029"/>
            <a:ext cx="11113347" cy="1088207"/>
          </a:xfrm>
        </p:spPr>
        <p:txBody>
          <a:bodyPr rtlCol="0">
            <a:normAutofit/>
          </a:bodyPr>
          <a:lstStyle/>
          <a:p>
            <a:r>
              <a:rPr lang="en-GB" b="1" dirty="0">
                <a:latin typeface="Avenir Next LT Pro Light"/>
                <a:ea typeface="Calibri"/>
                <a:cs typeface="Calibri"/>
              </a:rPr>
              <a:t>Domain-driven testing/ keyword-driven testing</a:t>
            </a:r>
            <a:endParaRPr lang="en-GB" dirty="0">
              <a:latin typeface="Avenir Next LT Pro Light"/>
              <a:ea typeface="Calibri"/>
              <a:cs typeface="Calibri"/>
            </a:endParaRPr>
          </a:p>
        </p:txBody>
      </p:sp>
      <p:sp>
        <p:nvSpPr>
          <p:cNvPr id="16" name="Text Placeholder 15">
            <a:extLst>
              <a:ext uri="{FF2B5EF4-FFF2-40B4-BE49-F238E27FC236}">
                <a16:creationId xmlns:a16="http://schemas.microsoft.com/office/drawing/2014/main" id="{ADE5BD73-AB59-4115-87A2-2074687D5DDE}"/>
              </a:ext>
            </a:extLst>
          </p:cNvPr>
          <p:cNvSpPr>
            <a:spLocks noGrp="1"/>
          </p:cNvSpPr>
          <p:nvPr>
            <p:ph type="body" sz="quarter" idx="13"/>
          </p:nvPr>
        </p:nvSpPr>
        <p:spPr>
          <a:xfrm>
            <a:off x="870665" y="1832809"/>
            <a:ext cx="4360512" cy="552450"/>
          </a:xfrm>
        </p:spPr>
        <p:txBody>
          <a:bodyPr rtlCol="0">
            <a:normAutofit/>
          </a:bodyPr>
          <a:lstStyle/>
          <a:p>
            <a:r>
              <a:rPr lang="en-GB" sz="1600" cap="all" dirty="0"/>
              <a:t>Domain-driven testing</a:t>
            </a:r>
            <a:endParaRPr lang="en-US" sz="1600" dirty="0"/>
          </a:p>
        </p:txBody>
      </p:sp>
      <p:sp>
        <p:nvSpPr>
          <p:cNvPr id="17" name="Text Placeholder 16">
            <a:extLst>
              <a:ext uri="{FF2B5EF4-FFF2-40B4-BE49-F238E27FC236}">
                <a16:creationId xmlns:a16="http://schemas.microsoft.com/office/drawing/2014/main" id="{5FC46E31-64CA-40E6-A0F3-DBD2B1F7604F}"/>
              </a:ext>
            </a:extLst>
          </p:cNvPr>
          <p:cNvSpPr>
            <a:spLocks noGrp="1"/>
          </p:cNvSpPr>
          <p:nvPr>
            <p:ph type="body" sz="quarter" idx="14"/>
          </p:nvPr>
        </p:nvSpPr>
        <p:spPr>
          <a:xfrm>
            <a:off x="778876" y="2393599"/>
            <a:ext cx="5246429" cy="3493808"/>
          </a:xfrm>
        </p:spPr>
        <p:txBody>
          <a:bodyPr vert="horz" lIns="0" tIns="0" rIns="0" bIns="0" rtlCol="0" anchor="t" anchorCtr="0">
            <a:noAutofit/>
          </a:bodyPr>
          <a:lstStyle/>
          <a:p>
            <a:pPr marL="359410" indent="-359410"/>
            <a:r>
              <a:rPr lang="en-GB" sz="1500" b="1" dirty="0"/>
              <a:t>Focus: Validates the application's </a:t>
            </a:r>
            <a:r>
              <a:rPr lang="en-GB" sz="1500" b="1" err="1"/>
              <a:t>behavior</a:t>
            </a:r>
            <a:r>
              <a:rPr lang="en-GB" sz="1500" b="1" dirty="0"/>
              <a:t> based on the domain's business rules and user interactions. </a:t>
            </a:r>
          </a:p>
          <a:p>
            <a:pPr marL="359410" indent="-359410"/>
            <a:r>
              <a:rPr lang="en-GB" sz="1500" b="1" dirty="0"/>
              <a:t>Approach: Testers develop a domain-specific language to write test cases, focusing on actions and scenarios relevant to the domain. </a:t>
            </a:r>
          </a:p>
          <a:p>
            <a:pPr marL="359410" indent="-359410"/>
            <a:r>
              <a:rPr lang="en-GB" sz="1500" b="1" dirty="0"/>
              <a:t>Example: In an e-commerce application, a domain-driven test might focus on verifying the order processing flow, including actions like adding items to the cart, applying discounts, and completing the purchase. </a:t>
            </a:r>
          </a:p>
          <a:p>
            <a:endParaRPr lang="en-GB" dirty="0"/>
          </a:p>
        </p:txBody>
      </p:sp>
      <p:sp>
        <p:nvSpPr>
          <p:cNvPr id="18" name="Text Placeholder 17">
            <a:extLst>
              <a:ext uri="{FF2B5EF4-FFF2-40B4-BE49-F238E27FC236}">
                <a16:creationId xmlns:a16="http://schemas.microsoft.com/office/drawing/2014/main" id="{3C06D90C-4BCD-4533-9ADB-CE7DF843C69B}"/>
              </a:ext>
            </a:extLst>
          </p:cNvPr>
          <p:cNvSpPr>
            <a:spLocks noGrp="1"/>
          </p:cNvSpPr>
          <p:nvPr>
            <p:ph type="body" sz="quarter" idx="15"/>
          </p:nvPr>
        </p:nvSpPr>
        <p:spPr>
          <a:xfrm>
            <a:off x="6277271" y="1832809"/>
            <a:ext cx="4360512" cy="552450"/>
          </a:xfrm>
        </p:spPr>
        <p:txBody>
          <a:bodyPr rtlCol="0">
            <a:normAutofit/>
          </a:bodyPr>
          <a:lstStyle/>
          <a:p>
            <a:r>
              <a:rPr lang="en-GB" sz="1600" cap="all" dirty="0"/>
              <a:t>keyword-driven testing</a:t>
            </a:r>
            <a:endParaRPr lang="en-US" sz="1800" dirty="0"/>
          </a:p>
        </p:txBody>
      </p:sp>
      <p:sp>
        <p:nvSpPr>
          <p:cNvPr id="19" name="Text Placeholder 18">
            <a:extLst>
              <a:ext uri="{FF2B5EF4-FFF2-40B4-BE49-F238E27FC236}">
                <a16:creationId xmlns:a16="http://schemas.microsoft.com/office/drawing/2014/main" id="{BA5989D9-68CB-40BC-B42D-2BB8F5BE2A9A}"/>
              </a:ext>
            </a:extLst>
          </p:cNvPr>
          <p:cNvSpPr>
            <a:spLocks noGrp="1"/>
          </p:cNvSpPr>
          <p:nvPr>
            <p:ph type="body" sz="quarter" idx="16"/>
          </p:nvPr>
        </p:nvSpPr>
        <p:spPr>
          <a:xfrm>
            <a:off x="6276921" y="2393599"/>
            <a:ext cx="5246429" cy="3493808"/>
          </a:xfrm>
        </p:spPr>
        <p:txBody>
          <a:bodyPr rtlCol="0"/>
          <a:lstStyle/>
          <a:p>
            <a:pPr marL="359410" indent="-359410"/>
            <a:r>
              <a:rPr lang="en-GB" sz="1500" b="1" dirty="0"/>
              <a:t>Focus: Uses predefined keywords to represent actions and data, making test automation easier and more maintainable. </a:t>
            </a:r>
          </a:p>
          <a:p>
            <a:pPr marL="359410" indent="-359410"/>
            <a:r>
              <a:rPr lang="en-GB" sz="1500" b="1" dirty="0"/>
              <a:t>Approach:  Testers define keywords (e.g., "login", "click", "enter text") and associate them with specific actions in the application. </a:t>
            </a:r>
          </a:p>
          <a:p>
            <a:pPr marL="359410" indent="-359410"/>
            <a:r>
              <a:rPr lang="en-GB" sz="1500" b="1" dirty="0"/>
              <a:t>Example: In an e-commerce application, a keyword-driven test might use keywords like "login", "search for product", "add to cart", and "checkout" to automate the purchase process. </a:t>
            </a:r>
          </a:p>
          <a:p>
            <a:pPr marL="359410" indent="-359410"/>
            <a:endParaRPr lang="en-GB" sz="1000" b="1" dirty="0"/>
          </a:p>
          <a:p>
            <a:endParaRPr lang="en-GB" dirty="0"/>
          </a:p>
        </p:txBody>
      </p:sp>
      <p:sp>
        <p:nvSpPr>
          <p:cNvPr id="15" name="Slide Number Placeholder 14">
            <a:extLst>
              <a:ext uri="{FF2B5EF4-FFF2-40B4-BE49-F238E27FC236}">
                <a16:creationId xmlns:a16="http://schemas.microsoft.com/office/drawing/2014/main" id="{936CEF23-104B-4AC5-93B4-D630ACC10111}"/>
              </a:ext>
            </a:extLst>
          </p:cNvPr>
          <p:cNvSpPr>
            <a:spLocks noGrp="1"/>
          </p:cNvSpPr>
          <p:nvPr>
            <p:ph type="sldNum" sz="quarter" idx="12"/>
          </p:nvPr>
        </p:nvSpPr>
        <p:spPr>
          <a:xfrm>
            <a:off x="9442800" y="6401999"/>
            <a:ext cx="2208212" cy="369332"/>
          </a:xfrm>
        </p:spPr>
        <p:txBody>
          <a:bodyPr rtlCol="0"/>
          <a:lstStyle/>
          <a:p>
            <a:pPr lvl="0" rtl="0"/>
            <a:fld id="{D39607A7-8386-47DB-8578-DDEDD194E5D4}" type="slidenum">
              <a:rPr lang="en-GB" smtClean="0"/>
              <a:pPr lvl="0" rtl="0"/>
              <a:t>8</a:t>
            </a:fld>
            <a:endParaRPr lang="en-GB"/>
          </a:p>
        </p:txBody>
      </p:sp>
    </p:spTree>
    <p:extLst>
      <p:ext uri="{BB962C8B-B14F-4D97-AF65-F5344CB8AC3E}">
        <p14:creationId xmlns:p14="http://schemas.microsoft.com/office/powerpoint/2010/main" val="162470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7988-6BAB-7F2D-ED1B-43BD3E7DB2C1}"/>
              </a:ext>
            </a:extLst>
          </p:cNvPr>
          <p:cNvSpPr>
            <a:spLocks noGrp="1"/>
          </p:cNvSpPr>
          <p:nvPr>
            <p:ph type="title"/>
          </p:nvPr>
        </p:nvSpPr>
        <p:spPr>
          <a:xfrm>
            <a:off x="1073604" y="767672"/>
            <a:ext cx="10026650" cy="696910"/>
          </a:xfrm>
        </p:spPr>
        <p:txBody>
          <a:bodyPr>
            <a:normAutofit fontScale="90000"/>
          </a:bodyPr>
          <a:lstStyle/>
          <a:p>
            <a:r>
              <a:rPr lang="en-GB" sz="2400" b="1" dirty="0">
                <a:latin typeface="Avenir Next LT Pro Light"/>
              </a:rPr>
              <a:t>Types of Testing (Functional and Non- functional), Alpha and Beta Testing</a:t>
            </a:r>
            <a:r>
              <a:rPr lang="en-GB" sz="1200" dirty="0">
                <a:latin typeface="Avenir Next LT Pro Light"/>
              </a:rPr>
              <a:t> </a:t>
            </a:r>
            <a:endParaRPr lang="en-US" dirty="0"/>
          </a:p>
        </p:txBody>
      </p:sp>
      <p:sp>
        <p:nvSpPr>
          <p:cNvPr id="3" name="Text Placeholder 2">
            <a:extLst>
              <a:ext uri="{FF2B5EF4-FFF2-40B4-BE49-F238E27FC236}">
                <a16:creationId xmlns:a16="http://schemas.microsoft.com/office/drawing/2014/main" id="{0EC540F1-5C92-2CD3-5F90-4D34D3836F7B}"/>
              </a:ext>
            </a:extLst>
          </p:cNvPr>
          <p:cNvSpPr>
            <a:spLocks noGrp="1"/>
          </p:cNvSpPr>
          <p:nvPr>
            <p:ph type="body" sz="quarter" idx="13"/>
          </p:nvPr>
        </p:nvSpPr>
        <p:spPr>
          <a:xfrm>
            <a:off x="934724" y="1710997"/>
            <a:ext cx="4360512" cy="552450"/>
          </a:xfrm>
        </p:spPr>
        <p:txBody>
          <a:bodyPr>
            <a:noAutofit/>
          </a:bodyPr>
          <a:lstStyle/>
          <a:p>
            <a:r>
              <a:rPr lang="en-GB" sz="1800" dirty="0"/>
              <a:t>Functional and Non-functional Testing</a:t>
            </a:r>
          </a:p>
        </p:txBody>
      </p:sp>
      <p:sp>
        <p:nvSpPr>
          <p:cNvPr id="4" name="Text Placeholder 3">
            <a:extLst>
              <a:ext uri="{FF2B5EF4-FFF2-40B4-BE49-F238E27FC236}">
                <a16:creationId xmlns:a16="http://schemas.microsoft.com/office/drawing/2014/main" id="{6CFC487A-0019-1B82-0A84-9B738ED6D809}"/>
              </a:ext>
            </a:extLst>
          </p:cNvPr>
          <p:cNvSpPr>
            <a:spLocks noGrp="1"/>
          </p:cNvSpPr>
          <p:nvPr>
            <p:ph type="body" sz="quarter" idx="14"/>
          </p:nvPr>
        </p:nvSpPr>
        <p:spPr>
          <a:xfrm>
            <a:off x="934374" y="2181770"/>
            <a:ext cx="4891360" cy="3995923"/>
          </a:xfrm>
        </p:spPr>
        <p:txBody>
          <a:bodyPr>
            <a:normAutofit lnSpcReduction="10000"/>
          </a:bodyPr>
          <a:lstStyle/>
          <a:p>
            <a:r>
              <a:rPr lang="en-GB" sz="1400" b="1" u="sng" dirty="0">
                <a:latin typeface="Nunito"/>
                <a:hlinkClick r:id="rId2">
                  <a:extLst>
                    <a:ext uri="{A12FA001-AC4F-418D-AE19-62706E023703}">
                      <ahyp:hlinkClr xmlns:ahyp="http://schemas.microsoft.com/office/drawing/2018/hyperlinkcolor" val="tx"/>
                    </a:ext>
                  </a:extLst>
                </a:hlinkClick>
              </a:rPr>
              <a:t>Functional testing</a:t>
            </a:r>
            <a:r>
              <a:rPr lang="en-GB" sz="1400" b="1" dirty="0">
                <a:latin typeface="Nunito"/>
              </a:rPr>
              <a:t> is a type of software testing in which the system is tested against the functional requirements and specifications. Functional testing ensures that the requirements or specifications are properly satisfied by the application. This type of testing is particularly concerned with the result of processing.</a:t>
            </a:r>
          </a:p>
          <a:p>
            <a:r>
              <a:rPr lang="en-GB" sz="1400" b="1" u="sng" dirty="0">
                <a:latin typeface="Nunito"/>
                <a:hlinkClick r:id="rId3">
                  <a:extLst>
                    <a:ext uri="{A12FA001-AC4F-418D-AE19-62706E023703}">
                      <ahyp:hlinkClr xmlns:ahyp="http://schemas.microsoft.com/office/drawing/2018/hyperlinkcolor" val="tx"/>
                    </a:ext>
                  </a:extLst>
                </a:hlinkClick>
              </a:rPr>
              <a:t>Non-functional testing </a:t>
            </a:r>
            <a:r>
              <a:rPr lang="en-GB" sz="1400" b="1" dirty="0">
                <a:latin typeface="Nunito"/>
              </a:rPr>
              <a:t>is a type of software testing that is performed to verify the non-functional requirements of the application. It verifies whether the behaviour of the system is as per the requirement or not. It tests all the aspects which are not tested in functional testing. Non-functional testing is defined as a type of software testing to check non-functional aspects of a software application.</a:t>
            </a:r>
          </a:p>
        </p:txBody>
      </p:sp>
      <p:sp>
        <p:nvSpPr>
          <p:cNvPr id="5" name="Text Placeholder 4">
            <a:extLst>
              <a:ext uri="{FF2B5EF4-FFF2-40B4-BE49-F238E27FC236}">
                <a16:creationId xmlns:a16="http://schemas.microsoft.com/office/drawing/2014/main" id="{17D36AC5-DC26-EC11-24BF-D05309B5B2D8}"/>
              </a:ext>
            </a:extLst>
          </p:cNvPr>
          <p:cNvSpPr>
            <a:spLocks noGrp="1"/>
          </p:cNvSpPr>
          <p:nvPr>
            <p:ph type="body" sz="quarter" idx="15"/>
          </p:nvPr>
        </p:nvSpPr>
        <p:spPr>
          <a:xfrm>
            <a:off x="6359649" y="1710997"/>
            <a:ext cx="4360512" cy="552450"/>
          </a:xfrm>
        </p:spPr>
        <p:txBody>
          <a:bodyPr/>
          <a:lstStyle/>
          <a:p>
            <a:r>
              <a:rPr lang="en-GB" sz="1800" dirty="0"/>
              <a:t>Alpha and Beta Testing</a:t>
            </a:r>
            <a:endParaRPr lang="en-GB" sz="2000" dirty="0"/>
          </a:p>
        </p:txBody>
      </p:sp>
      <p:sp>
        <p:nvSpPr>
          <p:cNvPr id="6" name="Text Placeholder 5">
            <a:extLst>
              <a:ext uri="{FF2B5EF4-FFF2-40B4-BE49-F238E27FC236}">
                <a16:creationId xmlns:a16="http://schemas.microsoft.com/office/drawing/2014/main" id="{62B28C72-4D86-DD1F-C0E3-8A5F949F3C61}"/>
              </a:ext>
            </a:extLst>
          </p:cNvPr>
          <p:cNvSpPr>
            <a:spLocks noGrp="1"/>
          </p:cNvSpPr>
          <p:nvPr>
            <p:ph type="body" sz="quarter" idx="16"/>
          </p:nvPr>
        </p:nvSpPr>
        <p:spPr>
          <a:xfrm>
            <a:off x="6359299" y="2181769"/>
            <a:ext cx="4901519" cy="3914643"/>
          </a:xfrm>
        </p:spPr>
        <p:txBody>
          <a:bodyPr/>
          <a:lstStyle/>
          <a:p>
            <a:r>
              <a:rPr lang="en-GB" sz="1400" b="1" u="sng" dirty="0">
                <a:latin typeface="Nunito"/>
                <a:hlinkClick r:id="rId4">
                  <a:extLst>
                    <a:ext uri="{A12FA001-AC4F-418D-AE19-62706E023703}">
                      <ahyp:hlinkClr xmlns:ahyp="http://schemas.microsoft.com/office/drawing/2018/hyperlinkcolor" val="tx"/>
                    </a:ext>
                  </a:extLst>
                </a:hlinkClick>
              </a:rPr>
              <a:t>Alpha Testing</a:t>
            </a:r>
            <a:r>
              <a:rPr lang="en-GB" sz="1400" b="1" dirty="0">
                <a:latin typeface="Nunito"/>
              </a:rPr>
              <a:t> is a type of software testing performed to identify bugs before releasing the product to real users or to the public. Alpha Testing is one of the user acceptance tests. It is the first stage of software testing, during which the internal development team tests the program before making it available to clients or people outside the company.</a:t>
            </a:r>
          </a:p>
          <a:p>
            <a:r>
              <a:rPr lang="en-GB" sz="1400" b="1" u="sng" dirty="0">
                <a:latin typeface="Nunito"/>
                <a:hlinkClick r:id="rId5">
                  <a:extLst>
                    <a:ext uri="{A12FA001-AC4F-418D-AE19-62706E023703}">
                      <ahyp:hlinkClr xmlns:ahyp="http://schemas.microsoft.com/office/drawing/2018/hyperlinkcolor" val="tx"/>
                    </a:ext>
                  </a:extLst>
                </a:hlinkClick>
              </a:rPr>
              <a:t>Beta Testing</a:t>
            </a:r>
            <a:r>
              <a:rPr lang="en-GB" sz="1400" b="1" dirty="0">
                <a:latin typeface="Nunito"/>
              </a:rPr>
              <a:t> is performed by real users of the software application in a real environment. Beta testing is one type of User Acceptance Testing. A pre-release version of the product is made available for testing to a chosen set of external users or customers during the second phase of software testing.</a:t>
            </a:r>
          </a:p>
        </p:txBody>
      </p:sp>
      <p:sp>
        <p:nvSpPr>
          <p:cNvPr id="8" name="Slide Number Placeholder 7">
            <a:extLst>
              <a:ext uri="{FF2B5EF4-FFF2-40B4-BE49-F238E27FC236}">
                <a16:creationId xmlns:a16="http://schemas.microsoft.com/office/drawing/2014/main" id="{BAC497B8-D3C4-B7F1-261E-764C178FC36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304700060"/>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90F83D-1171-41B3-8A0C-A2A1B5C3AC9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3A19464-B5CC-4C9F-9F2F-1C2E8CA11726}">
  <ds:schemaRefs>
    <ds:schemaRef ds:uri="http://schemas.microsoft.com/sharepoint/v3/contenttype/forms"/>
  </ds:schemaRefs>
</ds:datastoreItem>
</file>

<file path=customXml/itemProps3.xml><?xml version="1.0" encoding="utf-8"?>
<ds:datastoreItem xmlns:ds="http://schemas.openxmlformats.org/officeDocument/2006/customXml" ds:itemID="{D81660C2-E4FB-4725-82B0-989555BC2D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_LeafVTI</Template>
  <TotalTime>0</TotalTime>
  <Words>527</Words>
  <Application>Microsoft Office PowerPoint</Application>
  <PresentationFormat>Widescreen</PresentationFormat>
  <Paragraphs>117</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LeafVTI</vt:lpstr>
      <vt:lpstr>Testing Engineering Task</vt:lpstr>
      <vt:lpstr>Contents</vt:lpstr>
      <vt:lpstr>What is Software Testing </vt:lpstr>
      <vt:lpstr>SDLC and STLC life cycle</vt:lpstr>
      <vt:lpstr>PowerPoint Presentation</vt:lpstr>
      <vt:lpstr>PowerPoint Presentation</vt:lpstr>
      <vt:lpstr>TDD/BDD </vt:lpstr>
      <vt:lpstr>Domain-driven testing/ keyword-driven testing</vt:lpstr>
      <vt:lpstr>Types of Testing (Functional and Non- functional), Alpha and Beta Testing </vt:lpstr>
      <vt:lpstr>CX testing , Smoke Testing , Microservices Testing, API Testing, Mobile Testing</vt:lpstr>
      <vt:lpstr>Performance Testing and their types</vt:lpstr>
      <vt:lpstr>White BOX and Black Box Testing</vt:lpstr>
      <vt:lpstr>Agile Methodology, Waterfall Model and V-model </vt:lpstr>
      <vt:lpstr>Defect Management: Tracking, Life Cycle, Severity, and Priority </vt:lpstr>
      <vt:lpstr>Test Plan</vt:lpstr>
      <vt:lpstr>Practical Task</vt:lpstr>
      <vt:lpstr>BUG REPORT</vt:lpstr>
      <vt:lpstr>ScreenShots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1495</cp:revision>
  <dcterms:created xsi:type="dcterms:W3CDTF">2025-03-28T18:49:44Z</dcterms:created>
  <dcterms:modified xsi:type="dcterms:W3CDTF">2025-03-31T22:50:56Z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