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preet Singh" userId="22273ced96ef75a8" providerId="LiveId" clId="{8E2C4D18-1BD9-43AD-A24B-A7D0B9C28232}"/>
    <pc:docChg chg="addSld">
      <pc:chgData name="Lovepreet Singh" userId="22273ced96ef75a8" providerId="LiveId" clId="{8E2C4D18-1BD9-43AD-A24B-A7D0B9C28232}" dt="2023-03-06T01:26:50.837" v="0" actId="680"/>
      <pc:docMkLst>
        <pc:docMk/>
      </pc:docMkLst>
      <pc:sldChg chg="new">
        <pc:chgData name="Lovepreet Singh" userId="22273ced96ef75a8" providerId="LiveId" clId="{8E2C4D18-1BD9-43AD-A24B-A7D0B9C28232}" dt="2023-03-06T01:26:50.837" v="0" actId="680"/>
        <pc:sldMkLst>
          <pc:docMk/>
          <pc:sldMk cId="88649105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7D2E-6CDF-8D14-1173-2B28FE07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E130A-4863-91F7-FF82-4AF73341F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69DD-3201-30DD-4028-20E5C71C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BFF5-F52E-7DD6-F21D-5D6CAD5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633F-4D3C-85FF-9BE8-3BA40584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08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6D02-4672-5C86-FF46-ED179C75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3F433-2344-0A95-B023-0098242E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314A-D4E8-EF8B-3461-5D3C1576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59F5-8010-E779-77C6-4D90B82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4217-29E4-A437-E39F-E19BC96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36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19EB8-AC15-3C30-93E5-106EA3034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52E10-95C0-2709-E79B-B3AE790E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10C0-C0B5-A60C-ECB5-96A4C11B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1671-7547-9FFA-0A38-9831B537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9417-B94B-2D28-2264-2B7A7705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14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5FF-23A5-83B1-BC06-BFFA442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1DAC-34E7-724C-A27E-80760E69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4230-3C1C-900A-17EB-6A217C74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8AB7-8344-65CA-0923-C7172C04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CDFA-9597-A132-8077-28F0899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14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308-3A32-0420-5D41-819916D3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CD7A-26FC-92DF-7751-81ADA5D9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42B4-4E2F-D75B-6504-5F5DE43B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A5A9-E14F-EE50-CA0E-E7335CA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90BD-6B65-E3F0-495B-B648BF62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9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2EEB-5385-A3FE-A771-746FC36F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B50F-FFAE-FEAB-1FAF-6D8996702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853-BFEE-9D38-3E0E-321ACF03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9DD7-DF2B-65C5-ABE5-A66ABEB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15B36-A664-8467-8433-80E0748C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8734-8A86-E9A6-3271-CC42753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111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F102-B6FE-2FFF-573F-9B6C4713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0E27-4241-68C6-797A-C3E00E2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C68F-BEFB-4A76-759A-550D0BD8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96E73-FC19-D299-45EE-10460DC9C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7DE2C-523C-C13C-C9E6-2B41C846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38C69-6950-19EC-9558-C2A9509F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3E77E-B892-5B1F-B931-360ADFAF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D1F93-7C6E-C54B-3BA4-D0471B3B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4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547-A205-20ED-5598-734D93B9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798F2-9BC4-F254-4238-8F8E8EEF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5FB75-693C-53AC-D11C-CB75764A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46C30-92E7-DAB1-B74E-8C226429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936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3E820-274F-95E5-F358-D149C6F3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0A922-5D57-9FC5-2934-8BD18C2F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E06C0-BF55-273B-DC1F-689C6065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32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8630-C3AC-2CB0-67F6-3C579566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7BA5-F0D1-2F80-7A36-E20231C9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8211D-661F-4615-7FA3-FDB2A4D0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D700-5C23-83AA-EEFC-4E11FB4B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D4596-392C-4063-AEBD-2CC3E4FD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3891-4673-C66C-E94B-829399C6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92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0E4E-A6F9-6D4C-60E4-24044049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7BE8B-2E86-5EB1-D50D-6B284EAD7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8A8F1-4C02-55C1-65D4-045418294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00F8-EF83-832A-F480-C75AEE71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AA4F-9B11-F77B-C227-056A1942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A738-FCC5-9E8E-8746-8AA2A52A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9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BD85-A0BE-BAA9-41AD-9CCAEA81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F7FD-F4D5-4AB1-643F-B313ECA3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575C-C737-232D-B71F-F3C815ACE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5AA0-150D-4038-8336-3ED5DC41F25A}" type="datetimeFigureOut">
              <a:rPr lang="en-NZ" smtClean="0"/>
              <a:t>6/03/2023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5F4B-FBBB-D70F-176F-7EA08553E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CEDC-B65E-6E29-2781-2BB7050EE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E0C6-F890-43FE-B6D6-FAD7727719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4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331D-9B5C-47F9-9F70-8C04E0B71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90FFC-E5AE-F97B-3F14-AED822C91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64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Lovepreet Singh</dc:creator>
  <cp:lastModifiedBy>Lovepreet Singh</cp:lastModifiedBy>
  <cp:revision>1</cp:revision>
  <dcterms:created xsi:type="dcterms:W3CDTF">2023-03-06T01:26:42Z</dcterms:created>
  <dcterms:modified xsi:type="dcterms:W3CDTF">2023-03-06T01:26:51Z</dcterms:modified>
</cp:coreProperties>
</file>