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061-035F-4D42-9273-DDA268EB0E4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4E6-60CB-41D5-AC43-D5FB05ADE69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061-035F-4D42-9273-DDA268EB0E4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4E6-60CB-41D5-AC43-D5FB05ADE6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061-035F-4D42-9273-DDA268EB0E4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4E6-60CB-41D5-AC43-D5FB05ADE6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061-035F-4D42-9273-DDA268EB0E4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4E6-60CB-41D5-AC43-D5FB05ADE6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061-035F-4D42-9273-DDA268EB0E4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5CE4E6-60CB-41D5-AC43-D5FB05ADE69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061-035F-4D42-9273-DDA268EB0E4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4E6-60CB-41D5-AC43-D5FB05ADE6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061-035F-4D42-9273-DDA268EB0E4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4E6-60CB-41D5-AC43-D5FB05ADE6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061-035F-4D42-9273-DDA268EB0E4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4E6-60CB-41D5-AC43-D5FB05ADE6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061-035F-4D42-9273-DDA268EB0E4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4E6-60CB-41D5-AC43-D5FB05ADE6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061-035F-4D42-9273-DDA268EB0E4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4E6-60CB-41D5-AC43-D5FB05ADE6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0061-035F-4D42-9273-DDA268EB0E4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4E6-60CB-41D5-AC43-D5FB05ADE6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B30061-035F-4D42-9273-DDA268EB0E4F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5CE4E6-60CB-41D5-AC43-D5FB05ADE69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8229600" cy="1540768"/>
          </a:xfrm>
        </p:spPr>
        <p:txBody>
          <a:bodyPr>
            <a:noAutofit/>
          </a:bodyPr>
          <a:lstStyle/>
          <a:p>
            <a:r>
              <a:rPr lang="en-US" sz="3200" dirty="0" smtClean="0"/>
              <a:t>Advanced book recommender using decision tree for improving student learning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301208"/>
            <a:ext cx="3456384" cy="1080120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Done By:</a:t>
            </a:r>
          </a:p>
          <a:p>
            <a:r>
              <a:rPr lang="en-US" sz="2000" dirty="0" err="1" smtClean="0"/>
              <a:t>Laksh</a:t>
            </a:r>
            <a:r>
              <a:rPr lang="en-US" sz="2000" dirty="0" smtClean="0"/>
              <a:t> D 211520243301</a:t>
            </a:r>
          </a:p>
          <a:p>
            <a:r>
              <a:rPr lang="en-US" sz="2000" dirty="0" err="1" smtClean="0"/>
              <a:t>Narendhiran</a:t>
            </a:r>
            <a:r>
              <a:rPr lang="en-US" sz="2000" dirty="0" smtClean="0"/>
              <a:t> D 211520243034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372200" y="5517232"/>
            <a:ext cx="2313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Guided By: </a:t>
            </a:r>
          </a:p>
          <a:p>
            <a:r>
              <a:rPr lang="en-US" dirty="0" smtClean="0"/>
              <a:t>Mrs. B. </a:t>
            </a:r>
            <a:r>
              <a:rPr lang="en-US" dirty="0" err="1" smtClean="0"/>
              <a:t>Bala</a:t>
            </a:r>
            <a:r>
              <a:rPr lang="en-US" dirty="0" smtClean="0"/>
              <a:t> </a:t>
            </a:r>
            <a:r>
              <a:rPr lang="en-US" dirty="0" err="1" smtClean="0"/>
              <a:t>Abirami</a:t>
            </a:r>
            <a:endParaRPr lang="en-US" dirty="0" smtClean="0"/>
          </a:p>
          <a:p>
            <a:r>
              <a:rPr lang="en-US" dirty="0" smtClean="0"/>
              <a:t>Assistant </a:t>
            </a:r>
            <a:r>
              <a:rPr lang="en-US" dirty="0" err="1" smtClean="0"/>
              <a:t>Profossor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33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92896"/>
            <a:ext cx="7992888" cy="13681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 A Recommendation System</a:t>
            </a:r>
          </a:p>
          <a:p>
            <a:endParaRPr lang="en-US" sz="3600" dirty="0"/>
          </a:p>
          <a:p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86104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b="1" dirty="0" smtClean="0"/>
              <a:t>Rating Prediction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b="1" dirty="0" smtClean="0"/>
              <a:t>Sequence Prediction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b="1" dirty="0" smtClean="0"/>
              <a:t>Ranking Prediction</a:t>
            </a:r>
          </a:p>
        </p:txBody>
      </p:sp>
    </p:spTree>
    <p:extLst>
      <p:ext uri="{BB962C8B-B14F-4D97-AF65-F5344CB8AC3E}">
        <p14:creationId xmlns:p14="http://schemas.microsoft.com/office/powerpoint/2010/main" val="191676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76504"/>
          </a:xfrm>
        </p:spPr>
        <p:txBody>
          <a:bodyPr/>
          <a:lstStyle/>
          <a:p>
            <a:r>
              <a:rPr lang="en-US" dirty="0"/>
              <a:t>The existing systems</a:t>
            </a:r>
            <a:r>
              <a:rPr lang="en-US" b="1" dirty="0"/>
              <a:t> lead to extraction of irrelevant information and lead to lack of user satisfaction. </a:t>
            </a:r>
            <a:endParaRPr lang="en-US" b="1" dirty="0" smtClean="0"/>
          </a:p>
          <a:p>
            <a:r>
              <a:rPr lang="en-US" b="1" dirty="0" smtClean="0"/>
              <a:t>The Book </a:t>
            </a:r>
            <a:r>
              <a:rPr lang="en-US" b="1" dirty="0"/>
              <a:t>Recommendation System (BRS)</a:t>
            </a:r>
            <a:r>
              <a:rPr lang="en-US" dirty="0"/>
              <a:t> based on combined features of content based filtering (CBF), collaborative filtering (CF) and association rule mining to produce efficient and effective recommendation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17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724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online book recommendation system involves various techniques for</a:t>
            </a:r>
            <a:r>
              <a:rPr lang="en-US" b="1" dirty="0"/>
              <a:t> providing effective suggestion for the </a:t>
            </a:r>
            <a:r>
              <a:rPr lang="en-US" b="1" dirty="0" smtClean="0"/>
              <a:t>Students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Decision Tree, Collaborative Filtering </a:t>
            </a:r>
            <a:r>
              <a:rPr lang="en-US" dirty="0"/>
              <a:t>and </a:t>
            </a:r>
            <a:r>
              <a:rPr lang="en-US" dirty="0" smtClean="0"/>
              <a:t>Content Filtering </a:t>
            </a:r>
            <a:r>
              <a:rPr lang="en-US" dirty="0"/>
              <a:t>are the three widely employed methods for strong impact using search engines.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29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&amp;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1252736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200" b="1" dirty="0" smtClean="0"/>
              <a:t>DOMAIN: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Machine Learning Algorithms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140969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SCOPE: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dirty="0" smtClean="0"/>
          </a:p>
          <a:p>
            <a:pPr marL="457200" indent="-457200">
              <a:buFont typeface="Wingdings" pitchFamily="2" charset="2"/>
              <a:buChar char="v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36939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84877"/>
              </p:ext>
            </p:extLst>
          </p:nvPr>
        </p:nvGraphicFramePr>
        <p:xfrm>
          <a:off x="467544" y="1397000"/>
          <a:ext cx="7560840" cy="507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224136"/>
                <a:gridCol w="1368152"/>
                <a:gridCol w="1656184"/>
                <a:gridCol w="1872208"/>
              </a:tblGrid>
              <a:tr h="8413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PAPER TITLE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 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DOMAIN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ADVANTAGES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DISADVANTAGES</a:t>
                      </a:r>
                      <a:endParaRPr lang="en-IN" sz="1400" dirty="0"/>
                    </a:p>
                  </a:txBody>
                  <a:tcPr/>
                </a:tc>
              </a:tr>
              <a:tr h="602141"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Survey of Collaborative Filtering-Based Recommender Systems: From Traditional Methods to Hybrid Methods Based on Social Networks</a:t>
                      </a:r>
                      <a:endParaRPr kumimoji="0"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Rui</a:t>
                      </a:r>
                      <a:r>
                        <a:rPr lang="en-IN" sz="1400" dirty="0" smtClean="0"/>
                        <a:t> Chen,</a:t>
                      </a:r>
                      <a:r>
                        <a:rPr lang="en-IN" sz="1400" baseline="0" dirty="0" smtClean="0"/>
                        <a:t> et 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Collaborative filtering (CF)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</a:tr>
              <a:tr h="602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Deep </a:t>
                      </a:r>
                      <a:r>
                        <a:rPr lang="en-US" sz="1400" dirty="0" err="1" smtClean="0"/>
                        <a:t>Edu</a:t>
                      </a:r>
                      <a:r>
                        <a:rPr lang="en-US" sz="1400" dirty="0" smtClean="0"/>
                        <a:t>: A Deep Neural Collaborative Filtering for Educational Services Recommendation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Farhan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Ullah</a:t>
                      </a:r>
                      <a:r>
                        <a:rPr lang="en-IN" sz="1400" dirty="0" smtClean="0"/>
                        <a:t>, et</a:t>
                      </a:r>
                      <a:r>
                        <a:rPr lang="en-IN" sz="1400" baseline="0" dirty="0" smtClean="0"/>
                        <a:t> al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IN" sz="1400" dirty="0" smtClean="0"/>
                        <a:t>Collaborative Filtering Based Techniques and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IN" sz="1400" dirty="0" smtClean="0"/>
                        <a:t>Deep Learning Based Techniques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6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65007"/>
              </p:ext>
            </p:extLst>
          </p:nvPr>
        </p:nvGraphicFramePr>
        <p:xfrm>
          <a:off x="755576" y="188640"/>
          <a:ext cx="7560840" cy="5052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/>
                <a:gridCol w="1260140"/>
                <a:gridCol w="1368152"/>
                <a:gridCol w="1656184"/>
                <a:gridCol w="1872208"/>
              </a:tblGrid>
              <a:tr h="602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PAPER TITLE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 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DOMAIN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ADVANTAGES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DISADVANTAGES</a:t>
                      </a:r>
                      <a:endParaRPr lang="en-IN" sz="1400" dirty="0"/>
                    </a:p>
                  </a:txBody>
                  <a:tcPr/>
                </a:tc>
              </a:tr>
              <a:tr h="602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CD-</a:t>
                      </a:r>
                      <a:r>
                        <a:rPr kumimoji="0"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SemMF</a:t>
                      </a:r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Cross-Domain Semantic Relatedness Based Matrix Factorization Model Enabled With Linked Open Data for User Cold Start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Senthilselvan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dirty="0" err="1" smtClean="0"/>
                        <a:t>Natarajan</a:t>
                      </a:r>
                      <a:r>
                        <a:rPr lang="en-IN" sz="1400" dirty="0" smtClean="0"/>
                        <a:t>,  et 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Collaborative filtering (CF)</a:t>
                      </a:r>
                      <a:r>
                        <a:rPr lang="en-IN" sz="1400" dirty="0" smtClean="0"/>
                        <a:t> and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Matrix Factorization Model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602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 Research Literature to Generate Datasets of Implicit Feedback for Recommending Scientific Items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Francisco M. Couto, et</a:t>
                      </a:r>
                      <a:r>
                        <a:rPr lang="pt-BR" sz="1400" baseline="0" dirty="0" smtClean="0"/>
                        <a:t> 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184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97</TotalTime>
  <Words>191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Advanced book recommender using decision tree for improving student learning</vt:lpstr>
      <vt:lpstr>PROBLEM STATEMENT</vt:lpstr>
      <vt:lpstr>EXISTING SYSTEM</vt:lpstr>
      <vt:lpstr>PROPOSED SYSTEM</vt:lpstr>
      <vt:lpstr>DOMAIN &amp; SCOPE</vt:lpstr>
      <vt:lpstr>LITERATURE SURVEY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book recommender using decision tree for improving student learning</dc:title>
  <dc:creator>2020PITAIDS164</dc:creator>
  <cp:lastModifiedBy>2020PITAIDS164</cp:lastModifiedBy>
  <cp:revision>9</cp:revision>
  <dcterms:created xsi:type="dcterms:W3CDTF">2022-09-05T03:21:23Z</dcterms:created>
  <dcterms:modified xsi:type="dcterms:W3CDTF">2022-09-05T04:59:14Z</dcterms:modified>
</cp:coreProperties>
</file>