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766" y="1054442"/>
            <a:ext cx="8825658" cy="1424581"/>
          </a:xfrm>
        </p:spPr>
        <p:txBody>
          <a:bodyPr/>
          <a:lstStyle/>
          <a:p>
            <a:r>
              <a:rPr lang="en-US" sz="4800" b="1" dirty="0"/>
              <a:t>Book Recommendation System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3870126" cy="861420"/>
          </a:xfrm>
        </p:spPr>
        <p:txBody>
          <a:bodyPr/>
          <a:lstStyle/>
          <a:p>
            <a:r>
              <a:rPr lang="en-US" b="1" dirty="0" err="1" smtClean="0"/>
              <a:t>Narendhiran</a:t>
            </a:r>
            <a:r>
              <a:rPr lang="en-US" b="1" dirty="0" smtClean="0"/>
              <a:t> D 2020PITAIDS140</a:t>
            </a:r>
          </a:p>
          <a:p>
            <a:r>
              <a:rPr lang="en-US" b="1" dirty="0" smtClean="0"/>
              <a:t>LAKSH D 2020PITAIDS164</a:t>
            </a:r>
            <a:endParaRPr lang="en-US" b="1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208108" y="4761468"/>
            <a:ext cx="292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Guided By</a:t>
            </a:r>
          </a:p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Mrs.B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 BALA ABIRAMI M.E</a:t>
            </a:r>
          </a:p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PROFESSOR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3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6355" y="3238500"/>
            <a:ext cx="4991846" cy="132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latin typeface="Bahnschrift Light" panose="020B0502040204020203" pitchFamily="34" charset="0"/>
              </a:rPr>
              <a:t>Thank You </a:t>
            </a:r>
            <a:endParaRPr lang="en-IN" sz="7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3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554" y="2400300"/>
            <a:ext cx="9436846" cy="3911600"/>
          </a:xfrm>
        </p:spPr>
        <p:txBody>
          <a:bodyPr>
            <a:noAutofit/>
          </a:bodyPr>
          <a:lstStyle/>
          <a:p>
            <a:r>
              <a:rPr lang="en-US" sz="1600" dirty="0"/>
              <a:t>Personal recommendation systems have been emerged to conduct effective search which mine related books based on user rating and interest. </a:t>
            </a:r>
          </a:p>
          <a:p>
            <a:r>
              <a:rPr lang="en-US" sz="1600" dirty="0"/>
              <a:t>Most of these existing systems are user-based ratings where content-based and collaborative based learning methods are used. </a:t>
            </a:r>
          </a:p>
          <a:p>
            <a:r>
              <a:rPr lang="en-US" sz="1600" dirty="0"/>
              <a:t>These systems' irrationality is their rating technique, which counts the users who have already been unsubscribed from the services and no longer rate books.</a:t>
            </a:r>
          </a:p>
          <a:p>
            <a:r>
              <a:rPr lang="en-US" sz="1600" dirty="0"/>
              <a:t>In this paper we are proposing a clustering-based book recommendation system that uses different approaches, including collaborative, hybrid, content-based, knowledge based, and utility-based filtering. </a:t>
            </a:r>
          </a:p>
          <a:p>
            <a:r>
              <a:rPr lang="en-US" sz="1600" dirty="0"/>
              <a:t>Clustering allows regrouping all books based on the rating and user preference datasets. </a:t>
            </a:r>
          </a:p>
          <a:p>
            <a:r>
              <a:rPr lang="en-US" sz="1600" dirty="0"/>
              <a:t>Such clustering shows remarkable prediction capability for a personalized book recommendation system. </a:t>
            </a:r>
          </a:p>
          <a:p>
            <a:r>
              <a:rPr lang="en-US" sz="1600" dirty="0"/>
              <a:t>The core target of this paper is to model an improved approach for customizing the recommendation system.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55764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a recommendation system for the books to sort the books as per the user needs.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895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books are needed to be searched and have to be </a:t>
            </a:r>
            <a:r>
              <a:rPr lang="en-US" dirty="0" err="1"/>
              <a:t>analysed</a:t>
            </a:r>
            <a:r>
              <a:rPr lang="en-US" dirty="0"/>
              <a:t> manually only. </a:t>
            </a:r>
          </a:p>
          <a:p>
            <a:r>
              <a:rPr lang="en-US" dirty="0"/>
              <a:t>The user has to use the search box to search for the relevant books.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90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Book Recommendation System is being designed in which it will recommend the books to the users as per the selection of books based on their interests.</a:t>
            </a:r>
          </a:p>
        </p:txBody>
      </p:sp>
    </p:spTree>
    <p:extLst>
      <p:ext uri="{BB962C8B-B14F-4D97-AF65-F5344CB8AC3E}">
        <p14:creationId xmlns:p14="http://schemas.microsoft.com/office/powerpoint/2010/main" val="2603107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Scope &amp; Domain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Book</a:t>
            </a:r>
            <a:r>
              <a:rPr lang="en-US" dirty="0"/>
              <a:t> Recommendation System aims to provide the best suggestion to the user by analyzing the </a:t>
            </a:r>
            <a:r>
              <a:rPr lang="en-US" dirty="0" smtClean="0"/>
              <a:t>buyer’s interest.</a:t>
            </a:r>
          </a:p>
          <a:p>
            <a:r>
              <a:rPr lang="en-US" dirty="0"/>
              <a:t>The quality and the content are taken into consideration by employing content filtering, association rule mining and collaborative filtering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52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Survey </a:t>
            </a:r>
            <a:endParaRPr lang="en-I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04731"/>
              </p:ext>
            </p:extLst>
          </p:nvPr>
        </p:nvGraphicFramePr>
        <p:xfrm>
          <a:off x="508000" y="2171700"/>
          <a:ext cx="11277600" cy="457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7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8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1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152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93395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200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Online book recommendation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Nursultan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IN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Kurmashov</a:t>
                      </a:r>
                      <a:endParaRPr lang="en-IN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Konstantin Nikolayevich</a:t>
                      </a:r>
                    </a:p>
                    <a:p>
                      <a:r>
                        <a:rPr lang="en-IN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Latuta</a:t>
                      </a:r>
                      <a:endParaRPr lang="en-IN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Abay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Nussipbekov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en-I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collaborative filtering method based on Pearson correlation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coefficient</a:t>
                      </a:r>
                    </a:p>
                    <a:p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Needs only the feedback matrix to train the model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Heuristics to generate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embeddings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 recommendation system with relevant text audiobook generation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Bhagyashree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Rao,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Nikhitha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Jayaprakash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Mahalakshmi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Thevar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Ujwala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Ravale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hybrid recommender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data accumulated can improve the website’s overall services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system cannot propose an item that has never been selected or a rating by other users before.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978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Survey </a:t>
            </a:r>
            <a:endParaRPr lang="en-I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90322"/>
              </p:ext>
            </p:extLst>
          </p:nvPr>
        </p:nvGraphicFramePr>
        <p:xfrm>
          <a:off x="508000" y="2171700"/>
          <a:ext cx="11277600" cy="445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7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8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1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152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93395">
                <a:tc>
                  <a:txBody>
                    <a:bodyPr/>
                    <a:lstStyle/>
                    <a:p>
                      <a:r>
                        <a:rPr lang="en-US" sz="1400" dirty="0" err="1"/>
                        <a:t>S.No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  <a:r>
                        <a:rPr lang="en-US" sz="1400" baseline="0" dirty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Author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Technique Used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Advantages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Disadvantages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book recommendation system based on named entities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Tulasi</a:t>
                      </a:r>
                      <a:r>
                        <a:rPr lang="en-IN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Prasad </a:t>
                      </a:r>
                      <a:r>
                        <a:rPr lang="en-IN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Sariki</a:t>
                      </a:r>
                      <a:endParaRPr lang="en-IN" sz="1400" b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B.G. Kumar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Entities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being used for the recommendation. 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Recommendations are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specific to user. 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ability to expand on the users' existing interests.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266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Recommendation System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Jinny Cho Ryan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Gorey Sofia Serrano </a:t>
                      </a:r>
                      <a:r>
                        <a:rPr lang="en-IN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Shatian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Wang </a:t>
                      </a:r>
                      <a:r>
                        <a:rPr lang="en-IN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JordiKai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Watanabe-Inouye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 Based Approach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Easier to Scale the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Data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novelty and diversity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Personalized Book Recommendation System using Machine Learning Algorithm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457200" rtl="0" eaLnBrk="1" latinLnBrk="0" hangingPunct="1"/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Dhiman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Sarma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fontAlgn="base"/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Tanni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Mittra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fontAlgn="base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Mohammad Shahadat Hossain</a:t>
                      </a:r>
                    </a:p>
                    <a:p>
                      <a:pPr marL="0" algn="l" defTabSz="457200" rtl="0" eaLnBrk="1" latinLnBrk="0" hangingPunct="1"/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K-means Cosine Distance function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 if two similar data objects are far apart by the Euclidean distance because of the size, they could still have a smaller angle between them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Output will not be proper without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attbutes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523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paper we are going to work on the various algorithms and will check the feasibility.</a:t>
            </a:r>
          </a:p>
          <a:p>
            <a:r>
              <a:rPr lang="en-US" dirty="0"/>
              <a:t>A better recommendation system will </a:t>
            </a:r>
            <a:r>
              <a:rPr lang="en-US"/>
              <a:t>be proposed. </a:t>
            </a:r>
          </a:p>
        </p:txBody>
      </p:sp>
    </p:spTree>
    <p:extLst>
      <p:ext uri="{BB962C8B-B14F-4D97-AF65-F5344CB8AC3E}">
        <p14:creationId xmlns:p14="http://schemas.microsoft.com/office/powerpoint/2010/main" val="2175133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64</TotalTime>
  <Words>499</Words>
  <Application>Microsoft Office PowerPoint</Application>
  <PresentationFormat>Custom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Book Recommendation System</vt:lpstr>
      <vt:lpstr>Abstract</vt:lpstr>
      <vt:lpstr>Problem Statement</vt:lpstr>
      <vt:lpstr>Existing System</vt:lpstr>
      <vt:lpstr>Proposed System</vt:lpstr>
      <vt:lpstr>Scope &amp; Domain</vt:lpstr>
      <vt:lpstr>Literature Survey </vt:lpstr>
      <vt:lpstr>Literature Survey </vt:lpstr>
      <vt:lpstr>Conclusion 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Microsoft account</dc:creator>
  <cp:lastModifiedBy>2020PITAIDS140</cp:lastModifiedBy>
  <cp:revision>7</cp:revision>
  <dcterms:created xsi:type="dcterms:W3CDTF">2022-09-24T09:30:27Z</dcterms:created>
  <dcterms:modified xsi:type="dcterms:W3CDTF">2022-09-26T03:19:11Z</dcterms:modified>
</cp:coreProperties>
</file>