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PowerPoint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Everything with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Everything with Python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Editing bullet point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Level1 bullet</a:t>
            </a:r>
          </a:p>
          <a:p>
            <a:pPr lvl="1"/>
            <a:r>
              <a:t>to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Everything with Python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Editing bullet point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Level1 bullet</a:t>
            </a:r>
          </a:p>
          <a:p>
            <a:pPr lvl="1"/>
            <a:r>
              <a:t>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Everything with Python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Editing bullet point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Level1 bullet</a:t>
            </a:r>
          </a:p>
          <a:p>
            <a:pPr lvl="1"/>
            <a:r>
              <a:t>to</a:t>
            </a:r>
          </a:p>
          <a:p>
            <a:r>
              <a:t>to 2</a:t>
            </a:r>
          </a:p>
          <a:p>
            <a:pPr lvl="2"/>
            <a:r>
              <a:t>to 2</a:t>
            </a:r>
          </a:p>
          <a:p>
            <a:pPr lvl="3"/>
            <a:r>
              <a:t>to pythonnnnnn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Editing bullet point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Level1 bullet</a:t>
            </a:r>
          </a:p>
          <a:p>
            <a:pPr lvl="1"/>
            <a:r>
              <a:t>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