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8" r:id="rId12"/>
    <p:sldId id="266" r:id="rId13"/>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nAjV75/8GZcpIegjbYdI2zInN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B2E16E-8DD6-43AA-95B9-CE9FFF473E60}">
  <a:tblStyle styleId="{4DB2E16E-8DD6-43AA-95B9-CE9FFF473E60}"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dk1"/>
          </a:solidFill>
        </a:fill>
      </a:tcStyle>
    </a:lastCol>
    <a:firstCol>
      <a:tcTxStyle b="on" i="off">
        <a:font>
          <a:latin typeface="Trebuchet MS"/>
          <a:ea typeface="Trebuchet MS"/>
          <a:cs typeface="Trebuchet MS"/>
        </a:font>
        <a:schemeClr val="lt1"/>
      </a:tcTxStyle>
      <a:tcStyle>
        <a:tcBdr/>
        <a:fill>
          <a:solidFill>
            <a:schemeClr val="dk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416" y="5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88"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0"/>
            <a:ext cx="3279775" cy="533400"/>
          </a:xfrm>
          <a:prstGeom prst="rect">
            <a:avLst/>
          </a:prstGeom>
          <a:noFill/>
          <a:ln>
            <a:noFill/>
          </a:ln>
        </p:spPr>
        <p:txBody>
          <a:bodyPr spcFirstLastPara="1" wrap="square" lIns="0" tIns="0" rIns="0" bIns="0" anchor="t" anchorCtr="0">
            <a:noAutofit/>
          </a:bodyPr>
          <a:lstStyle>
            <a:lvl1pPr marR="0" lvl="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3" y="0"/>
            <a:ext cx="3279775" cy="533400"/>
          </a:xfrm>
          <a:prstGeom prst="rect">
            <a:avLst/>
          </a:prstGeom>
          <a:noFill/>
          <a:ln>
            <a:noFill/>
          </a:ln>
        </p:spPr>
        <p:txBody>
          <a:bodyPr spcFirstLastPara="1" wrap="square" lIns="0" tIns="0" rIns="0" bIns="0" anchor="t" anchorCtr="0">
            <a:noAutofit/>
          </a:bodyPr>
          <a:lstStyle>
            <a:lvl1pPr marR="0" lvl="0" algn="r"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775" cy="533400"/>
          </a:xfrm>
          <a:prstGeom prst="rect">
            <a:avLst/>
          </a:prstGeom>
          <a:noFill/>
          <a:ln>
            <a:noFill/>
          </a:ln>
        </p:spPr>
        <p:txBody>
          <a:bodyPr spcFirstLastPara="1" wrap="square" lIns="0" tIns="0" rIns="0" bIns="0" anchor="b" anchorCtr="0">
            <a:noAutofit/>
          </a:bodyPr>
          <a:lstStyle>
            <a:lvl1pPr marR="0" lvl="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
        <p:nvSpPr>
          <p:cNvPr id="145" name="Google Shape;145;p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6" name="Google Shape;146;p1: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1: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12</a:t>
            </a:fld>
            <a:endParaRPr sz="1400">
              <a:solidFill>
                <a:srgbClr val="000000"/>
              </a:solidFill>
              <a:latin typeface="Times New Roman"/>
              <a:ea typeface="Times New Roman"/>
              <a:cs typeface="Times New Roman"/>
              <a:sym typeface="Times New Roman"/>
            </a:endParaRPr>
          </a:p>
        </p:txBody>
      </p:sp>
      <p:sp>
        <p:nvSpPr>
          <p:cNvPr id="243" name="Google Shape;243;p1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4" name="Google Shape;244;p11: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a:t>
            </a:fld>
            <a:endParaRPr sz="1400" b="0" i="0" u="none" strike="noStrike" cap="none">
              <a:solidFill>
                <a:srgbClr val="000000"/>
              </a:solidFill>
              <a:latin typeface="Times New Roman"/>
              <a:ea typeface="Times New Roman"/>
              <a:cs typeface="Times New Roman"/>
              <a:sym typeface="Times New Roman"/>
            </a:endParaRPr>
          </a:p>
        </p:txBody>
      </p:sp>
      <p:sp>
        <p:nvSpPr>
          <p:cNvPr id="153" name="Google Shape;153;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4" name="Google Shape;154;p2: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60" name="Google Shape;160;p3: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4</a:t>
            </a:fld>
            <a:endParaRPr sz="1400" b="0" i="0" u="none" strike="noStrike" cap="none">
              <a:solidFill>
                <a:srgbClr val="000000"/>
              </a:solidFill>
              <a:latin typeface="Times New Roman"/>
              <a:ea typeface="Times New Roman"/>
              <a:cs typeface="Times New Roman"/>
              <a:sym typeface="Times New Roman"/>
            </a:endParaRPr>
          </a:p>
        </p:txBody>
      </p:sp>
      <p:sp>
        <p:nvSpPr>
          <p:cNvPr id="166" name="Google Shape;166;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7" name="Google Shape;167;p4: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5</a:t>
            </a:fld>
            <a:endParaRPr sz="1400" b="0" i="0" u="none" strike="noStrike" cap="none">
              <a:solidFill>
                <a:srgbClr val="000000"/>
              </a:solidFill>
              <a:latin typeface="Times New Roman"/>
              <a:ea typeface="Times New Roman"/>
              <a:cs typeface="Times New Roman"/>
              <a:sym typeface="Times New Roman"/>
            </a:endParaRPr>
          </a:p>
        </p:txBody>
      </p:sp>
      <p:sp>
        <p:nvSpPr>
          <p:cNvPr id="174" name="Google Shape;174;p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5" name="Google Shape;175;p5: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82" name="Google Shape;182;p6: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88" name="Google Shape;188;p7: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94" name="Google Shape;194;p8: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00" name="Google Shape;200;p9: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3"/>
          <p:cNvSpPr txBox="1">
            <a:spLocks noGrp="1"/>
          </p:cNvSpPr>
          <p:nvPr>
            <p:ph type="title"/>
          </p:nvPr>
        </p:nvSpPr>
        <p:spPr>
          <a:xfrm>
            <a:off x="671513" y="671513"/>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6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body" idx="1"/>
          </p:nvPr>
        </p:nvSpPr>
        <p:spPr>
          <a:xfrm>
            <a:off x="671513" y="2381250"/>
            <a:ext cx="6997700" cy="4278313"/>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29" name="Google Shape;29;p13"/>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1pPr>
            <a:lvl2pPr marL="0" lvl="1"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2pPr>
            <a:lvl3pPr marL="0" lvl="2"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3pPr>
            <a:lvl4pPr marL="0" lvl="3"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4pPr>
            <a:lvl5pPr marL="0" lvl="4"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5pPr>
            <a:lvl6pPr marL="0" lvl="5"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6pPr>
            <a:lvl7pPr marL="0" lvl="6"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7pPr>
            <a:lvl8pPr marL="0" lvl="7"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8pPr>
            <a:lvl9pPr marL="0" lvl="8"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672042" y="671971"/>
            <a:ext cx="6997914" cy="3751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body" idx="1"/>
          </p:nvPr>
        </p:nvSpPr>
        <p:spPr>
          <a:xfrm>
            <a:off x="672042" y="4927788"/>
            <a:ext cx="6997914" cy="1731695"/>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97" name="Google Shape;97;p22"/>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2"/>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chemeClr val="accent1"/>
                </a:solidFill>
                <a:latin typeface="Trebuchet MS"/>
                <a:ea typeface="Trebuchet MS"/>
                <a:cs typeface="Trebuchet MS"/>
                <a:sym typeface="Trebuchet MS"/>
              </a:defRPr>
            </a:lvl1pPr>
            <a:lvl2pPr marL="0" lvl="1" indent="0" algn="r">
              <a:spcBef>
                <a:spcPts val="0"/>
              </a:spcBef>
              <a:spcAft>
                <a:spcPts val="0"/>
              </a:spcAft>
              <a:buNone/>
              <a:defRPr sz="900">
                <a:solidFill>
                  <a:schemeClr val="accent1"/>
                </a:solidFill>
                <a:latin typeface="Trebuchet MS"/>
                <a:ea typeface="Trebuchet MS"/>
                <a:cs typeface="Trebuchet MS"/>
                <a:sym typeface="Trebuchet MS"/>
              </a:defRPr>
            </a:lvl2pPr>
            <a:lvl3pPr marL="0" lvl="2" indent="0" algn="r">
              <a:spcBef>
                <a:spcPts val="0"/>
              </a:spcBef>
              <a:spcAft>
                <a:spcPts val="0"/>
              </a:spcAft>
              <a:buNone/>
              <a:defRPr sz="900">
                <a:solidFill>
                  <a:schemeClr val="accent1"/>
                </a:solidFill>
                <a:latin typeface="Trebuchet MS"/>
                <a:ea typeface="Trebuchet MS"/>
                <a:cs typeface="Trebuchet MS"/>
                <a:sym typeface="Trebuchet MS"/>
              </a:defRPr>
            </a:lvl3pPr>
            <a:lvl4pPr marL="0" lvl="3" indent="0" algn="r">
              <a:spcBef>
                <a:spcPts val="0"/>
              </a:spcBef>
              <a:spcAft>
                <a:spcPts val="0"/>
              </a:spcAft>
              <a:buNone/>
              <a:defRPr sz="900">
                <a:solidFill>
                  <a:schemeClr val="accent1"/>
                </a:solidFill>
                <a:latin typeface="Trebuchet MS"/>
                <a:ea typeface="Trebuchet MS"/>
                <a:cs typeface="Trebuchet MS"/>
                <a:sym typeface="Trebuchet MS"/>
              </a:defRPr>
            </a:lvl4pPr>
            <a:lvl5pPr marL="0" lvl="4" indent="0" algn="r">
              <a:spcBef>
                <a:spcPts val="0"/>
              </a:spcBef>
              <a:spcAft>
                <a:spcPts val="0"/>
              </a:spcAft>
              <a:buNone/>
              <a:defRPr sz="900">
                <a:solidFill>
                  <a:schemeClr val="accent1"/>
                </a:solidFill>
                <a:latin typeface="Trebuchet MS"/>
                <a:ea typeface="Trebuchet MS"/>
                <a:cs typeface="Trebuchet MS"/>
                <a:sym typeface="Trebuchet MS"/>
              </a:defRPr>
            </a:lvl5pPr>
            <a:lvl6pPr marL="0" lvl="5" indent="0" algn="r">
              <a:spcBef>
                <a:spcPts val="0"/>
              </a:spcBef>
              <a:spcAft>
                <a:spcPts val="0"/>
              </a:spcAft>
              <a:buNone/>
              <a:defRPr sz="900">
                <a:solidFill>
                  <a:schemeClr val="accent1"/>
                </a:solidFill>
                <a:latin typeface="Trebuchet MS"/>
                <a:ea typeface="Trebuchet MS"/>
                <a:cs typeface="Trebuchet MS"/>
                <a:sym typeface="Trebuchet MS"/>
              </a:defRPr>
            </a:lvl6pPr>
            <a:lvl7pPr marL="0" lvl="6" indent="0" algn="r">
              <a:spcBef>
                <a:spcPts val="0"/>
              </a:spcBef>
              <a:spcAft>
                <a:spcPts val="0"/>
              </a:spcAft>
              <a:buNone/>
              <a:defRPr sz="900">
                <a:solidFill>
                  <a:schemeClr val="accent1"/>
                </a:solidFill>
                <a:latin typeface="Trebuchet MS"/>
                <a:ea typeface="Trebuchet MS"/>
                <a:cs typeface="Trebuchet MS"/>
                <a:sym typeface="Trebuchet MS"/>
              </a:defRPr>
            </a:lvl7pPr>
            <a:lvl8pPr marL="0" lvl="7" indent="0" algn="r">
              <a:spcBef>
                <a:spcPts val="0"/>
              </a:spcBef>
              <a:spcAft>
                <a:spcPts val="0"/>
              </a:spcAft>
              <a:buNone/>
              <a:defRPr sz="900">
                <a:solidFill>
                  <a:schemeClr val="accent1"/>
                </a:solidFill>
                <a:latin typeface="Trebuchet MS"/>
                <a:ea typeface="Trebuchet MS"/>
                <a:cs typeface="Trebuchet MS"/>
                <a:sym typeface="Trebuchet MS"/>
              </a:defRPr>
            </a:lvl8pPr>
            <a:lvl9pPr marL="0" lvl="8" indent="0" algn="r">
              <a:spcBef>
                <a:spcPts val="0"/>
              </a:spcBef>
              <a:spcAft>
                <a:spcPts val="0"/>
              </a:spcAft>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23"/>
          <p:cNvSpPr txBox="1"/>
          <p:nvPr/>
        </p:nvSpPr>
        <p:spPr>
          <a:xfrm>
            <a:off x="531813" y="871538"/>
            <a:ext cx="504825" cy="644525"/>
          </a:xfrm>
          <a:prstGeom prst="rect">
            <a:avLst/>
          </a:prstGeom>
          <a:noFill/>
          <a:ln>
            <a:noFill/>
          </a:ln>
        </p:spPr>
        <p:txBody>
          <a:bodyPr spcFirstLastPara="1" wrap="square" lIns="100775" tIns="50375" rIns="100775" bIns="50375" anchor="ctr" anchorCtr="0">
            <a:noAutofit/>
          </a:bodyPr>
          <a:lstStyle/>
          <a:p>
            <a:pPr marL="0" marR="0" lvl="0" indent="0" algn="l" rtl="0">
              <a:spcBef>
                <a:spcPts val="0"/>
              </a:spcBef>
              <a:spcAft>
                <a:spcPts val="0"/>
              </a:spcAft>
              <a:buNone/>
            </a:pPr>
            <a:r>
              <a:rPr lang="en-US" sz="8818">
                <a:solidFill>
                  <a:srgbClr val="9EDFF5"/>
                </a:solidFill>
                <a:latin typeface="Arial"/>
                <a:ea typeface="Arial"/>
                <a:cs typeface="Arial"/>
                <a:sym typeface="Arial"/>
              </a:rPr>
              <a:t>“</a:t>
            </a:r>
            <a:endParaRPr/>
          </a:p>
        </p:txBody>
      </p:sp>
      <p:sp>
        <p:nvSpPr>
          <p:cNvPr id="102" name="Google Shape;102;p23"/>
          <p:cNvSpPr txBox="1"/>
          <p:nvPr/>
        </p:nvSpPr>
        <p:spPr>
          <a:xfrm>
            <a:off x="7439025" y="3181350"/>
            <a:ext cx="503238" cy="644525"/>
          </a:xfrm>
          <a:prstGeom prst="rect">
            <a:avLst/>
          </a:prstGeom>
          <a:noFill/>
          <a:ln>
            <a:noFill/>
          </a:ln>
        </p:spPr>
        <p:txBody>
          <a:bodyPr spcFirstLastPara="1" wrap="square" lIns="100775" tIns="50375" rIns="100775" bIns="50375" anchor="ctr" anchorCtr="0">
            <a:noAutofit/>
          </a:bodyPr>
          <a:lstStyle/>
          <a:p>
            <a:pPr marL="0" marR="0" lvl="0" indent="0" algn="l" rtl="0">
              <a:spcBef>
                <a:spcPts val="0"/>
              </a:spcBef>
              <a:spcAft>
                <a:spcPts val="0"/>
              </a:spcAft>
              <a:buNone/>
            </a:pPr>
            <a:r>
              <a:rPr lang="en-US" sz="8818">
                <a:solidFill>
                  <a:srgbClr val="9EDFF5"/>
                </a:solidFill>
                <a:latin typeface="Arial"/>
                <a:ea typeface="Arial"/>
                <a:cs typeface="Arial"/>
                <a:sym typeface="Arial"/>
              </a:rPr>
              <a:t>”</a:t>
            </a:r>
            <a:endParaRPr/>
          </a:p>
        </p:txBody>
      </p:sp>
      <p:sp>
        <p:nvSpPr>
          <p:cNvPr id="103" name="Google Shape;103;p23"/>
          <p:cNvSpPr txBox="1">
            <a:spLocks noGrp="1"/>
          </p:cNvSpPr>
          <p:nvPr>
            <p:ph type="title"/>
          </p:nvPr>
        </p:nvSpPr>
        <p:spPr>
          <a:xfrm>
            <a:off x="854257" y="671971"/>
            <a:ext cx="6694159"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3"/>
          <p:cNvSpPr txBox="1">
            <a:spLocks noGrp="1"/>
          </p:cNvSpPr>
          <p:nvPr>
            <p:ph type="body" idx="1"/>
          </p:nvPr>
        </p:nvSpPr>
        <p:spPr>
          <a:xfrm>
            <a:off x="1213857" y="4003828"/>
            <a:ext cx="5974958" cy="419982"/>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411"/>
              <a:buFont typeface="Trebuchet MS"/>
              <a:buNone/>
              <a:defRPr sz="1764">
                <a:solidFill>
                  <a:srgbClr val="7F7F7F"/>
                </a:solidFill>
              </a:defRPr>
            </a:lvl1pPr>
            <a:lvl2pPr marL="914400" lvl="1" indent="-228600" algn="l">
              <a:spcBef>
                <a:spcPts val="1100"/>
              </a:spcBef>
              <a:spcAft>
                <a:spcPts val="0"/>
              </a:spcAft>
              <a:buSzPts val="1360"/>
              <a:buFont typeface="Trebuchet MS"/>
              <a:buNone/>
              <a:defRPr/>
            </a:lvl2pPr>
            <a:lvl3pPr marL="1371600" lvl="2" indent="-228600" algn="l">
              <a:spcBef>
                <a:spcPts val="1100"/>
              </a:spcBef>
              <a:spcAft>
                <a:spcPts val="0"/>
              </a:spcAft>
              <a:buSzPts val="1200"/>
              <a:buFont typeface="Trebuchet MS"/>
              <a:buNone/>
              <a:defRPr/>
            </a:lvl3pPr>
            <a:lvl4pPr marL="1828800" lvl="3" indent="-228600" algn="l">
              <a:spcBef>
                <a:spcPts val="1100"/>
              </a:spcBef>
              <a:spcAft>
                <a:spcPts val="0"/>
              </a:spcAft>
              <a:buSzPts val="1040"/>
              <a:buFont typeface="Trebuchet MS"/>
              <a:buNone/>
              <a:defRPr/>
            </a:lvl4pPr>
            <a:lvl5pPr marL="2286000" lvl="4" indent="-228600" algn="l">
              <a:spcBef>
                <a:spcPts val="1100"/>
              </a:spcBef>
              <a:spcAft>
                <a:spcPts val="0"/>
              </a:spcAft>
              <a:buSzPts val="1040"/>
              <a:buFont typeface="Trebuchet MS"/>
              <a:buNone/>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05" name="Google Shape;105;p23"/>
          <p:cNvSpPr txBox="1">
            <a:spLocks noGrp="1"/>
          </p:cNvSpPr>
          <p:nvPr>
            <p:ph type="body" idx="2"/>
          </p:nvPr>
        </p:nvSpPr>
        <p:spPr>
          <a:xfrm>
            <a:off x="672040" y="4927788"/>
            <a:ext cx="6997915" cy="1731695"/>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106" name="Google Shape;106;p23"/>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3"/>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3"/>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chemeClr val="accent1"/>
                </a:solidFill>
                <a:latin typeface="Trebuchet MS"/>
                <a:ea typeface="Trebuchet MS"/>
                <a:cs typeface="Trebuchet MS"/>
                <a:sym typeface="Trebuchet MS"/>
              </a:defRPr>
            </a:lvl1pPr>
            <a:lvl2pPr marL="0" lvl="1" indent="0" algn="r">
              <a:spcBef>
                <a:spcPts val="0"/>
              </a:spcBef>
              <a:spcAft>
                <a:spcPts val="0"/>
              </a:spcAft>
              <a:buNone/>
              <a:defRPr sz="900">
                <a:solidFill>
                  <a:schemeClr val="accent1"/>
                </a:solidFill>
                <a:latin typeface="Trebuchet MS"/>
                <a:ea typeface="Trebuchet MS"/>
                <a:cs typeface="Trebuchet MS"/>
                <a:sym typeface="Trebuchet MS"/>
              </a:defRPr>
            </a:lvl2pPr>
            <a:lvl3pPr marL="0" lvl="2" indent="0" algn="r">
              <a:spcBef>
                <a:spcPts val="0"/>
              </a:spcBef>
              <a:spcAft>
                <a:spcPts val="0"/>
              </a:spcAft>
              <a:buNone/>
              <a:defRPr sz="900">
                <a:solidFill>
                  <a:schemeClr val="accent1"/>
                </a:solidFill>
                <a:latin typeface="Trebuchet MS"/>
                <a:ea typeface="Trebuchet MS"/>
                <a:cs typeface="Trebuchet MS"/>
                <a:sym typeface="Trebuchet MS"/>
              </a:defRPr>
            </a:lvl3pPr>
            <a:lvl4pPr marL="0" lvl="3" indent="0" algn="r">
              <a:spcBef>
                <a:spcPts val="0"/>
              </a:spcBef>
              <a:spcAft>
                <a:spcPts val="0"/>
              </a:spcAft>
              <a:buNone/>
              <a:defRPr sz="900">
                <a:solidFill>
                  <a:schemeClr val="accent1"/>
                </a:solidFill>
                <a:latin typeface="Trebuchet MS"/>
                <a:ea typeface="Trebuchet MS"/>
                <a:cs typeface="Trebuchet MS"/>
                <a:sym typeface="Trebuchet MS"/>
              </a:defRPr>
            </a:lvl4pPr>
            <a:lvl5pPr marL="0" lvl="4" indent="0" algn="r">
              <a:spcBef>
                <a:spcPts val="0"/>
              </a:spcBef>
              <a:spcAft>
                <a:spcPts val="0"/>
              </a:spcAft>
              <a:buNone/>
              <a:defRPr sz="900">
                <a:solidFill>
                  <a:schemeClr val="accent1"/>
                </a:solidFill>
                <a:latin typeface="Trebuchet MS"/>
                <a:ea typeface="Trebuchet MS"/>
                <a:cs typeface="Trebuchet MS"/>
                <a:sym typeface="Trebuchet MS"/>
              </a:defRPr>
            </a:lvl5pPr>
            <a:lvl6pPr marL="0" lvl="5" indent="0" algn="r">
              <a:spcBef>
                <a:spcPts val="0"/>
              </a:spcBef>
              <a:spcAft>
                <a:spcPts val="0"/>
              </a:spcAft>
              <a:buNone/>
              <a:defRPr sz="900">
                <a:solidFill>
                  <a:schemeClr val="accent1"/>
                </a:solidFill>
                <a:latin typeface="Trebuchet MS"/>
                <a:ea typeface="Trebuchet MS"/>
                <a:cs typeface="Trebuchet MS"/>
                <a:sym typeface="Trebuchet MS"/>
              </a:defRPr>
            </a:lvl6pPr>
            <a:lvl7pPr marL="0" lvl="6" indent="0" algn="r">
              <a:spcBef>
                <a:spcPts val="0"/>
              </a:spcBef>
              <a:spcAft>
                <a:spcPts val="0"/>
              </a:spcAft>
              <a:buNone/>
              <a:defRPr sz="900">
                <a:solidFill>
                  <a:schemeClr val="accent1"/>
                </a:solidFill>
                <a:latin typeface="Trebuchet MS"/>
                <a:ea typeface="Trebuchet MS"/>
                <a:cs typeface="Trebuchet MS"/>
                <a:sym typeface="Trebuchet MS"/>
              </a:defRPr>
            </a:lvl7pPr>
            <a:lvl8pPr marL="0" lvl="7" indent="0" algn="r">
              <a:spcBef>
                <a:spcPts val="0"/>
              </a:spcBef>
              <a:spcAft>
                <a:spcPts val="0"/>
              </a:spcAft>
              <a:buNone/>
              <a:defRPr sz="900">
                <a:solidFill>
                  <a:schemeClr val="accent1"/>
                </a:solidFill>
                <a:latin typeface="Trebuchet MS"/>
                <a:ea typeface="Trebuchet MS"/>
                <a:cs typeface="Trebuchet MS"/>
                <a:sym typeface="Trebuchet MS"/>
              </a:defRPr>
            </a:lvl8pPr>
            <a:lvl9pPr marL="0" lvl="8" indent="0" algn="r">
              <a:spcBef>
                <a:spcPts val="0"/>
              </a:spcBef>
              <a:spcAft>
                <a:spcPts val="0"/>
              </a:spcAft>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24"/>
          <p:cNvSpPr txBox="1">
            <a:spLocks noGrp="1"/>
          </p:cNvSpPr>
          <p:nvPr>
            <p:ph type="title"/>
          </p:nvPr>
        </p:nvSpPr>
        <p:spPr>
          <a:xfrm>
            <a:off x="672040" y="2129659"/>
            <a:ext cx="6997915" cy="28610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4"/>
          <p:cNvSpPr txBox="1">
            <a:spLocks noGrp="1"/>
          </p:cNvSpPr>
          <p:nvPr>
            <p:ph type="body" idx="1"/>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112" name="Google Shape;112;p24"/>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4"/>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4"/>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chemeClr val="accent1"/>
                </a:solidFill>
                <a:latin typeface="Trebuchet MS"/>
                <a:ea typeface="Trebuchet MS"/>
                <a:cs typeface="Trebuchet MS"/>
                <a:sym typeface="Trebuchet MS"/>
              </a:defRPr>
            </a:lvl1pPr>
            <a:lvl2pPr marL="0" lvl="1" indent="0" algn="r">
              <a:spcBef>
                <a:spcPts val="0"/>
              </a:spcBef>
              <a:spcAft>
                <a:spcPts val="0"/>
              </a:spcAft>
              <a:buNone/>
              <a:defRPr sz="900">
                <a:solidFill>
                  <a:schemeClr val="accent1"/>
                </a:solidFill>
                <a:latin typeface="Trebuchet MS"/>
                <a:ea typeface="Trebuchet MS"/>
                <a:cs typeface="Trebuchet MS"/>
                <a:sym typeface="Trebuchet MS"/>
              </a:defRPr>
            </a:lvl2pPr>
            <a:lvl3pPr marL="0" lvl="2" indent="0" algn="r">
              <a:spcBef>
                <a:spcPts val="0"/>
              </a:spcBef>
              <a:spcAft>
                <a:spcPts val="0"/>
              </a:spcAft>
              <a:buNone/>
              <a:defRPr sz="900">
                <a:solidFill>
                  <a:schemeClr val="accent1"/>
                </a:solidFill>
                <a:latin typeface="Trebuchet MS"/>
                <a:ea typeface="Trebuchet MS"/>
                <a:cs typeface="Trebuchet MS"/>
                <a:sym typeface="Trebuchet MS"/>
              </a:defRPr>
            </a:lvl3pPr>
            <a:lvl4pPr marL="0" lvl="3" indent="0" algn="r">
              <a:spcBef>
                <a:spcPts val="0"/>
              </a:spcBef>
              <a:spcAft>
                <a:spcPts val="0"/>
              </a:spcAft>
              <a:buNone/>
              <a:defRPr sz="900">
                <a:solidFill>
                  <a:schemeClr val="accent1"/>
                </a:solidFill>
                <a:latin typeface="Trebuchet MS"/>
                <a:ea typeface="Trebuchet MS"/>
                <a:cs typeface="Trebuchet MS"/>
                <a:sym typeface="Trebuchet MS"/>
              </a:defRPr>
            </a:lvl4pPr>
            <a:lvl5pPr marL="0" lvl="4" indent="0" algn="r">
              <a:spcBef>
                <a:spcPts val="0"/>
              </a:spcBef>
              <a:spcAft>
                <a:spcPts val="0"/>
              </a:spcAft>
              <a:buNone/>
              <a:defRPr sz="900">
                <a:solidFill>
                  <a:schemeClr val="accent1"/>
                </a:solidFill>
                <a:latin typeface="Trebuchet MS"/>
                <a:ea typeface="Trebuchet MS"/>
                <a:cs typeface="Trebuchet MS"/>
                <a:sym typeface="Trebuchet MS"/>
              </a:defRPr>
            </a:lvl5pPr>
            <a:lvl6pPr marL="0" lvl="5" indent="0" algn="r">
              <a:spcBef>
                <a:spcPts val="0"/>
              </a:spcBef>
              <a:spcAft>
                <a:spcPts val="0"/>
              </a:spcAft>
              <a:buNone/>
              <a:defRPr sz="900">
                <a:solidFill>
                  <a:schemeClr val="accent1"/>
                </a:solidFill>
                <a:latin typeface="Trebuchet MS"/>
                <a:ea typeface="Trebuchet MS"/>
                <a:cs typeface="Trebuchet MS"/>
                <a:sym typeface="Trebuchet MS"/>
              </a:defRPr>
            </a:lvl6pPr>
            <a:lvl7pPr marL="0" lvl="6" indent="0" algn="r">
              <a:spcBef>
                <a:spcPts val="0"/>
              </a:spcBef>
              <a:spcAft>
                <a:spcPts val="0"/>
              </a:spcAft>
              <a:buNone/>
              <a:defRPr sz="900">
                <a:solidFill>
                  <a:schemeClr val="accent1"/>
                </a:solidFill>
                <a:latin typeface="Trebuchet MS"/>
                <a:ea typeface="Trebuchet MS"/>
                <a:cs typeface="Trebuchet MS"/>
                <a:sym typeface="Trebuchet MS"/>
              </a:defRPr>
            </a:lvl7pPr>
            <a:lvl8pPr marL="0" lvl="7" indent="0" algn="r">
              <a:spcBef>
                <a:spcPts val="0"/>
              </a:spcBef>
              <a:spcAft>
                <a:spcPts val="0"/>
              </a:spcAft>
              <a:buNone/>
              <a:defRPr sz="900">
                <a:solidFill>
                  <a:schemeClr val="accent1"/>
                </a:solidFill>
                <a:latin typeface="Trebuchet MS"/>
                <a:ea typeface="Trebuchet MS"/>
                <a:cs typeface="Trebuchet MS"/>
                <a:sym typeface="Trebuchet MS"/>
              </a:defRPr>
            </a:lvl8pPr>
            <a:lvl9pPr marL="0" lvl="8" indent="0" algn="r">
              <a:spcBef>
                <a:spcPts val="0"/>
              </a:spcBef>
              <a:spcAft>
                <a:spcPts val="0"/>
              </a:spcAft>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25"/>
          <p:cNvSpPr txBox="1"/>
          <p:nvPr/>
        </p:nvSpPr>
        <p:spPr>
          <a:xfrm>
            <a:off x="531813" y="871538"/>
            <a:ext cx="504825" cy="644525"/>
          </a:xfrm>
          <a:prstGeom prst="rect">
            <a:avLst/>
          </a:prstGeom>
          <a:noFill/>
          <a:ln>
            <a:noFill/>
          </a:ln>
        </p:spPr>
        <p:txBody>
          <a:bodyPr spcFirstLastPara="1" wrap="square" lIns="100775" tIns="50375" rIns="100775" bIns="50375" anchor="ctr" anchorCtr="0">
            <a:noAutofit/>
          </a:bodyPr>
          <a:lstStyle/>
          <a:p>
            <a:pPr marL="0" marR="0" lvl="0" indent="0" algn="l" rtl="0">
              <a:spcBef>
                <a:spcPts val="0"/>
              </a:spcBef>
              <a:spcAft>
                <a:spcPts val="0"/>
              </a:spcAft>
              <a:buNone/>
            </a:pPr>
            <a:r>
              <a:rPr lang="en-US" sz="8818">
                <a:solidFill>
                  <a:srgbClr val="9EDFF5"/>
                </a:solidFill>
                <a:latin typeface="Arial"/>
                <a:ea typeface="Arial"/>
                <a:cs typeface="Arial"/>
                <a:sym typeface="Arial"/>
              </a:rPr>
              <a:t>“</a:t>
            </a:r>
            <a:endParaRPr/>
          </a:p>
        </p:txBody>
      </p:sp>
      <p:sp>
        <p:nvSpPr>
          <p:cNvPr id="117" name="Google Shape;117;p25"/>
          <p:cNvSpPr txBox="1"/>
          <p:nvPr/>
        </p:nvSpPr>
        <p:spPr>
          <a:xfrm>
            <a:off x="7439025" y="3181350"/>
            <a:ext cx="503238" cy="644525"/>
          </a:xfrm>
          <a:prstGeom prst="rect">
            <a:avLst/>
          </a:prstGeom>
          <a:noFill/>
          <a:ln>
            <a:noFill/>
          </a:ln>
        </p:spPr>
        <p:txBody>
          <a:bodyPr spcFirstLastPara="1" wrap="square" lIns="100775" tIns="50375" rIns="100775" bIns="50375" anchor="ctr" anchorCtr="0">
            <a:noAutofit/>
          </a:bodyPr>
          <a:lstStyle/>
          <a:p>
            <a:pPr marL="0" marR="0" lvl="0" indent="0" algn="l" rtl="0">
              <a:spcBef>
                <a:spcPts val="0"/>
              </a:spcBef>
              <a:spcAft>
                <a:spcPts val="0"/>
              </a:spcAft>
              <a:buNone/>
            </a:pPr>
            <a:r>
              <a:rPr lang="en-US" sz="8818">
                <a:solidFill>
                  <a:srgbClr val="9EDFF5"/>
                </a:solidFill>
                <a:latin typeface="Arial"/>
                <a:ea typeface="Arial"/>
                <a:cs typeface="Arial"/>
                <a:sym typeface="Arial"/>
              </a:rPr>
              <a:t>”</a:t>
            </a:r>
            <a:endParaRPr/>
          </a:p>
        </p:txBody>
      </p:sp>
      <p:sp>
        <p:nvSpPr>
          <p:cNvPr id="118" name="Google Shape;118;p25"/>
          <p:cNvSpPr txBox="1">
            <a:spLocks noGrp="1"/>
          </p:cNvSpPr>
          <p:nvPr>
            <p:ph type="title"/>
          </p:nvPr>
        </p:nvSpPr>
        <p:spPr>
          <a:xfrm>
            <a:off x="854257" y="671971"/>
            <a:ext cx="6694159"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5"/>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Font typeface="Trebuchet MS"/>
              <a:buNone/>
              <a:defRPr sz="2646">
                <a:solidFill>
                  <a:srgbClr val="3F3F3F"/>
                </a:solidFill>
              </a:defRPr>
            </a:lvl1pPr>
            <a:lvl2pPr marL="914400" lvl="1" indent="-228600" algn="l">
              <a:spcBef>
                <a:spcPts val="1100"/>
              </a:spcBef>
              <a:spcAft>
                <a:spcPts val="0"/>
              </a:spcAft>
              <a:buSzPts val="1360"/>
              <a:buFont typeface="Trebuchet MS"/>
              <a:buNone/>
              <a:defRPr/>
            </a:lvl2pPr>
            <a:lvl3pPr marL="1371600" lvl="2" indent="-228600" algn="l">
              <a:spcBef>
                <a:spcPts val="1100"/>
              </a:spcBef>
              <a:spcAft>
                <a:spcPts val="0"/>
              </a:spcAft>
              <a:buSzPts val="1200"/>
              <a:buFont typeface="Trebuchet MS"/>
              <a:buNone/>
              <a:defRPr/>
            </a:lvl3pPr>
            <a:lvl4pPr marL="1828800" lvl="3" indent="-228600" algn="l">
              <a:spcBef>
                <a:spcPts val="1100"/>
              </a:spcBef>
              <a:spcAft>
                <a:spcPts val="0"/>
              </a:spcAft>
              <a:buSzPts val="1040"/>
              <a:buFont typeface="Trebuchet MS"/>
              <a:buNone/>
              <a:defRPr/>
            </a:lvl4pPr>
            <a:lvl5pPr marL="2286000" lvl="4" indent="-228600" algn="l">
              <a:spcBef>
                <a:spcPts val="1100"/>
              </a:spcBef>
              <a:spcAft>
                <a:spcPts val="0"/>
              </a:spcAft>
              <a:buSzPts val="1040"/>
              <a:buFont typeface="Trebuchet MS"/>
              <a:buNone/>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20" name="Google Shape;120;p25"/>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121" name="Google Shape;121;p25"/>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5"/>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chemeClr val="accent1"/>
                </a:solidFill>
                <a:latin typeface="Trebuchet MS"/>
                <a:ea typeface="Trebuchet MS"/>
                <a:cs typeface="Trebuchet MS"/>
                <a:sym typeface="Trebuchet MS"/>
              </a:defRPr>
            </a:lvl1pPr>
            <a:lvl2pPr marL="0" lvl="1" indent="0" algn="r">
              <a:spcBef>
                <a:spcPts val="0"/>
              </a:spcBef>
              <a:spcAft>
                <a:spcPts val="0"/>
              </a:spcAft>
              <a:buNone/>
              <a:defRPr sz="900">
                <a:solidFill>
                  <a:schemeClr val="accent1"/>
                </a:solidFill>
                <a:latin typeface="Trebuchet MS"/>
                <a:ea typeface="Trebuchet MS"/>
                <a:cs typeface="Trebuchet MS"/>
                <a:sym typeface="Trebuchet MS"/>
              </a:defRPr>
            </a:lvl2pPr>
            <a:lvl3pPr marL="0" lvl="2" indent="0" algn="r">
              <a:spcBef>
                <a:spcPts val="0"/>
              </a:spcBef>
              <a:spcAft>
                <a:spcPts val="0"/>
              </a:spcAft>
              <a:buNone/>
              <a:defRPr sz="900">
                <a:solidFill>
                  <a:schemeClr val="accent1"/>
                </a:solidFill>
                <a:latin typeface="Trebuchet MS"/>
                <a:ea typeface="Trebuchet MS"/>
                <a:cs typeface="Trebuchet MS"/>
                <a:sym typeface="Trebuchet MS"/>
              </a:defRPr>
            </a:lvl3pPr>
            <a:lvl4pPr marL="0" lvl="3" indent="0" algn="r">
              <a:spcBef>
                <a:spcPts val="0"/>
              </a:spcBef>
              <a:spcAft>
                <a:spcPts val="0"/>
              </a:spcAft>
              <a:buNone/>
              <a:defRPr sz="900">
                <a:solidFill>
                  <a:schemeClr val="accent1"/>
                </a:solidFill>
                <a:latin typeface="Trebuchet MS"/>
                <a:ea typeface="Trebuchet MS"/>
                <a:cs typeface="Trebuchet MS"/>
                <a:sym typeface="Trebuchet MS"/>
              </a:defRPr>
            </a:lvl4pPr>
            <a:lvl5pPr marL="0" lvl="4" indent="0" algn="r">
              <a:spcBef>
                <a:spcPts val="0"/>
              </a:spcBef>
              <a:spcAft>
                <a:spcPts val="0"/>
              </a:spcAft>
              <a:buNone/>
              <a:defRPr sz="900">
                <a:solidFill>
                  <a:schemeClr val="accent1"/>
                </a:solidFill>
                <a:latin typeface="Trebuchet MS"/>
                <a:ea typeface="Trebuchet MS"/>
                <a:cs typeface="Trebuchet MS"/>
                <a:sym typeface="Trebuchet MS"/>
              </a:defRPr>
            </a:lvl5pPr>
            <a:lvl6pPr marL="0" lvl="5" indent="0" algn="r">
              <a:spcBef>
                <a:spcPts val="0"/>
              </a:spcBef>
              <a:spcAft>
                <a:spcPts val="0"/>
              </a:spcAft>
              <a:buNone/>
              <a:defRPr sz="900">
                <a:solidFill>
                  <a:schemeClr val="accent1"/>
                </a:solidFill>
                <a:latin typeface="Trebuchet MS"/>
                <a:ea typeface="Trebuchet MS"/>
                <a:cs typeface="Trebuchet MS"/>
                <a:sym typeface="Trebuchet MS"/>
              </a:defRPr>
            </a:lvl6pPr>
            <a:lvl7pPr marL="0" lvl="6" indent="0" algn="r">
              <a:spcBef>
                <a:spcPts val="0"/>
              </a:spcBef>
              <a:spcAft>
                <a:spcPts val="0"/>
              </a:spcAft>
              <a:buNone/>
              <a:defRPr sz="900">
                <a:solidFill>
                  <a:schemeClr val="accent1"/>
                </a:solidFill>
                <a:latin typeface="Trebuchet MS"/>
                <a:ea typeface="Trebuchet MS"/>
                <a:cs typeface="Trebuchet MS"/>
                <a:sym typeface="Trebuchet MS"/>
              </a:defRPr>
            </a:lvl7pPr>
            <a:lvl8pPr marL="0" lvl="7" indent="0" algn="r">
              <a:spcBef>
                <a:spcPts val="0"/>
              </a:spcBef>
              <a:spcAft>
                <a:spcPts val="0"/>
              </a:spcAft>
              <a:buNone/>
              <a:defRPr sz="900">
                <a:solidFill>
                  <a:schemeClr val="accent1"/>
                </a:solidFill>
                <a:latin typeface="Trebuchet MS"/>
                <a:ea typeface="Trebuchet MS"/>
                <a:cs typeface="Trebuchet MS"/>
                <a:sym typeface="Trebuchet MS"/>
              </a:defRPr>
            </a:lvl8pPr>
            <a:lvl9pPr marL="0" lvl="8" indent="0" algn="r">
              <a:spcBef>
                <a:spcPts val="0"/>
              </a:spcBef>
              <a:spcAft>
                <a:spcPts val="0"/>
              </a:spcAft>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26"/>
          <p:cNvSpPr txBox="1">
            <a:spLocks noGrp="1"/>
          </p:cNvSpPr>
          <p:nvPr>
            <p:ph type="title"/>
          </p:nvPr>
        </p:nvSpPr>
        <p:spPr>
          <a:xfrm>
            <a:off x="678930" y="671971"/>
            <a:ext cx="6991025"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6"/>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Font typeface="Trebuchet MS"/>
              <a:buNone/>
              <a:defRPr sz="2646">
                <a:solidFill>
                  <a:schemeClr val="accent1"/>
                </a:solidFill>
              </a:defRPr>
            </a:lvl1pPr>
            <a:lvl2pPr marL="914400" lvl="1" indent="-228600" algn="l">
              <a:spcBef>
                <a:spcPts val="1100"/>
              </a:spcBef>
              <a:spcAft>
                <a:spcPts val="0"/>
              </a:spcAft>
              <a:buSzPts val="1360"/>
              <a:buFont typeface="Trebuchet MS"/>
              <a:buNone/>
              <a:defRPr/>
            </a:lvl2pPr>
            <a:lvl3pPr marL="1371600" lvl="2" indent="-228600" algn="l">
              <a:spcBef>
                <a:spcPts val="1100"/>
              </a:spcBef>
              <a:spcAft>
                <a:spcPts val="0"/>
              </a:spcAft>
              <a:buSzPts val="1200"/>
              <a:buFont typeface="Trebuchet MS"/>
              <a:buNone/>
              <a:defRPr/>
            </a:lvl3pPr>
            <a:lvl4pPr marL="1828800" lvl="3" indent="-228600" algn="l">
              <a:spcBef>
                <a:spcPts val="1100"/>
              </a:spcBef>
              <a:spcAft>
                <a:spcPts val="0"/>
              </a:spcAft>
              <a:buSzPts val="1040"/>
              <a:buFont typeface="Trebuchet MS"/>
              <a:buNone/>
              <a:defRPr/>
            </a:lvl4pPr>
            <a:lvl5pPr marL="2286000" lvl="4" indent="-228600" algn="l">
              <a:spcBef>
                <a:spcPts val="1100"/>
              </a:spcBef>
              <a:spcAft>
                <a:spcPts val="0"/>
              </a:spcAft>
              <a:buSzPts val="1040"/>
              <a:buFont typeface="Trebuchet MS"/>
              <a:buNone/>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27" name="Google Shape;127;p26"/>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128" name="Google Shape;128;p26"/>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6"/>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chemeClr val="accent1"/>
                </a:solidFill>
                <a:latin typeface="Trebuchet MS"/>
                <a:ea typeface="Trebuchet MS"/>
                <a:cs typeface="Trebuchet MS"/>
                <a:sym typeface="Trebuchet MS"/>
              </a:defRPr>
            </a:lvl1pPr>
            <a:lvl2pPr marL="0" lvl="1" indent="0" algn="r">
              <a:spcBef>
                <a:spcPts val="0"/>
              </a:spcBef>
              <a:spcAft>
                <a:spcPts val="0"/>
              </a:spcAft>
              <a:buNone/>
              <a:defRPr sz="900">
                <a:solidFill>
                  <a:schemeClr val="accent1"/>
                </a:solidFill>
                <a:latin typeface="Trebuchet MS"/>
                <a:ea typeface="Trebuchet MS"/>
                <a:cs typeface="Trebuchet MS"/>
                <a:sym typeface="Trebuchet MS"/>
              </a:defRPr>
            </a:lvl2pPr>
            <a:lvl3pPr marL="0" lvl="2" indent="0" algn="r">
              <a:spcBef>
                <a:spcPts val="0"/>
              </a:spcBef>
              <a:spcAft>
                <a:spcPts val="0"/>
              </a:spcAft>
              <a:buNone/>
              <a:defRPr sz="900">
                <a:solidFill>
                  <a:schemeClr val="accent1"/>
                </a:solidFill>
                <a:latin typeface="Trebuchet MS"/>
                <a:ea typeface="Trebuchet MS"/>
                <a:cs typeface="Trebuchet MS"/>
                <a:sym typeface="Trebuchet MS"/>
              </a:defRPr>
            </a:lvl3pPr>
            <a:lvl4pPr marL="0" lvl="3" indent="0" algn="r">
              <a:spcBef>
                <a:spcPts val="0"/>
              </a:spcBef>
              <a:spcAft>
                <a:spcPts val="0"/>
              </a:spcAft>
              <a:buNone/>
              <a:defRPr sz="900">
                <a:solidFill>
                  <a:schemeClr val="accent1"/>
                </a:solidFill>
                <a:latin typeface="Trebuchet MS"/>
                <a:ea typeface="Trebuchet MS"/>
                <a:cs typeface="Trebuchet MS"/>
                <a:sym typeface="Trebuchet MS"/>
              </a:defRPr>
            </a:lvl4pPr>
            <a:lvl5pPr marL="0" lvl="4" indent="0" algn="r">
              <a:spcBef>
                <a:spcPts val="0"/>
              </a:spcBef>
              <a:spcAft>
                <a:spcPts val="0"/>
              </a:spcAft>
              <a:buNone/>
              <a:defRPr sz="900">
                <a:solidFill>
                  <a:schemeClr val="accent1"/>
                </a:solidFill>
                <a:latin typeface="Trebuchet MS"/>
                <a:ea typeface="Trebuchet MS"/>
                <a:cs typeface="Trebuchet MS"/>
                <a:sym typeface="Trebuchet MS"/>
              </a:defRPr>
            </a:lvl5pPr>
            <a:lvl6pPr marL="0" lvl="5" indent="0" algn="r">
              <a:spcBef>
                <a:spcPts val="0"/>
              </a:spcBef>
              <a:spcAft>
                <a:spcPts val="0"/>
              </a:spcAft>
              <a:buNone/>
              <a:defRPr sz="900">
                <a:solidFill>
                  <a:schemeClr val="accent1"/>
                </a:solidFill>
                <a:latin typeface="Trebuchet MS"/>
                <a:ea typeface="Trebuchet MS"/>
                <a:cs typeface="Trebuchet MS"/>
                <a:sym typeface="Trebuchet MS"/>
              </a:defRPr>
            </a:lvl6pPr>
            <a:lvl7pPr marL="0" lvl="6" indent="0" algn="r">
              <a:spcBef>
                <a:spcPts val="0"/>
              </a:spcBef>
              <a:spcAft>
                <a:spcPts val="0"/>
              </a:spcAft>
              <a:buNone/>
              <a:defRPr sz="900">
                <a:solidFill>
                  <a:schemeClr val="accent1"/>
                </a:solidFill>
                <a:latin typeface="Trebuchet MS"/>
                <a:ea typeface="Trebuchet MS"/>
                <a:cs typeface="Trebuchet MS"/>
                <a:sym typeface="Trebuchet MS"/>
              </a:defRPr>
            </a:lvl7pPr>
            <a:lvl8pPr marL="0" lvl="7" indent="0" algn="r">
              <a:spcBef>
                <a:spcPts val="0"/>
              </a:spcBef>
              <a:spcAft>
                <a:spcPts val="0"/>
              </a:spcAft>
              <a:buNone/>
              <a:defRPr sz="900">
                <a:solidFill>
                  <a:schemeClr val="accent1"/>
                </a:solidFill>
                <a:latin typeface="Trebuchet MS"/>
                <a:ea typeface="Trebuchet MS"/>
                <a:cs typeface="Trebuchet MS"/>
                <a:sym typeface="Trebuchet MS"/>
              </a:defRPr>
            </a:lvl8pPr>
            <a:lvl9pPr marL="0" lvl="8" indent="0" algn="r">
              <a:spcBef>
                <a:spcPts val="0"/>
              </a:spcBef>
              <a:spcAft>
                <a:spcPts val="0"/>
              </a:spcAft>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7"/>
          <p:cNvSpPr txBox="1">
            <a:spLocks noGrp="1"/>
          </p:cNvSpPr>
          <p:nvPr>
            <p:ph type="title"/>
          </p:nvPr>
        </p:nvSpPr>
        <p:spPr>
          <a:xfrm>
            <a:off x="671513" y="671513"/>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7"/>
          <p:cNvSpPr txBox="1">
            <a:spLocks noGrp="1"/>
          </p:cNvSpPr>
          <p:nvPr>
            <p:ph type="body" idx="1"/>
          </p:nvPr>
        </p:nvSpPr>
        <p:spPr>
          <a:xfrm rot="5400000">
            <a:off x="2031207" y="1021557"/>
            <a:ext cx="4278313" cy="6997700"/>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34" name="Google Shape;134;p27"/>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7"/>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7"/>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chemeClr val="accent1"/>
                </a:solidFill>
                <a:latin typeface="Trebuchet MS"/>
                <a:ea typeface="Trebuchet MS"/>
                <a:cs typeface="Trebuchet MS"/>
                <a:sym typeface="Trebuchet MS"/>
              </a:defRPr>
            </a:lvl1pPr>
            <a:lvl2pPr marL="0" lvl="1" indent="0" algn="r">
              <a:spcBef>
                <a:spcPts val="0"/>
              </a:spcBef>
              <a:spcAft>
                <a:spcPts val="0"/>
              </a:spcAft>
              <a:buNone/>
              <a:defRPr sz="900">
                <a:solidFill>
                  <a:schemeClr val="accent1"/>
                </a:solidFill>
                <a:latin typeface="Trebuchet MS"/>
                <a:ea typeface="Trebuchet MS"/>
                <a:cs typeface="Trebuchet MS"/>
                <a:sym typeface="Trebuchet MS"/>
              </a:defRPr>
            </a:lvl2pPr>
            <a:lvl3pPr marL="0" lvl="2" indent="0" algn="r">
              <a:spcBef>
                <a:spcPts val="0"/>
              </a:spcBef>
              <a:spcAft>
                <a:spcPts val="0"/>
              </a:spcAft>
              <a:buNone/>
              <a:defRPr sz="900">
                <a:solidFill>
                  <a:schemeClr val="accent1"/>
                </a:solidFill>
                <a:latin typeface="Trebuchet MS"/>
                <a:ea typeface="Trebuchet MS"/>
                <a:cs typeface="Trebuchet MS"/>
                <a:sym typeface="Trebuchet MS"/>
              </a:defRPr>
            </a:lvl3pPr>
            <a:lvl4pPr marL="0" lvl="3" indent="0" algn="r">
              <a:spcBef>
                <a:spcPts val="0"/>
              </a:spcBef>
              <a:spcAft>
                <a:spcPts val="0"/>
              </a:spcAft>
              <a:buNone/>
              <a:defRPr sz="900">
                <a:solidFill>
                  <a:schemeClr val="accent1"/>
                </a:solidFill>
                <a:latin typeface="Trebuchet MS"/>
                <a:ea typeface="Trebuchet MS"/>
                <a:cs typeface="Trebuchet MS"/>
                <a:sym typeface="Trebuchet MS"/>
              </a:defRPr>
            </a:lvl4pPr>
            <a:lvl5pPr marL="0" lvl="4" indent="0" algn="r">
              <a:spcBef>
                <a:spcPts val="0"/>
              </a:spcBef>
              <a:spcAft>
                <a:spcPts val="0"/>
              </a:spcAft>
              <a:buNone/>
              <a:defRPr sz="900">
                <a:solidFill>
                  <a:schemeClr val="accent1"/>
                </a:solidFill>
                <a:latin typeface="Trebuchet MS"/>
                <a:ea typeface="Trebuchet MS"/>
                <a:cs typeface="Trebuchet MS"/>
                <a:sym typeface="Trebuchet MS"/>
              </a:defRPr>
            </a:lvl5pPr>
            <a:lvl6pPr marL="0" lvl="5" indent="0" algn="r">
              <a:spcBef>
                <a:spcPts val="0"/>
              </a:spcBef>
              <a:spcAft>
                <a:spcPts val="0"/>
              </a:spcAft>
              <a:buNone/>
              <a:defRPr sz="900">
                <a:solidFill>
                  <a:schemeClr val="accent1"/>
                </a:solidFill>
                <a:latin typeface="Trebuchet MS"/>
                <a:ea typeface="Trebuchet MS"/>
                <a:cs typeface="Trebuchet MS"/>
                <a:sym typeface="Trebuchet MS"/>
              </a:defRPr>
            </a:lvl6pPr>
            <a:lvl7pPr marL="0" lvl="6" indent="0" algn="r">
              <a:spcBef>
                <a:spcPts val="0"/>
              </a:spcBef>
              <a:spcAft>
                <a:spcPts val="0"/>
              </a:spcAft>
              <a:buNone/>
              <a:defRPr sz="900">
                <a:solidFill>
                  <a:schemeClr val="accent1"/>
                </a:solidFill>
                <a:latin typeface="Trebuchet MS"/>
                <a:ea typeface="Trebuchet MS"/>
                <a:cs typeface="Trebuchet MS"/>
                <a:sym typeface="Trebuchet MS"/>
              </a:defRPr>
            </a:lvl7pPr>
            <a:lvl8pPr marL="0" lvl="7" indent="0" algn="r">
              <a:spcBef>
                <a:spcPts val="0"/>
              </a:spcBef>
              <a:spcAft>
                <a:spcPts val="0"/>
              </a:spcAft>
              <a:buNone/>
              <a:defRPr sz="900">
                <a:solidFill>
                  <a:schemeClr val="accent1"/>
                </a:solidFill>
                <a:latin typeface="Trebuchet MS"/>
                <a:ea typeface="Trebuchet MS"/>
                <a:cs typeface="Trebuchet MS"/>
                <a:sym typeface="Trebuchet MS"/>
              </a:defRPr>
            </a:lvl8pPr>
            <a:lvl9pPr marL="0" lvl="8" indent="0" algn="r">
              <a:spcBef>
                <a:spcPts val="0"/>
              </a:spcBef>
              <a:spcAft>
                <a:spcPts val="0"/>
              </a:spcAft>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8"/>
          <p:cNvSpPr txBox="1">
            <a:spLocks noGrp="1"/>
          </p:cNvSpPr>
          <p:nvPr>
            <p:ph type="title"/>
          </p:nvPr>
        </p:nvSpPr>
        <p:spPr>
          <a:xfrm rot="5400000">
            <a:off x="4234732" y="3026812"/>
            <a:ext cx="5788752" cy="107907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8"/>
          <p:cNvSpPr txBox="1">
            <a:spLocks noGrp="1"/>
          </p:cNvSpPr>
          <p:nvPr>
            <p:ph type="body" idx="1"/>
          </p:nvPr>
        </p:nvSpPr>
        <p:spPr>
          <a:xfrm rot="5400000">
            <a:off x="641243" y="702770"/>
            <a:ext cx="5788752" cy="5727155"/>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40" name="Google Shape;140;p28"/>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8"/>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8"/>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chemeClr val="accent1"/>
                </a:solidFill>
                <a:latin typeface="Trebuchet MS"/>
                <a:ea typeface="Trebuchet MS"/>
                <a:cs typeface="Trebuchet MS"/>
                <a:sym typeface="Trebuchet MS"/>
              </a:defRPr>
            </a:lvl1pPr>
            <a:lvl2pPr marL="0" lvl="1" indent="0" algn="r">
              <a:spcBef>
                <a:spcPts val="0"/>
              </a:spcBef>
              <a:spcAft>
                <a:spcPts val="0"/>
              </a:spcAft>
              <a:buNone/>
              <a:defRPr sz="900">
                <a:solidFill>
                  <a:schemeClr val="accent1"/>
                </a:solidFill>
                <a:latin typeface="Trebuchet MS"/>
                <a:ea typeface="Trebuchet MS"/>
                <a:cs typeface="Trebuchet MS"/>
                <a:sym typeface="Trebuchet MS"/>
              </a:defRPr>
            </a:lvl2pPr>
            <a:lvl3pPr marL="0" lvl="2" indent="0" algn="r">
              <a:spcBef>
                <a:spcPts val="0"/>
              </a:spcBef>
              <a:spcAft>
                <a:spcPts val="0"/>
              </a:spcAft>
              <a:buNone/>
              <a:defRPr sz="900">
                <a:solidFill>
                  <a:schemeClr val="accent1"/>
                </a:solidFill>
                <a:latin typeface="Trebuchet MS"/>
                <a:ea typeface="Trebuchet MS"/>
                <a:cs typeface="Trebuchet MS"/>
                <a:sym typeface="Trebuchet MS"/>
              </a:defRPr>
            </a:lvl3pPr>
            <a:lvl4pPr marL="0" lvl="3" indent="0" algn="r">
              <a:spcBef>
                <a:spcPts val="0"/>
              </a:spcBef>
              <a:spcAft>
                <a:spcPts val="0"/>
              </a:spcAft>
              <a:buNone/>
              <a:defRPr sz="900">
                <a:solidFill>
                  <a:schemeClr val="accent1"/>
                </a:solidFill>
                <a:latin typeface="Trebuchet MS"/>
                <a:ea typeface="Trebuchet MS"/>
                <a:cs typeface="Trebuchet MS"/>
                <a:sym typeface="Trebuchet MS"/>
              </a:defRPr>
            </a:lvl4pPr>
            <a:lvl5pPr marL="0" lvl="4" indent="0" algn="r">
              <a:spcBef>
                <a:spcPts val="0"/>
              </a:spcBef>
              <a:spcAft>
                <a:spcPts val="0"/>
              </a:spcAft>
              <a:buNone/>
              <a:defRPr sz="900">
                <a:solidFill>
                  <a:schemeClr val="accent1"/>
                </a:solidFill>
                <a:latin typeface="Trebuchet MS"/>
                <a:ea typeface="Trebuchet MS"/>
                <a:cs typeface="Trebuchet MS"/>
                <a:sym typeface="Trebuchet MS"/>
              </a:defRPr>
            </a:lvl5pPr>
            <a:lvl6pPr marL="0" lvl="5" indent="0" algn="r">
              <a:spcBef>
                <a:spcPts val="0"/>
              </a:spcBef>
              <a:spcAft>
                <a:spcPts val="0"/>
              </a:spcAft>
              <a:buNone/>
              <a:defRPr sz="900">
                <a:solidFill>
                  <a:schemeClr val="accent1"/>
                </a:solidFill>
                <a:latin typeface="Trebuchet MS"/>
                <a:ea typeface="Trebuchet MS"/>
                <a:cs typeface="Trebuchet MS"/>
                <a:sym typeface="Trebuchet MS"/>
              </a:defRPr>
            </a:lvl6pPr>
            <a:lvl7pPr marL="0" lvl="6" indent="0" algn="r">
              <a:spcBef>
                <a:spcPts val="0"/>
              </a:spcBef>
              <a:spcAft>
                <a:spcPts val="0"/>
              </a:spcAft>
              <a:buNone/>
              <a:defRPr sz="900">
                <a:solidFill>
                  <a:schemeClr val="accent1"/>
                </a:solidFill>
                <a:latin typeface="Trebuchet MS"/>
                <a:ea typeface="Trebuchet MS"/>
                <a:cs typeface="Trebuchet MS"/>
                <a:sym typeface="Trebuchet MS"/>
              </a:defRPr>
            </a:lvl7pPr>
            <a:lvl8pPr marL="0" lvl="7" indent="0" algn="r">
              <a:spcBef>
                <a:spcPts val="0"/>
              </a:spcBef>
              <a:spcAft>
                <a:spcPts val="0"/>
              </a:spcAft>
              <a:buNone/>
              <a:defRPr sz="900">
                <a:solidFill>
                  <a:schemeClr val="accent1"/>
                </a:solidFill>
                <a:latin typeface="Trebuchet MS"/>
                <a:ea typeface="Trebuchet MS"/>
                <a:cs typeface="Trebuchet MS"/>
                <a:sym typeface="Trebuchet MS"/>
              </a:defRPr>
            </a:lvl8pPr>
            <a:lvl9pPr marL="0" lvl="8" indent="0" algn="r">
              <a:spcBef>
                <a:spcPts val="0"/>
              </a:spcBef>
              <a:spcAft>
                <a:spcPts val="0"/>
              </a:spcAft>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672041"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1pPr>
            <a:lvl2pPr marL="0" lvl="1"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2pPr>
            <a:lvl3pPr marL="0" lvl="2"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3pPr>
            <a:lvl4pPr marL="0" lvl="3"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4pPr>
            <a:lvl5pPr marL="0" lvl="4"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5pPr>
            <a:lvl6pPr marL="0" lvl="5"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6pPr>
            <a:lvl7pPr marL="0" lvl="6"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7pPr>
            <a:lvl8pPr marL="0" lvl="7"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8pPr>
            <a:lvl9pPr marL="0" lvl="8" indent="0" algn="r">
              <a:spcBef>
                <a:spcPts val="0"/>
              </a:spcBef>
              <a:spcAft>
                <a:spcPts val="0"/>
              </a:spcAft>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7"/>
        <p:cNvGrpSpPr/>
        <p:nvPr/>
      </p:nvGrpSpPr>
      <p:grpSpPr>
        <a:xfrm>
          <a:off x="0" y="0"/>
          <a:ext cx="0" cy="0"/>
          <a:chOff x="0" y="0"/>
          <a:chExt cx="0" cy="0"/>
        </a:xfrm>
      </p:grpSpPr>
      <p:grpSp>
        <p:nvGrpSpPr>
          <p:cNvPr id="38" name="Google Shape;38;p15"/>
          <p:cNvGrpSpPr/>
          <p:nvPr/>
        </p:nvGrpSpPr>
        <p:grpSpPr>
          <a:xfrm>
            <a:off x="-9525" y="-9525"/>
            <a:ext cx="10110788" cy="7578725"/>
            <a:chOff x="-8466" y="-8468"/>
            <a:chExt cx="9171316" cy="6874935"/>
          </a:xfrm>
        </p:grpSpPr>
        <p:cxnSp>
          <p:nvCxnSpPr>
            <p:cNvPr id="39" name="Google Shape;39;p15"/>
            <p:cNvCxnSpPr/>
            <p:nvPr/>
          </p:nvCxnSpPr>
          <p:spPr>
            <a:xfrm rot="10800000" flipH="1">
              <a:off x="5130870" y="4174961"/>
              <a:ext cx="4021900" cy="2682866"/>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40" name="Google Shape;40;p15"/>
            <p:cNvCxnSpPr/>
            <p:nvPr/>
          </p:nvCxnSpPr>
          <p:spPr>
            <a:xfrm>
              <a:off x="7043180" y="172"/>
              <a:ext cx="1218234" cy="6857654"/>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41" name="Google Shape;41;p15"/>
            <p:cNvSpPr/>
            <p:nvPr/>
          </p:nvSpPr>
          <p:spPr>
            <a:xfrm>
              <a:off x="6891981"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5"/>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5"/>
            <p:cNvSpPr/>
            <p:nvPr/>
          </p:nvSpPr>
          <p:spPr>
            <a:xfrm>
              <a:off x="6638542" y="3920066"/>
              <a:ext cx="2512788"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5"/>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6B0E3">
                <a:alpha val="49803"/>
              </a:srgbClr>
            </a:solidFill>
            <a:ln>
              <a:noFill/>
            </a:ln>
          </p:spPr>
        </p:sp>
        <p:sp>
          <p:nvSpPr>
            <p:cNvPr id="45" name="Google Shape;45;p15"/>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5"/>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26292">
                <a:alpha val="8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5"/>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5"/>
            <p:cNvSpPr/>
            <p:nvPr/>
          </p:nvSpPr>
          <p:spPr>
            <a:xfrm>
              <a:off x="-8466" y="-8468"/>
              <a:ext cx="863996" cy="5698391"/>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49" name="Google Shape;49;p15"/>
          <p:cNvSpPr txBox="1">
            <a:spLocks noGrp="1"/>
          </p:cNvSpPr>
          <p:nvPr>
            <p:ph type="ctrTitle"/>
          </p:nvPr>
        </p:nvSpPr>
        <p:spPr>
          <a:xfrm>
            <a:off x="1246403" y="2650553"/>
            <a:ext cx="6423553" cy="1814743"/>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5952">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subTitle" idx="1"/>
          </p:nvPr>
        </p:nvSpPr>
        <p:spPr>
          <a:xfrm>
            <a:off x="1246403" y="4465295"/>
            <a:ext cx="6423553" cy="1209128"/>
          </a:xfrm>
          <a:prstGeom prst="rect">
            <a:avLst/>
          </a:prstGeom>
          <a:noFill/>
          <a:ln>
            <a:noFill/>
          </a:ln>
        </p:spPr>
        <p:txBody>
          <a:bodyPr spcFirstLastPara="1" wrap="square" lIns="91425" tIns="45700" rIns="91425" bIns="45700" anchor="t" anchorCtr="0">
            <a:noAutofit/>
          </a:bodyPr>
          <a:lstStyle>
            <a:lvl1pPr lvl="0" algn="r">
              <a:spcBef>
                <a:spcPts val="1100"/>
              </a:spcBef>
              <a:spcAft>
                <a:spcPts val="0"/>
              </a:spcAft>
              <a:buSzPts val="1520"/>
              <a:buNone/>
              <a:defRPr>
                <a:solidFill>
                  <a:srgbClr val="7F7F7F"/>
                </a:solidFill>
              </a:defRPr>
            </a:lvl1pPr>
            <a:lvl2pPr lvl="1" algn="ctr">
              <a:spcBef>
                <a:spcPts val="1100"/>
              </a:spcBef>
              <a:spcAft>
                <a:spcPts val="0"/>
              </a:spcAft>
              <a:buSzPts val="1360"/>
              <a:buNone/>
              <a:defRPr>
                <a:solidFill>
                  <a:srgbClr val="888888"/>
                </a:solidFill>
              </a:defRPr>
            </a:lvl2pPr>
            <a:lvl3pPr lvl="2" algn="ctr">
              <a:spcBef>
                <a:spcPts val="1100"/>
              </a:spcBef>
              <a:spcAft>
                <a:spcPts val="0"/>
              </a:spcAft>
              <a:buSzPts val="1200"/>
              <a:buNone/>
              <a:defRPr>
                <a:solidFill>
                  <a:srgbClr val="888888"/>
                </a:solidFill>
              </a:defRPr>
            </a:lvl3pPr>
            <a:lvl4pPr lvl="3" algn="ctr">
              <a:spcBef>
                <a:spcPts val="1100"/>
              </a:spcBef>
              <a:spcAft>
                <a:spcPts val="0"/>
              </a:spcAft>
              <a:buSzPts val="1040"/>
              <a:buNone/>
              <a:defRPr>
                <a:solidFill>
                  <a:srgbClr val="888888"/>
                </a:solidFill>
              </a:defRPr>
            </a:lvl4pPr>
            <a:lvl5pPr lvl="4" algn="ctr">
              <a:spcBef>
                <a:spcPts val="1100"/>
              </a:spcBef>
              <a:spcAft>
                <a:spcPts val="0"/>
              </a:spcAft>
              <a:buSzPts val="1040"/>
              <a:buNone/>
              <a:defRPr>
                <a:solidFill>
                  <a:srgbClr val="888888"/>
                </a:solidFill>
              </a:defRPr>
            </a:lvl5pPr>
            <a:lvl6pPr lvl="5" algn="ctr">
              <a:spcBef>
                <a:spcPts val="1102"/>
              </a:spcBef>
              <a:spcAft>
                <a:spcPts val="0"/>
              </a:spcAft>
              <a:buSzPts val="1058"/>
              <a:buNone/>
              <a:defRPr>
                <a:solidFill>
                  <a:srgbClr val="888888"/>
                </a:solidFill>
              </a:defRPr>
            </a:lvl6pPr>
            <a:lvl7pPr lvl="6" algn="ctr">
              <a:spcBef>
                <a:spcPts val="1102"/>
              </a:spcBef>
              <a:spcAft>
                <a:spcPts val="0"/>
              </a:spcAft>
              <a:buSzPts val="1058"/>
              <a:buNone/>
              <a:defRPr>
                <a:solidFill>
                  <a:srgbClr val="888888"/>
                </a:solidFill>
              </a:defRPr>
            </a:lvl7pPr>
            <a:lvl8pPr lvl="7" algn="ctr">
              <a:spcBef>
                <a:spcPts val="1102"/>
              </a:spcBef>
              <a:spcAft>
                <a:spcPts val="0"/>
              </a:spcAft>
              <a:buSzPts val="1058"/>
              <a:buNone/>
              <a:defRPr>
                <a:solidFill>
                  <a:srgbClr val="888888"/>
                </a:solidFill>
              </a:defRPr>
            </a:lvl8pPr>
            <a:lvl9pPr lvl="8" algn="ctr">
              <a:spcBef>
                <a:spcPts val="1102"/>
              </a:spcBef>
              <a:spcAft>
                <a:spcPts val="0"/>
              </a:spcAft>
              <a:buSzPts val="1058"/>
              <a:buNone/>
              <a:defRPr>
                <a:solidFill>
                  <a:srgbClr val="888888"/>
                </a:solidFill>
              </a:defRPr>
            </a:lvl9pPr>
          </a:lstStyle>
          <a:p>
            <a:endParaRPr/>
          </a:p>
        </p:txBody>
      </p:sp>
      <p:sp>
        <p:nvSpPr>
          <p:cNvPr id="51" name="Google Shape;51;p15"/>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chemeClr val="accent1"/>
                </a:solidFill>
                <a:latin typeface="Trebuchet MS"/>
                <a:ea typeface="Trebuchet MS"/>
                <a:cs typeface="Trebuchet MS"/>
                <a:sym typeface="Trebuchet MS"/>
              </a:defRPr>
            </a:lvl1pPr>
            <a:lvl2pPr marL="0" lvl="1" indent="0" algn="r">
              <a:spcBef>
                <a:spcPts val="0"/>
              </a:spcBef>
              <a:spcAft>
                <a:spcPts val="0"/>
              </a:spcAft>
              <a:buNone/>
              <a:defRPr sz="900">
                <a:solidFill>
                  <a:schemeClr val="accent1"/>
                </a:solidFill>
                <a:latin typeface="Trebuchet MS"/>
                <a:ea typeface="Trebuchet MS"/>
                <a:cs typeface="Trebuchet MS"/>
                <a:sym typeface="Trebuchet MS"/>
              </a:defRPr>
            </a:lvl2pPr>
            <a:lvl3pPr marL="0" lvl="2" indent="0" algn="r">
              <a:spcBef>
                <a:spcPts val="0"/>
              </a:spcBef>
              <a:spcAft>
                <a:spcPts val="0"/>
              </a:spcAft>
              <a:buNone/>
              <a:defRPr sz="900">
                <a:solidFill>
                  <a:schemeClr val="accent1"/>
                </a:solidFill>
                <a:latin typeface="Trebuchet MS"/>
                <a:ea typeface="Trebuchet MS"/>
                <a:cs typeface="Trebuchet MS"/>
                <a:sym typeface="Trebuchet MS"/>
              </a:defRPr>
            </a:lvl3pPr>
            <a:lvl4pPr marL="0" lvl="3" indent="0" algn="r">
              <a:spcBef>
                <a:spcPts val="0"/>
              </a:spcBef>
              <a:spcAft>
                <a:spcPts val="0"/>
              </a:spcAft>
              <a:buNone/>
              <a:defRPr sz="900">
                <a:solidFill>
                  <a:schemeClr val="accent1"/>
                </a:solidFill>
                <a:latin typeface="Trebuchet MS"/>
                <a:ea typeface="Trebuchet MS"/>
                <a:cs typeface="Trebuchet MS"/>
                <a:sym typeface="Trebuchet MS"/>
              </a:defRPr>
            </a:lvl4pPr>
            <a:lvl5pPr marL="0" lvl="4" indent="0" algn="r">
              <a:spcBef>
                <a:spcPts val="0"/>
              </a:spcBef>
              <a:spcAft>
                <a:spcPts val="0"/>
              </a:spcAft>
              <a:buNone/>
              <a:defRPr sz="900">
                <a:solidFill>
                  <a:schemeClr val="accent1"/>
                </a:solidFill>
                <a:latin typeface="Trebuchet MS"/>
                <a:ea typeface="Trebuchet MS"/>
                <a:cs typeface="Trebuchet MS"/>
                <a:sym typeface="Trebuchet MS"/>
              </a:defRPr>
            </a:lvl5pPr>
            <a:lvl6pPr marL="0" lvl="5" indent="0" algn="r">
              <a:spcBef>
                <a:spcPts val="0"/>
              </a:spcBef>
              <a:spcAft>
                <a:spcPts val="0"/>
              </a:spcAft>
              <a:buNone/>
              <a:defRPr sz="900">
                <a:solidFill>
                  <a:schemeClr val="accent1"/>
                </a:solidFill>
                <a:latin typeface="Trebuchet MS"/>
                <a:ea typeface="Trebuchet MS"/>
                <a:cs typeface="Trebuchet MS"/>
                <a:sym typeface="Trebuchet MS"/>
              </a:defRPr>
            </a:lvl6pPr>
            <a:lvl7pPr marL="0" lvl="6" indent="0" algn="r">
              <a:spcBef>
                <a:spcPts val="0"/>
              </a:spcBef>
              <a:spcAft>
                <a:spcPts val="0"/>
              </a:spcAft>
              <a:buNone/>
              <a:defRPr sz="900">
                <a:solidFill>
                  <a:schemeClr val="accent1"/>
                </a:solidFill>
                <a:latin typeface="Trebuchet MS"/>
                <a:ea typeface="Trebuchet MS"/>
                <a:cs typeface="Trebuchet MS"/>
                <a:sym typeface="Trebuchet MS"/>
              </a:defRPr>
            </a:lvl7pPr>
            <a:lvl8pPr marL="0" lvl="7" indent="0" algn="r">
              <a:spcBef>
                <a:spcPts val="0"/>
              </a:spcBef>
              <a:spcAft>
                <a:spcPts val="0"/>
              </a:spcAft>
              <a:buNone/>
              <a:defRPr sz="900">
                <a:solidFill>
                  <a:schemeClr val="accent1"/>
                </a:solidFill>
                <a:latin typeface="Trebuchet MS"/>
                <a:ea typeface="Trebuchet MS"/>
                <a:cs typeface="Trebuchet MS"/>
                <a:sym typeface="Trebuchet MS"/>
              </a:defRPr>
            </a:lvl8pPr>
            <a:lvl9pPr marL="0" lvl="8" indent="0" algn="r">
              <a:spcBef>
                <a:spcPts val="0"/>
              </a:spcBef>
              <a:spcAft>
                <a:spcPts val="0"/>
              </a:spcAft>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672040" y="2977208"/>
            <a:ext cx="6997915" cy="201346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409"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672040" y="4990673"/>
            <a:ext cx="6997915" cy="948432"/>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764"/>
              <a:buNone/>
              <a:defRPr sz="2205">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57" name="Google Shape;57;p16"/>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chemeClr val="accent1"/>
                </a:solidFill>
                <a:latin typeface="Trebuchet MS"/>
                <a:ea typeface="Trebuchet MS"/>
                <a:cs typeface="Trebuchet MS"/>
                <a:sym typeface="Trebuchet MS"/>
              </a:defRPr>
            </a:lvl1pPr>
            <a:lvl2pPr marL="0" lvl="1" indent="0" algn="r">
              <a:spcBef>
                <a:spcPts val="0"/>
              </a:spcBef>
              <a:spcAft>
                <a:spcPts val="0"/>
              </a:spcAft>
              <a:buNone/>
              <a:defRPr sz="900">
                <a:solidFill>
                  <a:schemeClr val="accent1"/>
                </a:solidFill>
                <a:latin typeface="Trebuchet MS"/>
                <a:ea typeface="Trebuchet MS"/>
                <a:cs typeface="Trebuchet MS"/>
                <a:sym typeface="Trebuchet MS"/>
              </a:defRPr>
            </a:lvl2pPr>
            <a:lvl3pPr marL="0" lvl="2" indent="0" algn="r">
              <a:spcBef>
                <a:spcPts val="0"/>
              </a:spcBef>
              <a:spcAft>
                <a:spcPts val="0"/>
              </a:spcAft>
              <a:buNone/>
              <a:defRPr sz="900">
                <a:solidFill>
                  <a:schemeClr val="accent1"/>
                </a:solidFill>
                <a:latin typeface="Trebuchet MS"/>
                <a:ea typeface="Trebuchet MS"/>
                <a:cs typeface="Trebuchet MS"/>
                <a:sym typeface="Trebuchet MS"/>
              </a:defRPr>
            </a:lvl3pPr>
            <a:lvl4pPr marL="0" lvl="3" indent="0" algn="r">
              <a:spcBef>
                <a:spcPts val="0"/>
              </a:spcBef>
              <a:spcAft>
                <a:spcPts val="0"/>
              </a:spcAft>
              <a:buNone/>
              <a:defRPr sz="900">
                <a:solidFill>
                  <a:schemeClr val="accent1"/>
                </a:solidFill>
                <a:latin typeface="Trebuchet MS"/>
                <a:ea typeface="Trebuchet MS"/>
                <a:cs typeface="Trebuchet MS"/>
                <a:sym typeface="Trebuchet MS"/>
              </a:defRPr>
            </a:lvl4pPr>
            <a:lvl5pPr marL="0" lvl="4" indent="0" algn="r">
              <a:spcBef>
                <a:spcPts val="0"/>
              </a:spcBef>
              <a:spcAft>
                <a:spcPts val="0"/>
              </a:spcAft>
              <a:buNone/>
              <a:defRPr sz="900">
                <a:solidFill>
                  <a:schemeClr val="accent1"/>
                </a:solidFill>
                <a:latin typeface="Trebuchet MS"/>
                <a:ea typeface="Trebuchet MS"/>
                <a:cs typeface="Trebuchet MS"/>
                <a:sym typeface="Trebuchet MS"/>
              </a:defRPr>
            </a:lvl5pPr>
            <a:lvl6pPr marL="0" lvl="5" indent="0" algn="r">
              <a:spcBef>
                <a:spcPts val="0"/>
              </a:spcBef>
              <a:spcAft>
                <a:spcPts val="0"/>
              </a:spcAft>
              <a:buNone/>
              <a:defRPr sz="900">
                <a:solidFill>
                  <a:schemeClr val="accent1"/>
                </a:solidFill>
                <a:latin typeface="Trebuchet MS"/>
                <a:ea typeface="Trebuchet MS"/>
                <a:cs typeface="Trebuchet MS"/>
                <a:sym typeface="Trebuchet MS"/>
              </a:defRPr>
            </a:lvl6pPr>
            <a:lvl7pPr marL="0" lvl="6" indent="0" algn="r">
              <a:spcBef>
                <a:spcPts val="0"/>
              </a:spcBef>
              <a:spcAft>
                <a:spcPts val="0"/>
              </a:spcAft>
              <a:buNone/>
              <a:defRPr sz="900">
                <a:solidFill>
                  <a:schemeClr val="accent1"/>
                </a:solidFill>
                <a:latin typeface="Trebuchet MS"/>
                <a:ea typeface="Trebuchet MS"/>
                <a:cs typeface="Trebuchet MS"/>
                <a:sym typeface="Trebuchet MS"/>
              </a:defRPr>
            </a:lvl7pPr>
            <a:lvl8pPr marL="0" lvl="7" indent="0" algn="r">
              <a:spcBef>
                <a:spcPts val="0"/>
              </a:spcBef>
              <a:spcAft>
                <a:spcPts val="0"/>
              </a:spcAft>
              <a:buNone/>
              <a:defRPr sz="900">
                <a:solidFill>
                  <a:schemeClr val="accent1"/>
                </a:solidFill>
                <a:latin typeface="Trebuchet MS"/>
                <a:ea typeface="Trebuchet MS"/>
                <a:cs typeface="Trebuchet MS"/>
                <a:sym typeface="Trebuchet MS"/>
              </a:defRPr>
            </a:lvl8pPr>
            <a:lvl9pPr marL="0" lvl="8" indent="0" algn="r">
              <a:spcBef>
                <a:spcPts val="0"/>
              </a:spcBef>
              <a:spcAft>
                <a:spcPts val="0"/>
              </a:spcAft>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672042"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body" idx="1"/>
          </p:nvPr>
        </p:nvSpPr>
        <p:spPr>
          <a:xfrm>
            <a:off x="672042" y="2381649"/>
            <a:ext cx="3404426" cy="4277832"/>
          </a:xfrm>
          <a:prstGeom prst="rect">
            <a:avLst/>
          </a:prstGeom>
          <a:noFill/>
          <a:ln>
            <a:noFill/>
          </a:ln>
        </p:spPr>
        <p:txBody>
          <a:bodyPr spcFirstLastPara="1" wrap="square" lIns="91425" tIns="45700" rIns="91425" bIns="45700" anchor="t" anchorCtr="0">
            <a:noAutofit/>
          </a:bodyPr>
          <a:lstStyle>
            <a:lvl1pPr marL="457200" lvl="0" indent="-329387" algn="l">
              <a:spcBef>
                <a:spcPts val="1100"/>
              </a:spcBef>
              <a:spcAft>
                <a:spcPts val="0"/>
              </a:spcAft>
              <a:buSzPts val="1587"/>
              <a:buChar char="►"/>
              <a:defRPr sz="1984"/>
            </a:lvl1pPr>
            <a:lvl2pPr marL="914400" lvl="1" indent="-318211" algn="l">
              <a:spcBef>
                <a:spcPts val="1100"/>
              </a:spcBef>
              <a:spcAft>
                <a:spcPts val="0"/>
              </a:spcAft>
              <a:buSzPts val="1411"/>
              <a:buChar char="►"/>
              <a:defRPr sz="1764"/>
            </a:lvl2pPr>
            <a:lvl3pPr marL="1371600" lvl="2" indent="-306984" algn="l">
              <a:spcBef>
                <a:spcPts val="1100"/>
              </a:spcBef>
              <a:spcAft>
                <a:spcPts val="0"/>
              </a:spcAft>
              <a:buSzPts val="1234"/>
              <a:buChar char="►"/>
              <a:defRPr sz="1543"/>
            </a:lvl3pPr>
            <a:lvl4pPr marL="1828800" lvl="3" indent="-295808" algn="l">
              <a:spcBef>
                <a:spcPts val="1100"/>
              </a:spcBef>
              <a:spcAft>
                <a:spcPts val="0"/>
              </a:spcAft>
              <a:buSzPts val="1058"/>
              <a:buChar char="►"/>
              <a:defRPr sz="1323"/>
            </a:lvl4pPr>
            <a:lvl5pPr marL="2286000" lvl="4" indent="-295808" algn="l">
              <a:spcBef>
                <a:spcPts val="1100"/>
              </a:spcBef>
              <a:spcAft>
                <a:spcPts val="0"/>
              </a:spcAft>
              <a:buSzPts val="1058"/>
              <a:buChar char="►"/>
              <a:defRPr sz="1323"/>
            </a:lvl5pPr>
            <a:lvl6pPr marL="2743200" lvl="5" indent="-295808" algn="l">
              <a:spcBef>
                <a:spcPts val="1102"/>
              </a:spcBef>
              <a:spcAft>
                <a:spcPts val="0"/>
              </a:spcAft>
              <a:buSzPts val="1058"/>
              <a:buChar char="►"/>
              <a:defRPr sz="1323"/>
            </a:lvl6pPr>
            <a:lvl7pPr marL="3200400" lvl="6" indent="-295808" algn="l">
              <a:spcBef>
                <a:spcPts val="1102"/>
              </a:spcBef>
              <a:spcAft>
                <a:spcPts val="0"/>
              </a:spcAft>
              <a:buSzPts val="1058"/>
              <a:buChar char="►"/>
              <a:defRPr sz="1323"/>
            </a:lvl7pPr>
            <a:lvl8pPr marL="3657600" lvl="7" indent="-295808" algn="l">
              <a:spcBef>
                <a:spcPts val="1102"/>
              </a:spcBef>
              <a:spcAft>
                <a:spcPts val="0"/>
              </a:spcAft>
              <a:buSzPts val="1058"/>
              <a:buChar char="►"/>
              <a:defRPr sz="1323"/>
            </a:lvl8pPr>
            <a:lvl9pPr marL="4114800" lvl="8" indent="-295808" algn="l">
              <a:spcBef>
                <a:spcPts val="1102"/>
              </a:spcBef>
              <a:spcAft>
                <a:spcPts val="0"/>
              </a:spcAft>
              <a:buSzPts val="1058"/>
              <a:buChar char="►"/>
              <a:defRPr sz="1323"/>
            </a:lvl9pPr>
          </a:lstStyle>
          <a:p>
            <a:endParaRPr/>
          </a:p>
        </p:txBody>
      </p:sp>
      <p:sp>
        <p:nvSpPr>
          <p:cNvPr id="63" name="Google Shape;63;p17"/>
          <p:cNvSpPr txBox="1">
            <a:spLocks noGrp="1"/>
          </p:cNvSpPr>
          <p:nvPr>
            <p:ph type="body" idx="2"/>
          </p:nvPr>
        </p:nvSpPr>
        <p:spPr>
          <a:xfrm>
            <a:off x="4265529" y="2381651"/>
            <a:ext cx="3404427" cy="4277834"/>
          </a:xfrm>
          <a:prstGeom prst="rect">
            <a:avLst/>
          </a:prstGeom>
          <a:noFill/>
          <a:ln>
            <a:noFill/>
          </a:ln>
        </p:spPr>
        <p:txBody>
          <a:bodyPr spcFirstLastPara="1" wrap="square" lIns="91425" tIns="45700" rIns="91425" bIns="45700" anchor="t" anchorCtr="0">
            <a:noAutofit/>
          </a:bodyPr>
          <a:lstStyle>
            <a:lvl1pPr marL="457200" lvl="0" indent="-329387" algn="l">
              <a:spcBef>
                <a:spcPts val="1100"/>
              </a:spcBef>
              <a:spcAft>
                <a:spcPts val="0"/>
              </a:spcAft>
              <a:buSzPts val="1587"/>
              <a:buChar char="►"/>
              <a:defRPr sz="1984"/>
            </a:lvl1pPr>
            <a:lvl2pPr marL="914400" lvl="1" indent="-318211" algn="l">
              <a:spcBef>
                <a:spcPts val="1100"/>
              </a:spcBef>
              <a:spcAft>
                <a:spcPts val="0"/>
              </a:spcAft>
              <a:buSzPts val="1411"/>
              <a:buChar char="►"/>
              <a:defRPr sz="1764"/>
            </a:lvl2pPr>
            <a:lvl3pPr marL="1371600" lvl="2" indent="-306984" algn="l">
              <a:spcBef>
                <a:spcPts val="1100"/>
              </a:spcBef>
              <a:spcAft>
                <a:spcPts val="0"/>
              </a:spcAft>
              <a:buSzPts val="1234"/>
              <a:buChar char="►"/>
              <a:defRPr sz="1543"/>
            </a:lvl3pPr>
            <a:lvl4pPr marL="1828800" lvl="3" indent="-295808" algn="l">
              <a:spcBef>
                <a:spcPts val="1100"/>
              </a:spcBef>
              <a:spcAft>
                <a:spcPts val="0"/>
              </a:spcAft>
              <a:buSzPts val="1058"/>
              <a:buChar char="►"/>
              <a:defRPr sz="1323"/>
            </a:lvl4pPr>
            <a:lvl5pPr marL="2286000" lvl="4" indent="-295808" algn="l">
              <a:spcBef>
                <a:spcPts val="1100"/>
              </a:spcBef>
              <a:spcAft>
                <a:spcPts val="0"/>
              </a:spcAft>
              <a:buSzPts val="1058"/>
              <a:buChar char="►"/>
              <a:defRPr sz="1323"/>
            </a:lvl5pPr>
            <a:lvl6pPr marL="2743200" lvl="5" indent="-295808" algn="l">
              <a:spcBef>
                <a:spcPts val="1102"/>
              </a:spcBef>
              <a:spcAft>
                <a:spcPts val="0"/>
              </a:spcAft>
              <a:buSzPts val="1058"/>
              <a:buChar char="►"/>
              <a:defRPr sz="1323"/>
            </a:lvl6pPr>
            <a:lvl7pPr marL="3200400" lvl="6" indent="-295808" algn="l">
              <a:spcBef>
                <a:spcPts val="1102"/>
              </a:spcBef>
              <a:spcAft>
                <a:spcPts val="0"/>
              </a:spcAft>
              <a:buSzPts val="1058"/>
              <a:buChar char="►"/>
              <a:defRPr sz="1323"/>
            </a:lvl7pPr>
            <a:lvl8pPr marL="3657600" lvl="7" indent="-295808" algn="l">
              <a:spcBef>
                <a:spcPts val="1102"/>
              </a:spcBef>
              <a:spcAft>
                <a:spcPts val="0"/>
              </a:spcAft>
              <a:buSzPts val="1058"/>
              <a:buChar char="►"/>
              <a:defRPr sz="1323"/>
            </a:lvl8pPr>
            <a:lvl9pPr marL="4114800" lvl="8" indent="-295808" algn="l">
              <a:spcBef>
                <a:spcPts val="1102"/>
              </a:spcBef>
              <a:spcAft>
                <a:spcPts val="0"/>
              </a:spcAft>
              <a:buSzPts val="1058"/>
              <a:buChar char="►"/>
              <a:defRPr sz="1323"/>
            </a:lvl9pPr>
          </a:lstStyle>
          <a:p>
            <a:endParaRPr/>
          </a:p>
        </p:txBody>
      </p:sp>
      <p:sp>
        <p:nvSpPr>
          <p:cNvPr id="64" name="Google Shape;64;p17"/>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chemeClr val="accent1"/>
                </a:solidFill>
                <a:latin typeface="Trebuchet MS"/>
                <a:ea typeface="Trebuchet MS"/>
                <a:cs typeface="Trebuchet MS"/>
                <a:sym typeface="Trebuchet MS"/>
              </a:defRPr>
            </a:lvl1pPr>
            <a:lvl2pPr marL="0" lvl="1" indent="0" algn="r">
              <a:spcBef>
                <a:spcPts val="0"/>
              </a:spcBef>
              <a:spcAft>
                <a:spcPts val="0"/>
              </a:spcAft>
              <a:buNone/>
              <a:defRPr sz="900">
                <a:solidFill>
                  <a:schemeClr val="accent1"/>
                </a:solidFill>
                <a:latin typeface="Trebuchet MS"/>
                <a:ea typeface="Trebuchet MS"/>
                <a:cs typeface="Trebuchet MS"/>
                <a:sym typeface="Trebuchet MS"/>
              </a:defRPr>
            </a:lvl2pPr>
            <a:lvl3pPr marL="0" lvl="2" indent="0" algn="r">
              <a:spcBef>
                <a:spcPts val="0"/>
              </a:spcBef>
              <a:spcAft>
                <a:spcPts val="0"/>
              </a:spcAft>
              <a:buNone/>
              <a:defRPr sz="900">
                <a:solidFill>
                  <a:schemeClr val="accent1"/>
                </a:solidFill>
                <a:latin typeface="Trebuchet MS"/>
                <a:ea typeface="Trebuchet MS"/>
                <a:cs typeface="Trebuchet MS"/>
                <a:sym typeface="Trebuchet MS"/>
              </a:defRPr>
            </a:lvl3pPr>
            <a:lvl4pPr marL="0" lvl="3" indent="0" algn="r">
              <a:spcBef>
                <a:spcPts val="0"/>
              </a:spcBef>
              <a:spcAft>
                <a:spcPts val="0"/>
              </a:spcAft>
              <a:buNone/>
              <a:defRPr sz="900">
                <a:solidFill>
                  <a:schemeClr val="accent1"/>
                </a:solidFill>
                <a:latin typeface="Trebuchet MS"/>
                <a:ea typeface="Trebuchet MS"/>
                <a:cs typeface="Trebuchet MS"/>
                <a:sym typeface="Trebuchet MS"/>
              </a:defRPr>
            </a:lvl4pPr>
            <a:lvl5pPr marL="0" lvl="4" indent="0" algn="r">
              <a:spcBef>
                <a:spcPts val="0"/>
              </a:spcBef>
              <a:spcAft>
                <a:spcPts val="0"/>
              </a:spcAft>
              <a:buNone/>
              <a:defRPr sz="900">
                <a:solidFill>
                  <a:schemeClr val="accent1"/>
                </a:solidFill>
                <a:latin typeface="Trebuchet MS"/>
                <a:ea typeface="Trebuchet MS"/>
                <a:cs typeface="Trebuchet MS"/>
                <a:sym typeface="Trebuchet MS"/>
              </a:defRPr>
            </a:lvl5pPr>
            <a:lvl6pPr marL="0" lvl="5" indent="0" algn="r">
              <a:spcBef>
                <a:spcPts val="0"/>
              </a:spcBef>
              <a:spcAft>
                <a:spcPts val="0"/>
              </a:spcAft>
              <a:buNone/>
              <a:defRPr sz="900">
                <a:solidFill>
                  <a:schemeClr val="accent1"/>
                </a:solidFill>
                <a:latin typeface="Trebuchet MS"/>
                <a:ea typeface="Trebuchet MS"/>
                <a:cs typeface="Trebuchet MS"/>
                <a:sym typeface="Trebuchet MS"/>
              </a:defRPr>
            </a:lvl6pPr>
            <a:lvl7pPr marL="0" lvl="6" indent="0" algn="r">
              <a:spcBef>
                <a:spcPts val="0"/>
              </a:spcBef>
              <a:spcAft>
                <a:spcPts val="0"/>
              </a:spcAft>
              <a:buNone/>
              <a:defRPr sz="900">
                <a:solidFill>
                  <a:schemeClr val="accent1"/>
                </a:solidFill>
                <a:latin typeface="Trebuchet MS"/>
                <a:ea typeface="Trebuchet MS"/>
                <a:cs typeface="Trebuchet MS"/>
                <a:sym typeface="Trebuchet MS"/>
              </a:defRPr>
            </a:lvl7pPr>
            <a:lvl8pPr marL="0" lvl="7" indent="0" algn="r">
              <a:spcBef>
                <a:spcPts val="0"/>
              </a:spcBef>
              <a:spcAft>
                <a:spcPts val="0"/>
              </a:spcAft>
              <a:buNone/>
              <a:defRPr sz="900">
                <a:solidFill>
                  <a:schemeClr val="accent1"/>
                </a:solidFill>
                <a:latin typeface="Trebuchet MS"/>
                <a:ea typeface="Trebuchet MS"/>
                <a:cs typeface="Trebuchet MS"/>
                <a:sym typeface="Trebuchet MS"/>
              </a:defRPr>
            </a:lvl8pPr>
            <a:lvl9pPr marL="0" lvl="8" indent="0" algn="r">
              <a:spcBef>
                <a:spcPts val="0"/>
              </a:spcBef>
              <a:spcAft>
                <a:spcPts val="0"/>
              </a:spcAft>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672041" y="671971"/>
            <a:ext cx="6997913"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txBox="1">
            <a:spLocks noGrp="1"/>
          </p:cNvSpPr>
          <p:nvPr>
            <p:ph type="body" idx="1"/>
          </p:nvPr>
        </p:nvSpPr>
        <p:spPr>
          <a:xfrm>
            <a:off x="672041"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6"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4" b="1"/>
            </a:lvl3pPr>
            <a:lvl4pPr marL="1828800" lvl="3" indent="-228600" algn="l">
              <a:spcBef>
                <a:spcPts val="1100"/>
              </a:spcBef>
              <a:spcAft>
                <a:spcPts val="0"/>
              </a:spcAft>
              <a:buSzPts val="1411"/>
              <a:buNone/>
              <a:defRPr sz="1764" b="1"/>
            </a:lvl4pPr>
            <a:lvl5pPr marL="2286000" lvl="4" indent="-228600" algn="l">
              <a:spcBef>
                <a:spcPts val="1100"/>
              </a:spcBef>
              <a:spcAft>
                <a:spcPts val="0"/>
              </a:spcAft>
              <a:buSzPts val="1411"/>
              <a:buNone/>
              <a:defRPr sz="1764" b="1"/>
            </a:lvl5pPr>
            <a:lvl6pPr marL="2743200" lvl="5" indent="-228600" algn="l">
              <a:spcBef>
                <a:spcPts val="1102"/>
              </a:spcBef>
              <a:spcAft>
                <a:spcPts val="0"/>
              </a:spcAft>
              <a:buSzPts val="1411"/>
              <a:buNone/>
              <a:defRPr sz="1764" b="1"/>
            </a:lvl6pPr>
            <a:lvl7pPr marL="3200400" lvl="6" indent="-228600" algn="l">
              <a:spcBef>
                <a:spcPts val="1102"/>
              </a:spcBef>
              <a:spcAft>
                <a:spcPts val="0"/>
              </a:spcAft>
              <a:buSzPts val="1411"/>
              <a:buNone/>
              <a:defRPr sz="1764" b="1"/>
            </a:lvl7pPr>
            <a:lvl8pPr marL="3657600" lvl="7" indent="-228600" algn="l">
              <a:spcBef>
                <a:spcPts val="1102"/>
              </a:spcBef>
              <a:spcAft>
                <a:spcPts val="0"/>
              </a:spcAft>
              <a:buSzPts val="1411"/>
              <a:buNone/>
              <a:defRPr sz="1764" b="1"/>
            </a:lvl8pPr>
            <a:lvl9pPr marL="4114800" lvl="8" indent="-228600" algn="l">
              <a:spcBef>
                <a:spcPts val="1102"/>
              </a:spcBef>
              <a:spcAft>
                <a:spcPts val="0"/>
              </a:spcAft>
              <a:buSzPts val="1411"/>
              <a:buNone/>
              <a:defRPr sz="1764" b="1"/>
            </a:lvl9pPr>
          </a:lstStyle>
          <a:p>
            <a:endParaRPr/>
          </a:p>
        </p:txBody>
      </p:sp>
      <p:sp>
        <p:nvSpPr>
          <p:cNvPr id="70" name="Google Shape;70;p18"/>
          <p:cNvSpPr txBox="1">
            <a:spLocks noGrp="1"/>
          </p:cNvSpPr>
          <p:nvPr>
            <p:ph type="body" idx="2"/>
          </p:nvPr>
        </p:nvSpPr>
        <p:spPr>
          <a:xfrm>
            <a:off x="672041"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71" name="Google Shape;71;p18"/>
          <p:cNvSpPr txBox="1">
            <a:spLocks noGrp="1"/>
          </p:cNvSpPr>
          <p:nvPr>
            <p:ph type="body" idx="3"/>
          </p:nvPr>
        </p:nvSpPr>
        <p:spPr>
          <a:xfrm>
            <a:off x="4262702"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6"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4" b="1"/>
            </a:lvl3pPr>
            <a:lvl4pPr marL="1828800" lvl="3" indent="-228600" algn="l">
              <a:spcBef>
                <a:spcPts val="1100"/>
              </a:spcBef>
              <a:spcAft>
                <a:spcPts val="0"/>
              </a:spcAft>
              <a:buSzPts val="1411"/>
              <a:buNone/>
              <a:defRPr sz="1764" b="1"/>
            </a:lvl4pPr>
            <a:lvl5pPr marL="2286000" lvl="4" indent="-228600" algn="l">
              <a:spcBef>
                <a:spcPts val="1100"/>
              </a:spcBef>
              <a:spcAft>
                <a:spcPts val="0"/>
              </a:spcAft>
              <a:buSzPts val="1411"/>
              <a:buNone/>
              <a:defRPr sz="1764" b="1"/>
            </a:lvl5pPr>
            <a:lvl6pPr marL="2743200" lvl="5" indent="-228600" algn="l">
              <a:spcBef>
                <a:spcPts val="1102"/>
              </a:spcBef>
              <a:spcAft>
                <a:spcPts val="0"/>
              </a:spcAft>
              <a:buSzPts val="1411"/>
              <a:buNone/>
              <a:defRPr sz="1764" b="1"/>
            </a:lvl6pPr>
            <a:lvl7pPr marL="3200400" lvl="6" indent="-228600" algn="l">
              <a:spcBef>
                <a:spcPts val="1102"/>
              </a:spcBef>
              <a:spcAft>
                <a:spcPts val="0"/>
              </a:spcAft>
              <a:buSzPts val="1411"/>
              <a:buNone/>
              <a:defRPr sz="1764" b="1"/>
            </a:lvl7pPr>
            <a:lvl8pPr marL="3657600" lvl="7" indent="-228600" algn="l">
              <a:spcBef>
                <a:spcPts val="1102"/>
              </a:spcBef>
              <a:spcAft>
                <a:spcPts val="0"/>
              </a:spcAft>
              <a:buSzPts val="1411"/>
              <a:buNone/>
              <a:defRPr sz="1764" b="1"/>
            </a:lvl8pPr>
            <a:lvl9pPr marL="4114800" lvl="8" indent="-228600" algn="l">
              <a:spcBef>
                <a:spcPts val="1102"/>
              </a:spcBef>
              <a:spcAft>
                <a:spcPts val="0"/>
              </a:spcAft>
              <a:buSzPts val="1411"/>
              <a:buNone/>
              <a:defRPr sz="1764" b="1"/>
            </a:lvl9pPr>
          </a:lstStyle>
          <a:p>
            <a:endParaRPr/>
          </a:p>
        </p:txBody>
      </p:sp>
      <p:sp>
        <p:nvSpPr>
          <p:cNvPr id="72" name="Google Shape;72;p18"/>
          <p:cNvSpPr txBox="1">
            <a:spLocks noGrp="1"/>
          </p:cNvSpPr>
          <p:nvPr>
            <p:ph type="body" idx="4"/>
          </p:nvPr>
        </p:nvSpPr>
        <p:spPr>
          <a:xfrm>
            <a:off x="4262702"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73" name="Google Shape;73;p18"/>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chemeClr val="accent1"/>
                </a:solidFill>
                <a:latin typeface="Trebuchet MS"/>
                <a:ea typeface="Trebuchet MS"/>
                <a:cs typeface="Trebuchet MS"/>
                <a:sym typeface="Trebuchet MS"/>
              </a:defRPr>
            </a:lvl1pPr>
            <a:lvl2pPr marL="0" lvl="1" indent="0" algn="r">
              <a:spcBef>
                <a:spcPts val="0"/>
              </a:spcBef>
              <a:spcAft>
                <a:spcPts val="0"/>
              </a:spcAft>
              <a:buNone/>
              <a:defRPr sz="900">
                <a:solidFill>
                  <a:schemeClr val="accent1"/>
                </a:solidFill>
                <a:latin typeface="Trebuchet MS"/>
                <a:ea typeface="Trebuchet MS"/>
                <a:cs typeface="Trebuchet MS"/>
                <a:sym typeface="Trebuchet MS"/>
              </a:defRPr>
            </a:lvl2pPr>
            <a:lvl3pPr marL="0" lvl="2" indent="0" algn="r">
              <a:spcBef>
                <a:spcPts val="0"/>
              </a:spcBef>
              <a:spcAft>
                <a:spcPts val="0"/>
              </a:spcAft>
              <a:buNone/>
              <a:defRPr sz="900">
                <a:solidFill>
                  <a:schemeClr val="accent1"/>
                </a:solidFill>
                <a:latin typeface="Trebuchet MS"/>
                <a:ea typeface="Trebuchet MS"/>
                <a:cs typeface="Trebuchet MS"/>
                <a:sym typeface="Trebuchet MS"/>
              </a:defRPr>
            </a:lvl3pPr>
            <a:lvl4pPr marL="0" lvl="3" indent="0" algn="r">
              <a:spcBef>
                <a:spcPts val="0"/>
              </a:spcBef>
              <a:spcAft>
                <a:spcPts val="0"/>
              </a:spcAft>
              <a:buNone/>
              <a:defRPr sz="900">
                <a:solidFill>
                  <a:schemeClr val="accent1"/>
                </a:solidFill>
                <a:latin typeface="Trebuchet MS"/>
                <a:ea typeface="Trebuchet MS"/>
                <a:cs typeface="Trebuchet MS"/>
                <a:sym typeface="Trebuchet MS"/>
              </a:defRPr>
            </a:lvl4pPr>
            <a:lvl5pPr marL="0" lvl="4" indent="0" algn="r">
              <a:spcBef>
                <a:spcPts val="0"/>
              </a:spcBef>
              <a:spcAft>
                <a:spcPts val="0"/>
              </a:spcAft>
              <a:buNone/>
              <a:defRPr sz="900">
                <a:solidFill>
                  <a:schemeClr val="accent1"/>
                </a:solidFill>
                <a:latin typeface="Trebuchet MS"/>
                <a:ea typeface="Trebuchet MS"/>
                <a:cs typeface="Trebuchet MS"/>
                <a:sym typeface="Trebuchet MS"/>
              </a:defRPr>
            </a:lvl5pPr>
            <a:lvl6pPr marL="0" lvl="5" indent="0" algn="r">
              <a:spcBef>
                <a:spcPts val="0"/>
              </a:spcBef>
              <a:spcAft>
                <a:spcPts val="0"/>
              </a:spcAft>
              <a:buNone/>
              <a:defRPr sz="900">
                <a:solidFill>
                  <a:schemeClr val="accent1"/>
                </a:solidFill>
                <a:latin typeface="Trebuchet MS"/>
                <a:ea typeface="Trebuchet MS"/>
                <a:cs typeface="Trebuchet MS"/>
                <a:sym typeface="Trebuchet MS"/>
              </a:defRPr>
            </a:lvl6pPr>
            <a:lvl7pPr marL="0" lvl="6" indent="0" algn="r">
              <a:spcBef>
                <a:spcPts val="0"/>
              </a:spcBef>
              <a:spcAft>
                <a:spcPts val="0"/>
              </a:spcAft>
              <a:buNone/>
              <a:defRPr sz="900">
                <a:solidFill>
                  <a:schemeClr val="accent1"/>
                </a:solidFill>
                <a:latin typeface="Trebuchet MS"/>
                <a:ea typeface="Trebuchet MS"/>
                <a:cs typeface="Trebuchet MS"/>
                <a:sym typeface="Trebuchet MS"/>
              </a:defRPr>
            </a:lvl7pPr>
            <a:lvl8pPr marL="0" lvl="7" indent="0" algn="r">
              <a:spcBef>
                <a:spcPts val="0"/>
              </a:spcBef>
              <a:spcAft>
                <a:spcPts val="0"/>
              </a:spcAft>
              <a:buNone/>
              <a:defRPr sz="900">
                <a:solidFill>
                  <a:schemeClr val="accent1"/>
                </a:solidFill>
                <a:latin typeface="Trebuchet MS"/>
                <a:ea typeface="Trebuchet MS"/>
                <a:cs typeface="Trebuchet MS"/>
                <a:sym typeface="Trebuchet MS"/>
              </a:defRPr>
            </a:lvl8pPr>
            <a:lvl9pPr marL="0" lvl="8" indent="0" algn="r">
              <a:spcBef>
                <a:spcPts val="0"/>
              </a:spcBef>
              <a:spcAft>
                <a:spcPts val="0"/>
              </a:spcAft>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19"/>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chemeClr val="accent1"/>
                </a:solidFill>
                <a:latin typeface="Trebuchet MS"/>
                <a:ea typeface="Trebuchet MS"/>
                <a:cs typeface="Trebuchet MS"/>
                <a:sym typeface="Trebuchet MS"/>
              </a:defRPr>
            </a:lvl1pPr>
            <a:lvl2pPr marL="0" lvl="1" indent="0" algn="r">
              <a:spcBef>
                <a:spcPts val="0"/>
              </a:spcBef>
              <a:spcAft>
                <a:spcPts val="0"/>
              </a:spcAft>
              <a:buNone/>
              <a:defRPr sz="900">
                <a:solidFill>
                  <a:schemeClr val="accent1"/>
                </a:solidFill>
                <a:latin typeface="Trebuchet MS"/>
                <a:ea typeface="Trebuchet MS"/>
                <a:cs typeface="Trebuchet MS"/>
                <a:sym typeface="Trebuchet MS"/>
              </a:defRPr>
            </a:lvl2pPr>
            <a:lvl3pPr marL="0" lvl="2" indent="0" algn="r">
              <a:spcBef>
                <a:spcPts val="0"/>
              </a:spcBef>
              <a:spcAft>
                <a:spcPts val="0"/>
              </a:spcAft>
              <a:buNone/>
              <a:defRPr sz="900">
                <a:solidFill>
                  <a:schemeClr val="accent1"/>
                </a:solidFill>
                <a:latin typeface="Trebuchet MS"/>
                <a:ea typeface="Trebuchet MS"/>
                <a:cs typeface="Trebuchet MS"/>
                <a:sym typeface="Trebuchet MS"/>
              </a:defRPr>
            </a:lvl3pPr>
            <a:lvl4pPr marL="0" lvl="3" indent="0" algn="r">
              <a:spcBef>
                <a:spcPts val="0"/>
              </a:spcBef>
              <a:spcAft>
                <a:spcPts val="0"/>
              </a:spcAft>
              <a:buNone/>
              <a:defRPr sz="900">
                <a:solidFill>
                  <a:schemeClr val="accent1"/>
                </a:solidFill>
                <a:latin typeface="Trebuchet MS"/>
                <a:ea typeface="Trebuchet MS"/>
                <a:cs typeface="Trebuchet MS"/>
                <a:sym typeface="Trebuchet MS"/>
              </a:defRPr>
            </a:lvl4pPr>
            <a:lvl5pPr marL="0" lvl="4" indent="0" algn="r">
              <a:spcBef>
                <a:spcPts val="0"/>
              </a:spcBef>
              <a:spcAft>
                <a:spcPts val="0"/>
              </a:spcAft>
              <a:buNone/>
              <a:defRPr sz="900">
                <a:solidFill>
                  <a:schemeClr val="accent1"/>
                </a:solidFill>
                <a:latin typeface="Trebuchet MS"/>
                <a:ea typeface="Trebuchet MS"/>
                <a:cs typeface="Trebuchet MS"/>
                <a:sym typeface="Trebuchet MS"/>
              </a:defRPr>
            </a:lvl5pPr>
            <a:lvl6pPr marL="0" lvl="5" indent="0" algn="r">
              <a:spcBef>
                <a:spcPts val="0"/>
              </a:spcBef>
              <a:spcAft>
                <a:spcPts val="0"/>
              </a:spcAft>
              <a:buNone/>
              <a:defRPr sz="900">
                <a:solidFill>
                  <a:schemeClr val="accent1"/>
                </a:solidFill>
                <a:latin typeface="Trebuchet MS"/>
                <a:ea typeface="Trebuchet MS"/>
                <a:cs typeface="Trebuchet MS"/>
                <a:sym typeface="Trebuchet MS"/>
              </a:defRPr>
            </a:lvl6pPr>
            <a:lvl7pPr marL="0" lvl="6" indent="0" algn="r">
              <a:spcBef>
                <a:spcPts val="0"/>
              </a:spcBef>
              <a:spcAft>
                <a:spcPts val="0"/>
              </a:spcAft>
              <a:buNone/>
              <a:defRPr sz="900">
                <a:solidFill>
                  <a:schemeClr val="accent1"/>
                </a:solidFill>
                <a:latin typeface="Trebuchet MS"/>
                <a:ea typeface="Trebuchet MS"/>
                <a:cs typeface="Trebuchet MS"/>
                <a:sym typeface="Trebuchet MS"/>
              </a:defRPr>
            </a:lvl7pPr>
            <a:lvl8pPr marL="0" lvl="7" indent="0" algn="r">
              <a:spcBef>
                <a:spcPts val="0"/>
              </a:spcBef>
              <a:spcAft>
                <a:spcPts val="0"/>
              </a:spcAft>
              <a:buNone/>
              <a:defRPr sz="900">
                <a:solidFill>
                  <a:schemeClr val="accent1"/>
                </a:solidFill>
                <a:latin typeface="Trebuchet MS"/>
                <a:ea typeface="Trebuchet MS"/>
                <a:cs typeface="Trebuchet MS"/>
                <a:sym typeface="Trebuchet MS"/>
              </a:defRPr>
            </a:lvl8pPr>
            <a:lvl9pPr marL="0" lvl="8" indent="0" algn="r">
              <a:spcBef>
                <a:spcPts val="0"/>
              </a:spcBef>
              <a:spcAft>
                <a:spcPts val="0"/>
              </a:spcAft>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672041" y="1651933"/>
            <a:ext cx="3075982" cy="14092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20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body" idx="1"/>
          </p:nvPr>
        </p:nvSpPr>
        <p:spPr>
          <a:xfrm>
            <a:off x="3937083" y="567610"/>
            <a:ext cx="3732871" cy="6091873"/>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83" name="Google Shape;83;p20"/>
          <p:cNvSpPr txBox="1">
            <a:spLocks noGrp="1"/>
          </p:cNvSpPr>
          <p:nvPr>
            <p:ph type="body" idx="2"/>
          </p:nvPr>
        </p:nvSpPr>
        <p:spPr>
          <a:xfrm>
            <a:off x="672041" y="3061205"/>
            <a:ext cx="3075982" cy="2848876"/>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234"/>
              <a:buNone/>
              <a:defRPr sz="1543"/>
            </a:lvl1pPr>
            <a:lvl2pPr marL="914400" lvl="1" indent="-228600" algn="l">
              <a:spcBef>
                <a:spcPts val="1100"/>
              </a:spcBef>
              <a:spcAft>
                <a:spcPts val="0"/>
              </a:spcAft>
              <a:buSzPts val="926"/>
              <a:buNone/>
              <a:defRPr sz="1157"/>
            </a:lvl2pPr>
            <a:lvl3pPr marL="1371600" lvl="2" indent="-228600" algn="l">
              <a:spcBef>
                <a:spcPts val="1100"/>
              </a:spcBef>
              <a:spcAft>
                <a:spcPts val="0"/>
              </a:spcAft>
              <a:buSzPts val="794"/>
              <a:buNone/>
              <a:defRPr sz="992"/>
            </a:lvl3pPr>
            <a:lvl4pPr marL="1828800" lvl="3" indent="-228600" algn="l">
              <a:spcBef>
                <a:spcPts val="1100"/>
              </a:spcBef>
              <a:spcAft>
                <a:spcPts val="0"/>
              </a:spcAft>
              <a:buSzPts val="662"/>
              <a:buNone/>
              <a:defRPr sz="827"/>
            </a:lvl4pPr>
            <a:lvl5pPr marL="2286000" lvl="4" indent="-228600" algn="l">
              <a:spcBef>
                <a:spcPts val="1100"/>
              </a:spcBef>
              <a:spcAft>
                <a:spcPts val="0"/>
              </a:spcAft>
              <a:buSzPts val="662"/>
              <a:buNone/>
              <a:defRPr sz="827"/>
            </a:lvl5pPr>
            <a:lvl6pPr marL="2743200" lvl="5" indent="-228600" algn="l">
              <a:spcBef>
                <a:spcPts val="1102"/>
              </a:spcBef>
              <a:spcAft>
                <a:spcPts val="0"/>
              </a:spcAft>
              <a:buSzPts val="662"/>
              <a:buNone/>
              <a:defRPr sz="827"/>
            </a:lvl6pPr>
            <a:lvl7pPr marL="3200400" lvl="6" indent="-228600" algn="l">
              <a:spcBef>
                <a:spcPts val="1102"/>
              </a:spcBef>
              <a:spcAft>
                <a:spcPts val="0"/>
              </a:spcAft>
              <a:buSzPts val="662"/>
              <a:buNone/>
              <a:defRPr sz="827"/>
            </a:lvl7pPr>
            <a:lvl8pPr marL="3657600" lvl="7" indent="-228600" algn="l">
              <a:spcBef>
                <a:spcPts val="1102"/>
              </a:spcBef>
              <a:spcAft>
                <a:spcPts val="0"/>
              </a:spcAft>
              <a:buSzPts val="662"/>
              <a:buNone/>
              <a:defRPr sz="827"/>
            </a:lvl8pPr>
            <a:lvl9pPr marL="4114800" lvl="8" indent="-228600" algn="l">
              <a:spcBef>
                <a:spcPts val="1102"/>
              </a:spcBef>
              <a:spcAft>
                <a:spcPts val="0"/>
              </a:spcAft>
              <a:buSzPts val="662"/>
              <a:buNone/>
              <a:defRPr sz="827"/>
            </a:lvl9pPr>
          </a:lstStyle>
          <a:p>
            <a:endParaRPr/>
          </a:p>
        </p:txBody>
      </p:sp>
      <p:sp>
        <p:nvSpPr>
          <p:cNvPr id="84" name="Google Shape;84;p20"/>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0"/>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chemeClr val="accent1"/>
                </a:solidFill>
                <a:latin typeface="Trebuchet MS"/>
                <a:ea typeface="Trebuchet MS"/>
                <a:cs typeface="Trebuchet MS"/>
                <a:sym typeface="Trebuchet MS"/>
              </a:defRPr>
            </a:lvl1pPr>
            <a:lvl2pPr marL="0" lvl="1" indent="0" algn="r">
              <a:spcBef>
                <a:spcPts val="0"/>
              </a:spcBef>
              <a:spcAft>
                <a:spcPts val="0"/>
              </a:spcAft>
              <a:buNone/>
              <a:defRPr sz="900">
                <a:solidFill>
                  <a:schemeClr val="accent1"/>
                </a:solidFill>
                <a:latin typeface="Trebuchet MS"/>
                <a:ea typeface="Trebuchet MS"/>
                <a:cs typeface="Trebuchet MS"/>
                <a:sym typeface="Trebuchet MS"/>
              </a:defRPr>
            </a:lvl2pPr>
            <a:lvl3pPr marL="0" lvl="2" indent="0" algn="r">
              <a:spcBef>
                <a:spcPts val="0"/>
              </a:spcBef>
              <a:spcAft>
                <a:spcPts val="0"/>
              </a:spcAft>
              <a:buNone/>
              <a:defRPr sz="900">
                <a:solidFill>
                  <a:schemeClr val="accent1"/>
                </a:solidFill>
                <a:latin typeface="Trebuchet MS"/>
                <a:ea typeface="Trebuchet MS"/>
                <a:cs typeface="Trebuchet MS"/>
                <a:sym typeface="Trebuchet MS"/>
              </a:defRPr>
            </a:lvl3pPr>
            <a:lvl4pPr marL="0" lvl="3" indent="0" algn="r">
              <a:spcBef>
                <a:spcPts val="0"/>
              </a:spcBef>
              <a:spcAft>
                <a:spcPts val="0"/>
              </a:spcAft>
              <a:buNone/>
              <a:defRPr sz="900">
                <a:solidFill>
                  <a:schemeClr val="accent1"/>
                </a:solidFill>
                <a:latin typeface="Trebuchet MS"/>
                <a:ea typeface="Trebuchet MS"/>
                <a:cs typeface="Trebuchet MS"/>
                <a:sym typeface="Trebuchet MS"/>
              </a:defRPr>
            </a:lvl4pPr>
            <a:lvl5pPr marL="0" lvl="4" indent="0" algn="r">
              <a:spcBef>
                <a:spcPts val="0"/>
              </a:spcBef>
              <a:spcAft>
                <a:spcPts val="0"/>
              </a:spcAft>
              <a:buNone/>
              <a:defRPr sz="900">
                <a:solidFill>
                  <a:schemeClr val="accent1"/>
                </a:solidFill>
                <a:latin typeface="Trebuchet MS"/>
                <a:ea typeface="Trebuchet MS"/>
                <a:cs typeface="Trebuchet MS"/>
                <a:sym typeface="Trebuchet MS"/>
              </a:defRPr>
            </a:lvl5pPr>
            <a:lvl6pPr marL="0" lvl="5" indent="0" algn="r">
              <a:spcBef>
                <a:spcPts val="0"/>
              </a:spcBef>
              <a:spcAft>
                <a:spcPts val="0"/>
              </a:spcAft>
              <a:buNone/>
              <a:defRPr sz="900">
                <a:solidFill>
                  <a:schemeClr val="accent1"/>
                </a:solidFill>
                <a:latin typeface="Trebuchet MS"/>
                <a:ea typeface="Trebuchet MS"/>
                <a:cs typeface="Trebuchet MS"/>
                <a:sym typeface="Trebuchet MS"/>
              </a:defRPr>
            </a:lvl6pPr>
            <a:lvl7pPr marL="0" lvl="6" indent="0" algn="r">
              <a:spcBef>
                <a:spcPts val="0"/>
              </a:spcBef>
              <a:spcAft>
                <a:spcPts val="0"/>
              </a:spcAft>
              <a:buNone/>
              <a:defRPr sz="900">
                <a:solidFill>
                  <a:schemeClr val="accent1"/>
                </a:solidFill>
                <a:latin typeface="Trebuchet MS"/>
                <a:ea typeface="Trebuchet MS"/>
                <a:cs typeface="Trebuchet MS"/>
                <a:sym typeface="Trebuchet MS"/>
              </a:defRPr>
            </a:lvl7pPr>
            <a:lvl8pPr marL="0" lvl="7" indent="0" algn="r">
              <a:spcBef>
                <a:spcPts val="0"/>
              </a:spcBef>
              <a:spcAft>
                <a:spcPts val="0"/>
              </a:spcAft>
              <a:buNone/>
              <a:defRPr sz="900">
                <a:solidFill>
                  <a:schemeClr val="accent1"/>
                </a:solidFill>
                <a:latin typeface="Trebuchet MS"/>
                <a:ea typeface="Trebuchet MS"/>
                <a:cs typeface="Trebuchet MS"/>
                <a:sym typeface="Trebuchet MS"/>
              </a:defRPr>
            </a:lvl8pPr>
            <a:lvl9pPr marL="0" lvl="8" indent="0" algn="r">
              <a:spcBef>
                <a:spcPts val="0"/>
              </a:spcBef>
              <a:spcAft>
                <a:spcPts val="0"/>
              </a:spcAft>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672041" y="5291772"/>
            <a:ext cx="6997914" cy="62472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646"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1"/>
          <p:cNvSpPr>
            <a:spLocks noGrp="1"/>
          </p:cNvSpPr>
          <p:nvPr>
            <p:ph type="pic" idx="2"/>
          </p:nvPr>
        </p:nvSpPr>
        <p:spPr>
          <a:xfrm>
            <a:off x="672041" y="671971"/>
            <a:ext cx="6997914" cy="4239192"/>
          </a:xfrm>
          <a:prstGeom prst="rect">
            <a:avLst/>
          </a:prstGeom>
          <a:noFill/>
          <a:ln>
            <a:noFill/>
          </a:ln>
        </p:spPr>
      </p:sp>
      <p:sp>
        <p:nvSpPr>
          <p:cNvPr id="90" name="Google Shape;90;p21"/>
          <p:cNvSpPr txBox="1">
            <a:spLocks noGrp="1"/>
          </p:cNvSpPr>
          <p:nvPr>
            <p:ph type="body" idx="1"/>
          </p:nvPr>
        </p:nvSpPr>
        <p:spPr>
          <a:xfrm>
            <a:off x="672041" y="5916496"/>
            <a:ext cx="6997914" cy="742987"/>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058"/>
              <a:buNone/>
              <a:defRPr sz="1323"/>
            </a:lvl1pPr>
            <a:lvl2pPr marL="914400" lvl="1" indent="-228600" algn="l">
              <a:spcBef>
                <a:spcPts val="1100"/>
              </a:spcBef>
              <a:spcAft>
                <a:spcPts val="0"/>
              </a:spcAft>
              <a:buSzPts val="1058"/>
              <a:buNone/>
              <a:defRPr sz="1323"/>
            </a:lvl2pPr>
            <a:lvl3pPr marL="1371600" lvl="2" indent="-228600" algn="l">
              <a:spcBef>
                <a:spcPts val="1100"/>
              </a:spcBef>
              <a:spcAft>
                <a:spcPts val="0"/>
              </a:spcAft>
              <a:buSzPts val="882"/>
              <a:buNone/>
              <a:defRPr sz="1102"/>
            </a:lvl3pPr>
            <a:lvl4pPr marL="1828800" lvl="3" indent="-228600" algn="l">
              <a:spcBef>
                <a:spcPts val="1100"/>
              </a:spcBef>
              <a:spcAft>
                <a:spcPts val="0"/>
              </a:spcAft>
              <a:buSzPts val="794"/>
              <a:buNone/>
              <a:defRPr sz="992"/>
            </a:lvl4pPr>
            <a:lvl5pPr marL="2286000" lvl="4" indent="-228600" algn="l">
              <a:spcBef>
                <a:spcPts val="1100"/>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91" name="Google Shape;91;p21"/>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1"/>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chemeClr val="accent1"/>
                </a:solidFill>
                <a:latin typeface="Trebuchet MS"/>
                <a:ea typeface="Trebuchet MS"/>
                <a:cs typeface="Trebuchet MS"/>
                <a:sym typeface="Trebuchet MS"/>
              </a:defRPr>
            </a:lvl1pPr>
            <a:lvl2pPr marL="0" lvl="1" indent="0" algn="r">
              <a:spcBef>
                <a:spcPts val="0"/>
              </a:spcBef>
              <a:spcAft>
                <a:spcPts val="0"/>
              </a:spcAft>
              <a:buNone/>
              <a:defRPr sz="900">
                <a:solidFill>
                  <a:schemeClr val="accent1"/>
                </a:solidFill>
                <a:latin typeface="Trebuchet MS"/>
                <a:ea typeface="Trebuchet MS"/>
                <a:cs typeface="Trebuchet MS"/>
                <a:sym typeface="Trebuchet MS"/>
              </a:defRPr>
            </a:lvl2pPr>
            <a:lvl3pPr marL="0" lvl="2" indent="0" algn="r">
              <a:spcBef>
                <a:spcPts val="0"/>
              </a:spcBef>
              <a:spcAft>
                <a:spcPts val="0"/>
              </a:spcAft>
              <a:buNone/>
              <a:defRPr sz="900">
                <a:solidFill>
                  <a:schemeClr val="accent1"/>
                </a:solidFill>
                <a:latin typeface="Trebuchet MS"/>
                <a:ea typeface="Trebuchet MS"/>
                <a:cs typeface="Trebuchet MS"/>
                <a:sym typeface="Trebuchet MS"/>
              </a:defRPr>
            </a:lvl3pPr>
            <a:lvl4pPr marL="0" lvl="3" indent="0" algn="r">
              <a:spcBef>
                <a:spcPts val="0"/>
              </a:spcBef>
              <a:spcAft>
                <a:spcPts val="0"/>
              </a:spcAft>
              <a:buNone/>
              <a:defRPr sz="900">
                <a:solidFill>
                  <a:schemeClr val="accent1"/>
                </a:solidFill>
                <a:latin typeface="Trebuchet MS"/>
                <a:ea typeface="Trebuchet MS"/>
                <a:cs typeface="Trebuchet MS"/>
                <a:sym typeface="Trebuchet MS"/>
              </a:defRPr>
            </a:lvl4pPr>
            <a:lvl5pPr marL="0" lvl="4" indent="0" algn="r">
              <a:spcBef>
                <a:spcPts val="0"/>
              </a:spcBef>
              <a:spcAft>
                <a:spcPts val="0"/>
              </a:spcAft>
              <a:buNone/>
              <a:defRPr sz="900">
                <a:solidFill>
                  <a:schemeClr val="accent1"/>
                </a:solidFill>
                <a:latin typeface="Trebuchet MS"/>
                <a:ea typeface="Trebuchet MS"/>
                <a:cs typeface="Trebuchet MS"/>
                <a:sym typeface="Trebuchet MS"/>
              </a:defRPr>
            </a:lvl5pPr>
            <a:lvl6pPr marL="0" lvl="5" indent="0" algn="r">
              <a:spcBef>
                <a:spcPts val="0"/>
              </a:spcBef>
              <a:spcAft>
                <a:spcPts val="0"/>
              </a:spcAft>
              <a:buNone/>
              <a:defRPr sz="900">
                <a:solidFill>
                  <a:schemeClr val="accent1"/>
                </a:solidFill>
                <a:latin typeface="Trebuchet MS"/>
                <a:ea typeface="Trebuchet MS"/>
                <a:cs typeface="Trebuchet MS"/>
                <a:sym typeface="Trebuchet MS"/>
              </a:defRPr>
            </a:lvl6pPr>
            <a:lvl7pPr marL="0" lvl="6" indent="0" algn="r">
              <a:spcBef>
                <a:spcPts val="0"/>
              </a:spcBef>
              <a:spcAft>
                <a:spcPts val="0"/>
              </a:spcAft>
              <a:buNone/>
              <a:defRPr sz="900">
                <a:solidFill>
                  <a:schemeClr val="accent1"/>
                </a:solidFill>
                <a:latin typeface="Trebuchet MS"/>
                <a:ea typeface="Trebuchet MS"/>
                <a:cs typeface="Trebuchet MS"/>
                <a:sym typeface="Trebuchet MS"/>
              </a:defRPr>
            </a:lvl7pPr>
            <a:lvl8pPr marL="0" lvl="7" indent="0" algn="r">
              <a:spcBef>
                <a:spcPts val="0"/>
              </a:spcBef>
              <a:spcAft>
                <a:spcPts val="0"/>
              </a:spcAft>
              <a:buNone/>
              <a:defRPr sz="900">
                <a:solidFill>
                  <a:schemeClr val="accent1"/>
                </a:solidFill>
                <a:latin typeface="Trebuchet MS"/>
                <a:ea typeface="Trebuchet MS"/>
                <a:cs typeface="Trebuchet MS"/>
                <a:sym typeface="Trebuchet MS"/>
              </a:defRPr>
            </a:lvl8pPr>
            <a:lvl9pPr marL="0" lvl="8" indent="0" algn="r">
              <a:spcBef>
                <a:spcPts val="0"/>
              </a:spcBef>
              <a:spcAft>
                <a:spcPts val="0"/>
              </a:spcAft>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9525" y="-9525"/>
            <a:ext cx="10110788" cy="7578725"/>
            <a:chOff x="-8467" y="-8468"/>
            <a:chExt cx="9171317" cy="6874935"/>
          </a:xfrm>
        </p:grpSpPr>
        <p:sp>
          <p:nvSpPr>
            <p:cNvPr id="11" name="Google Shape;11;p12"/>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12"/>
            <p:cNvCxnSpPr/>
            <p:nvPr/>
          </p:nvCxnSpPr>
          <p:spPr>
            <a:xfrm rot="10800000" flipH="1">
              <a:off x="5130869" y="4174961"/>
              <a:ext cx="4021900" cy="2682866"/>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3" name="Google Shape;13;p12"/>
            <p:cNvCxnSpPr/>
            <p:nvPr/>
          </p:nvCxnSpPr>
          <p:spPr>
            <a:xfrm>
              <a:off x="7043180" y="172"/>
              <a:ext cx="1218234" cy="6857654"/>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4" name="Google Shape;14;p12"/>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6B0E3">
                <a:alpha val="49803"/>
              </a:srgbClr>
            </a:solidFill>
            <a:ln>
              <a:noFill/>
            </a:ln>
          </p:spPr>
        </p:sp>
        <p:sp>
          <p:nvSpPr>
            <p:cNvPr id="18" name="Google Shape;18;p12"/>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2"/>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26292">
                <a:alpha val="8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2"/>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12"/>
          <p:cNvSpPr txBox="1">
            <a:spLocks noGrp="1"/>
          </p:cNvSpPr>
          <p:nvPr>
            <p:ph type="title"/>
          </p:nvPr>
        </p:nvSpPr>
        <p:spPr>
          <a:xfrm>
            <a:off x="671513" y="671513"/>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2"/>
          <p:cNvSpPr txBox="1">
            <a:spLocks noGrp="1"/>
          </p:cNvSpPr>
          <p:nvPr>
            <p:ph type="body" idx="1"/>
          </p:nvPr>
        </p:nvSpPr>
        <p:spPr>
          <a:xfrm>
            <a:off x="671513" y="2381250"/>
            <a:ext cx="6997700" cy="4278313"/>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2"/>
          <p:cNvSpPr txBox="1">
            <a:spLocks noGrp="1"/>
          </p:cNvSpPr>
          <p:nvPr>
            <p:ph type="dt" idx="10"/>
          </p:nvPr>
        </p:nvSpPr>
        <p:spPr>
          <a:xfrm>
            <a:off x="5959475" y="6659563"/>
            <a:ext cx="754063" cy="401637"/>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92"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2"/>
          <p:cNvSpPr txBox="1">
            <a:spLocks noGrp="1"/>
          </p:cNvSpPr>
          <p:nvPr>
            <p:ph type="ftr" idx="1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92"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2"/>
          <p:cNvSpPr txBox="1">
            <a:spLocks noGrp="1"/>
          </p:cNvSpPr>
          <p:nvPr>
            <p:ph type="sldNum" idx="12"/>
          </p:nvPr>
        </p:nvSpPr>
        <p:spPr>
          <a:xfrm>
            <a:off x="7104063" y="6659563"/>
            <a:ext cx="565150" cy="401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spcAft>
                <a:spcPts val="0"/>
              </a:spcAft>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spcAft>
                <a:spcPts val="0"/>
              </a:spcAft>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spcAft>
                <a:spcPts val="0"/>
              </a:spcAft>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spcAft>
                <a:spcPts val="0"/>
              </a:spcAft>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spcAft>
                <a:spcPts val="0"/>
              </a:spcAft>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spcAft>
                <a:spcPts val="0"/>
              </a:spcAft>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spcAft>
                <a:spcPts val="0"/>
              </a:spcAft>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spcAft>
                <a:spcPts val="0"/>
              </a:spcAft>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p:nvPr/>
        </p:nvSpPr>
        <p:spPr>
          <a:xfrm>
            <a:off x="503238" y="1768475"/>
            <a:ext cx="9070975" cy="5467350"/>
          </a:xfrm>
          <a:prstGeom prst="rect">
            <a:avLst/>
          </a:prstGeom>
          <a:noFill/>
          <a:ln>
            <a:noFill/>
          </a:ln>
        </p:spPr>
        <p:txBody>
          <a:bodyPr spcFirstLastPara="1" wrap="square" lIns="0" tIns="31675" rIns="0" bIns="0" anchor="t" anchorCtr="0">
            <a:noAutofit/>
          </a:bodyPr>
          <a:lstStyle/>
          <a:p>
            <a:pPr marL="0" marR="0" lvl="0" indent="0" algn="ctr" rtl="0">
              <a:lnSpc>
                <a:spcPct val="93000"/>
              </a:lnSpc>
              <a:spcBef>
                <a:spcPts val="0"/>
              </a:spcBef>
              <a:spcAft>
                <a:spcPts val="0"/>
              </a:spcAft>
              <a:buNone/>
            </a:pPr>
            <a:r>
              <a:rPr lang="en-US" sz="3600" b="1" i="0" u="none" strike="noStrike" cap="none" dirty="0">
                <a:solidFill>
                  <a:srgbClr val="000000"/>
                </a:solidFill>
                <a:latin typeface="Times New Roman"/>
                <a:ea typeface="Times New Roman"/>
                <a:cs typeface="Times New Roman"/>
                <a:sym typeface="Times New Roman"/>
              </a:rPr>
              <a:t>Machine Learning Based Student Activity Monitoring System For An Educational Institute</a:t>
            </a:r>
          </a:p>
          <a:p>
            <a:pPr marL="0" marR="0" lvl="0" indent="0" algn="ctr" rtl="0">
              <a:lnSpc>
                <a:spcPct val="93000"/>
              </a:lnSpc>
              <a:spcBef>
                <a:spcPts val="0"/>
              </a:spcBef>
              <a:spcAft>
                <a:spcPts val="0"/>
              </a:spcAft>
              <a:buNone/>
            </a:pPr>
            <a:endParaRPr lang="en-US" sz="3600" b="1" dirty="0">
              <a:latin typeface="Times New Roman"/>
              <a:ea typeface="Times New Roman"/>
              <a:cs typeface="Times New Roman"/>
              <a:sym typeface="Times New Roman"/>
            </a:endParaRPr>
          </a:p>
          <a:p>
            <a:pPr algn="ctr">
              <a:lnSpc>
                <a:spcPct val="93000"/>
              </a:lnSpc>
            </a:pPr>
            <a:r>
              <a:rPr lang="en-I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Group No. 09</a:t>
            </a:r>
            <a:endParaRPr sz="2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None/>
            </a:pPr>
            <a:r>
              <a:rPr lang="en-US" sz="2800" b="1" i="0" u="none" strike="noStrike" cap="none" dirty="0" err="1">
                <a:solidFill>
                  <a:srgbClr val="000000"/>
                </a:solidFill>
                <a:latin typeface="Times New Roman"/>
                <a:ea typeface="Times New Roman"/>
                <a:cs typeface="Times New Roman"/>
                <a:sym typeface="Times New Roman"/>
              </a:rPr>
              <a:t>Loveritu</a:t>
            </a:r>
            <a:r>
              <a:rPr lang="en-US" sz="2800" b="1" i="0" u="none" strike="noStrike" cap="none" dirty="0">
                <a:solidFill>
                  <a:srgbClr val="000000"/>
                </a:solidFill>
                <a:latin typeface="Times New Roman"/>
                <a:ea typeface="Times New Roman"/>
                <a:cs typeface="Times New Roman"/>
                <a:sym typeface="Times New Roman"/>
              </a:rPr>
              <a:t> Itnare-19104028</a:t>
            </a:r>
            <a:endParaRPr sz="2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Simran Choudhary-19104023</a:t>
            </a:r>
            <a:endParaRPr sz="2800" dirty="0"/>
          </a:p>
          <a:p>
            <a:pPr marL="0" marR="0" lvl="0" indent="0" algn="ctr" rtl="0">
              <a:lnSpc>
                <a:spcPct val="93000"/>
              </a:lnSpc>
              <a:spcBef>
                <a:spcPts val="0"/>
              </a:spcBef>
              <a:spcAft>
                <a:spcPts val="0"/>
              </a:spcAft>
              <a:buNone/>
            </a:pPr>
            <a:r>
              <a:rPr lang="en-US" sz="2800" b="1" i="0" u="none" strike="noStrike" cap="none" dirty="0" err="1">
                <a:solidFill>
                  <a:srgbClr val="000000"/>
                </a:solidFill>
                <a:latin typeface="Times New Roman"/>
                <a:ea typeface="Times New Roman"/>
                <a:cs typeface="Times New Roman"/>
                <a:sym typeface="Times New Roman"/>
              </a:rPr>
              <a:t>Janhavi</a:t>
            </a:r>
            <a:r>
              <a:rPr lang="en-US" sz="2800" b="1" i="0" u="none" strike="noStrike" cap="none" dirty="0">
                <a:solidFill>
                  <a:srgbClr val="000000"/>
                </a:solidFill>
                <a:latin typeface="Times New Roman"/>
                <a:ea typeface="Times New Roman"/>
                <a:cs typeface="Times New Roman"/>
                <a:sym typeface="Times New Roman"/>
              </a:rPr>
              <a:t> Kulkarni-19104062</a:t>
            </a:r>
            <a:endParaRPr sz="2800" dirty="0"/>
          </a:p>
          <a:p>
            <a:pPr marL="0" marR="0" lvl="0" indent="0" algn="ctr" rtl="0">
              <a:lnSpc>
                <a:spcPct val="93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algn="ctr" eaLnBrk="1" hangingPunct="1">
              <a:lnSpc>
                <a:spcPct val="93000"/>
              </a:lnSpc>
              <a:buSzPct val="100000"/>
              <a:defRPr/>
            </a:pPr>
            <a:r>
              <a:rPr lang="en-I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Project Guide</a:t>
            </a:r>
          </a:p>
          <a:p>
            <a:pPr algn="ctr" eaLnBrk="1" hangingPunct="1">
              <a:lnSpc>
                <a:spcPct val="93000"/>
              </a:lnSpc>
              <a:buSzPct val="100000"/>
              <a:defRPr/>
            </a:pPr>
            <a:r>
              <a:rPr lang="en-IN" altLang="en-US" sz="2800" b="1" dirty="0" err="1">
                <a:effectLst>
                  <a:outerShdw blurRad="38100" dist="38100" dir="2700000" algn="tl">
                    <a:srgbClr val="C0C0C0"/>
                  </a:outerShdw>
                </a:effectLst>
                <a:latin typeface="Times New Roman" panose="02020603050405020304" pitchFamily="18" charset="0"/>
                <a:cs typeface="Times New Roman" panose="02020603050405020304" pitchFamily="18" charset="0"/>
              </a:rPr>
              <a:t>Prof.Kiran</a:t>
            </a:r>
            <a:r>
              <a:rPr lang="en-I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Deshpande </a:t>
            </a:r>
          </a:p>
          <a:p>
            <a:pPr algn="ctr" eaLnBrk="1" hangingPunct="1">
              <a:lnSpc>
                <a:spcPct val="93000"/>
              </a:lnSpc>
              <a:buSzPct val="100000"/>
              <a:defRPr/>
            </a:pPr>
            <a:r>
              <a:rPr lang="en-I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Prof. Jayshree Jha</a:t>
            </a:r>
          </a:p>
          <a:p>
            <a:pPr marL="0" marR="0" lvl="0" indent="0" algn="ctr" rtl="0">
              <a:lnSpc>
                <a:spcPct val="93000"/>
              </a:lnSpc>
              <a:spcBef>
                <a:spcPts val="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None/>
            </a:pPr>
            <a:endParaRPr sz="3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None/>
            </a:pPr>
            <a:endParaRPr sz="3200" b="0" i="0" u="none" strike="noStrike" cap="none" dirty="0">
              <a:solidFill>
                <a:srgbClr val="000000"/>
              </a:solidFill>
              <a:latin typeface="Times New Roman"/>
              <a:ea typeface="Times New Roman"/>
              <a:cs typeface="Times New Roman"/>
              <a:sym typeface="Times New Roman"/>
            </a:endParaRPr>
          </a:p>
        </p:txBody>
      </p:sp>
      <p:pic>
        <p:nvPicPr>
          <p:cNvPr id="149" name="Google Shape;149;p1"/>
          <p:cNvPicPr preferRelativeResize="0"/>
          <p:nvPr/>
        </p:nvPicPr>
        <p:blipFill rotWithShape="1">
          <a:blip r:embed="rId3">
            <a:alphaModFix/>
          </a:blip>
          <a:srcRect/>
          <a:stretch/>
        </p:blipFill>
        <p:spPr>
          <a:xfrm>
            <a:off x="144463" y="1588"/>
            <a:ext cx="9936162" cy="1871662"/>
          </a:xfrm>
          <a:prstGeom prst="rect">
            <a:avLst/>
          </a:prstGeom>
          <a:noFill/>
          <a:ln>
            <a:noFill/>
          </a:ln>
        </p:spPr>
      </p:pic>
      <p:cxnSp>
        <p:nvCxnSpPr>
          <p:cNvPr id="150" name="Google Shape;150;p1"/>
          <p:cNvCxnSpPr/>
          <p:nvPr/>
        </p:nvCxnSpPr>
        <p:spPr>
          <a:xfrm>
            <a:off x="0" y="1743075"/>
            <a:ext cx="10080625" cy="0"/>
          </a:xfrm>
          <a:prstGeom prst="straightConnector1">
            <a:avLst/>
          </a:prstGeom>
          <a:noFill/>
          <a:ln w="25400" cap="rnd" cmpd="sng">
            <a:solidFill>
              <a:schemeClr val="dk1"/>
            </a:solidFill>
            <a:prstDash val="solid"/>
            <a:round/>
            <a:headEnd type="none" w="sm" len="sm"/>
            <a:tailEnd type="none" w="sm" len="sm"/>
          </a:ln>
          <a:effectLst>
            <a:outerShdw blurRad="38100" dist="25400" dir="5400000" rotWithShape="0">
              <a:srgbClr val="000000">
                <a:alpha val="34901"/>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691156-00B6-C958-9926-EEB403434867}"/>
              </a:ext>
            </a:extLst>
          </p:cNvPr>
          <p:cNvSpPr txBox="1"/>
          <p:nvPr/>
        </p:nvSpPr>
        <p:spPr>
          <a:xfrm>
            <a:off x="0" y="139849"/>
            <a:ext cx="8918088" cy="607539"/>
          </a:xfrm>
          <a:prstGeom prst="rect">
            <a:avLst/>
          </a:prstGeom>
          <a:noFill/>
        </p:spPr>
        <p:txBody>
          <a:bodyPr wrap="square">
            <a:spAutoFit/>
          </a:bodyPr>
          <a:lstStyle/>
          <a:p>
            <a:pPr eaLnBrk="1" hangingPunct="1">
              <a:lnSpc>
                <a:spcPct val="93000"/>
              </a:lnSpc>
              <a:buSzPct val="100000"/>
              <a:defRPr/>
            </a:pPr>
            <a:r>
              <a:rPr lang="en-IN" altLang="en-US" sz="3600" b="1" dirty="0">
                <a:effectLst>
                  <a:outerShdw blurRad="38100" dist="38100" dir="2700000" algn="tl">
                    <a:srgbClr val="C0C0C0"/>
                  </a:outerShdw>
                </a:effectLst>
                <a:latin typeface="Times New Roman" panose="02020603050405020304" pitchFamily="18" charset="0"/>
                <a:cs typeface="DejaVu Sans" charset="0"/>
              </a:rPr>
              <a:t>7. </a:t>
            </a:r>
            <a:r>
              <a:rPr lang="en-IN" altLang="en-US" sz="3600" b="1" dirty="0">
                <a:latin typeface="Times New Roman" panose="02020603050405020304" pitchFamily="18" charset="0"/>
                <a:cs typeface="DejaVu Sans" charset="0"/>
              </a:rPr>
              <a:t>Proposed System Architecture/Prototype</a:t>
            </a:r>
          </a:p>
        </p:txBody>
      </p:sp>
      <p:pic>
        <p:nvPicPr>
          <p:cNvPr id="5" name="Picture 4">
            <a:extLst>
              <a:ext uri="{FF2B5EF4-FFF2-40B4-BE49-F238E27FC236}">
                <a16:creationId xmlns:a16="http://schemas.microsoft.com/office/drawing/2014/main" id="{10F1DBFC-1006-739D-0B08-327F41C2C308}"/>
              </a:ext>
            </a:extLst>
          </p:cNvPr>
          <p:cNvPicPr>
            <a:picLocks noChangeAspect="1"/>
          </p:cNvPicPr>
          <p:nvPr/>
        </p:nvPicPr>
        <p:blipFill>
          <a:blip r:embed="rId2"/>
          <a:stretch>
            <a:fillRect/>
          </a:stretch>
        </p:blipFill>
        <p:spPr>
          <a:xfrm>
            <a:off x="203201" y="1008934"/>
            <a:ext cx="7810500" cy="5358823"/>
          </a:xfrm>
          <a:prstGeom prst="rect">
            <a:avLst/>
          </a:prstGeom>
        </p:spPr>
      </p:pic>
    </p:spTree>
    <p:extLst>
      <p:ext uri="{BB962C8B-B14F-4D97-AF65-F5344CB8AC3E}">
        <p14:creationId xmlns:p14="http://schemas.microsoft.com/office/powerpoint/2010/main" val="320870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92612B-21CF-06E8-9B4F-2287F120334B}"/>
              </a:ext>
            </a:extLst>
          </p:cNvPr>
          <p:cNvSpPr/>
          <p:nvPr/>
        </p:nvSpPr>
        <p:spPr>
          <a:xfrm>
            <a:off x="1372870" y="4449387"/>
            <a:ext cx="2640330" cy="14287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User </a:t>
            </a:r>
            <a:r>
              <a:rPr lang="en-US" sz="2400" dirty="0" err="1">
                <a:latin typeface="Times New Roman" panose="02020603050405020304" pitchFamily="18" charset="0"/>
                <a:cs typeface="Times New Roman" panose="02020603050405020304" pitchFamily="18" charset="0"/>
              </a:rPr>
              <a:t>Interfcae</a:t>
            </a:r>
            <a:endParaRPr lang="en-US" sz="2400" dirty="0">
              <a:latin typeface="Times New Roman" panose="02020603050405020304" pitchFamily="18" charset="0"/>
              <a:cs typeface="Times New Roman" panose="02020603050405020304" pitchFamily="18" charset="0"/>
            </a:endParaRPr>
          </a:p>
        </p:txBody>
      </p:sp>
      <p:sp>
        <p:nvSpPr>
          <p:cNvPr id="3" name="Cloud 2">
            <a:extLst>
              <a:ext uri="{FF2B5EF4-FFF2-40B4-BE49-F238E27FC236}">
                <a16:creationId xmlns:a16="http://schemas.microsoft.com/office/drawing/2014/main" id="{E0943CB5-2F4B-811D-357E-5F6DD5CB6D98}"/>
              </a:ext>
            </a:extLst>
          </p:cNvPr>
          <p:cNvSpPr/>
          <p:nvPr/>
        </p:nvSpPr>
        <p:spPr>
          <a:xfrm>
            <a:off x="6692899" y="909043"/>
            <a:ext cx="2229477" cy="2697875"/>
          </a:xfrm>
          <a:prstGeom prst="clou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Cloud Interface</a:t>
            </a:r>
          </a:p>
        </p:txBody>
      </p:sp>
      <p:sp>
        <p:nvSpPr>
          <p:cNvPr id="4" name="Rectangle: Rounded Corners 3">
            <a:extLst>
              <a:ext uri="{FF2B5EF4-FFF2-40B4-BE49-F238E27FC236}">
                <a16:creationId xmlns:a16="http://schemas.microsoft.com/office/drawing/2014/main" id="{7E44B294-C2CC-021A-1124-156E4B6F5EA8}"/>
              </a:ext>
            </a:extLst>
          </p:cNvPr>
          <p:cNvSpPr/>
          <p:nvPr/>
        </p:nvSpPr>
        <p:spPr>
          <a:xfrm>
            <a:off x="6476359" y="4804131"/>
            <a:ext cx="2662555" cy="10287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Departmental Authorities </a:t>
            </a:r>
          </a:p>
        </p:txBody>
      </p:sp>
      <p:cxnSp>
        <p:nvCxnSpPr>
          <p:cNvPr id="8" name="Straight Connector 7">
            <a:extLst>
              <a:ext uri="{FF2B5EF4-FFF2-40B4-BE49-F238E27FC236}">
                <a16:creationId xmlns:a16="http://schemas.microsoft.com/office/drawing/2014/main" id="{86C2E5F8-C401-9A89-4C3E-64D469349079}"/>
              </a:ext>
            </a:extLst>
          </p:cNvPr>
          <p:cNvCxnSpPr>
            <a:cxnSpLocks/>
          </p:cNvCxnSpPr>
          <p:nvPr/>
        </p:nvCxnSpPr>
        <p:spPr>
          <a:xfrm flipV="1">
            <a:off x="2741453" y="3352861"/>
            <a:ext cx="0" cy="1096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5C7919D-79C5-D413-54A9-1B812B12424E}"/>
              </a:ext>
            </a:extLst>
          </p:cNvPr>
          <p:cNvCxnSpPr>
            <a:cxnSpLocks/>
          </p:cNvCxnSpPr>
          <p:nvPr/>
        </p:nvCxnSpPr>
        <p:spPr>
          <a:xfrm>
            <a:off x="7807954" y="3669068"/>
            <a:ext cx="0" cy="1135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F508C6-3AE8-D4E6-D2E9-E2AD8FFA313D}"/>
              </a:ext>
            </a:extLst>
          </p:cNvPr>
          <p:cNvSpPr txBox="1"/>
          <p:nvPr/>
        </p:nvSpPr>
        <p:spPr>
          <a:xfrm flipH="1">
            <a:off x="4013200" y="1924111"/>
            <a:ext cx="266255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Fetching Data from cloud database using </a:t>
            </a:r>
            <a:r>
              <a:rPr lang="en-US" sz="1600" dirty="0" err="1">
                <a:latin typeface="Times New Roman" panose="02020603050405020304" pitchFamily="18" charset="0"/>
                <a:cs typeface="Times New Roman" panose="02020603050405020304" pitchFamily="18" charset="0"/>
              </a:rPr>
              <a:t>Ml</a:t>
            </a:r>
            <a:endParaRPr lang="en-US" sz="1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0192F22-E74F-F37A-24F0-FD6FA2AB5C41}"/>
              </a:ext>
            </a:extLst>
          </p:cNvPr>
          <p:cNvSpPr txBox="1"/>
          <p:nvPr/>
        </p:nvSpPr>
        <p:spPr>
          <a:xfrm flipH="1">
            <a:off x="8071009" y="4028161"/>
            <a:ext cx="1496696"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Sending data</a:t>
            </a:r>
          </a:p>
        </p:txBody>
      </p:sp>
      <p:sp>
        <p:nvSpPr>
          <p:cNvPr id="17" name="Rectangle 16">
            <a:extLst>
              <a:ext uri="{FF2B5EF4-FFF2-40B4-BE49-F238E27FC236}">
                <a16:creationId xmlns:a16="http://schemas.microsoft.com/office/drawing/2014/main" id="{5728E604-B50E-8F11-8416-DEB44251753B}"/>
              </a:ext>
            </a:extLst>
          </p:cNvPr>
          <p:cNvSpPr/>
          <p:nvPr/>
        </p:nvSpPr>
        <p:spPr>
          <a:xfrm>
            <a:off x="1469707" y="1924112"/>
            <a:ext cx="2543493" cy="14287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Capture image</a:t>
            </a:r>
          </a:p>
        </p:txBody>
      </p:sp>
      <p:cxnSp>
        <p:nvCxnSpPr>
          <p:cNvPr id="19" name="Straight Connector 18">
            <a:extLst>
              <a:ext uri="{FF2B5EF4-FFF2-40B4-BE49-F238E27FC236}">
                <a16:creationId xmlns:a16="http://schemas.microsoft.com/office/drawing/2014/main" id="{DEA5C0EC-F297-4393-0314-145C19780DA7}"/>
              </a:ext>
            </a:extLst>
          </p:cNvPr>
          <p:cNvCxnSpPr>
            <a:cxnSpLocks/>
          </p:cNvCxnSpPr>
          <p:nvPr/>
        </p:nvCxnSpPr>
        <p:spPr>
          <a:xfrm flipH="1">
            <a:off x="4013200" y="2426654"/>
            <a:ext cx="2565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514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5"/>
        <p:cNvGrpSpPr/>
        <p:nvPr/>
      </p:nvGrpSpPr>
      <p:grpSpPr>
        <a:xfrm>
          <a:off x="0" y="0"/>
          <a:ext cx="0" cy="0"/>
          <a:chOff x="0" y="0"/>
          <a:chExt cx="0" cy="0"/>
        </a:xfrm>
      </p:grpSpPr>
      <p:sp>
        <p:nvSpPr>
          <p:cNvPr id="246" name="Google Shape;246;p11"/>
          <p:cNvSpPr/>
          <p:nvPr/>
        </p:nvSpPr>
        <p:spPr>
          <a:xfrm>
            <a:off x="647700" y="3057525"/>
            <a:ext cx="9070975" cy="1262063"/>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
          <p:cNvSpPr/>
          <p:nvPr/>
        </p:nvSpPr>
        <p:spPr>
          <a:xfrm>
            <a:off x="504825" y="144463"/>
            <a:ext cx="9070975" cy="1057275"/>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strike="noStrike" cap="none">
                <a:solidFill>
                  <a:srgbClr val="000000"/>
                </a:solidFill>
                <a:latin typeface="Times New Roman"/>
                <a:ea typeface="Times New Roman"/>
                <a:cs typeface="Times New Roman"/>
                <a:sym typeface="Times New Roman"/>
              </a:rPr>
              <a:t>Contents</a:t>
            </a:r>
            <a:endParaRPr/>
          </a:p>
        </p:txBody>
      </p:sp>
      <p:sp>
        <p:nvSpPr>
          <p:cNvPr id="157" name="Google Shape;157;p2"/>
          <p:cNvSpPr/>
          <p:nvPr/>
        </p:nvSpPr>
        <p:spPr>
          <a:xfrm>
            <a:off x="504825" y="1116013"/>
            <a:ext cx="9323388" cy="5578475"/>
          </a:xfrm>
          <a:prstGeom prst="rect">
            <a:avLst/>
          </a:prstGeom>
          <a:noFill/>
          <a:ln>
            <a:noFill/>
          </a:ln>
        </p:spPr>
        <p:txBody>
          <a:bodyPr spcFirstLastPara="1" wrap="square" lIns="0" tIns="21225" rIns="0" bIns="0" anchor="t" anchorCtr="0">
            <a:noAutofit/>
          </a:bodyPr>
          <a:lstStyle/>
          <a:p>
            <a:pPr marL="430213" marR="0" lvl="0" indent="-322263" algn="l" rtl="0">
              <a:lnSpc>
                <a:spcPct val="150000"/>
              </a:lnSpc>
              <a:spcBef>
                <a:spcPts val="0"/>
              </a:spcBef>
              <a:spcAft>
                <a:spcPts val="0"/>
              </a:spcAft>
              <a:buClr>
                <a:srgbClr val="000000"/>
              </a:buClr>
              <a:buSzPts val="1080"/>
              <a:buFont typeface="Noto Sans Symbols"/>
              <a:buChar char="●"/>
            </a:pPr>
            <a:r>
              <a:rPr lang="en-US" sz="2400" b="1" i="0" u="none" strike="noStrike" cap="none" dirty="0">
                <a:solidFill>
                  <a:srgbClr val="000000"/>
                </a:solidFill>
                <a:latin typeface="Times New Roman"/>
                <a:ea typeface="Times New Roman"/>
                <a:cs typeface="Times New Roman"/>
                <a:sym typeface="Times New Roman"/>
              </a:rPr>
              <a:t>Abstract</a:t>
            </a:r>
            <a:endParaRPr b="1" dirty="0"/>
          </a:p>
          <a:p>
            <a:pPr marL="430213" marR="0" lvl="0" indent="-322263" algn="l" rtl="0">
              <a:lnSpc>
                <a:spcPct val="150000"/>
              </a:lnSpc>
              <a:spcBef>
                <a:spcPts val="1413"/>
              </a:spcBef>
              <a:spcAft>
                <a:spcPts val="0"/>
              </a:spcAft>
              <a:buClr>
                <a:srgbClr val="000000"/>
              </a:buClr>
              <a:buSzPts val="1080"/>
              <a:buFont typeface="Noto Sans Symbols"/>
              <a:buChar char="●"/>
            </a:pPr>
            <a:r>
              <a:rPr lang="en-US" sz="2400" b="1" i="0" u="none" strike="noStrike" cap="none" dirty="0">
                <a:solidFill>
                  <a:srgbClr val="000000"/>
                </a:solidFill>
                <a:latin typeface="Times New Roman"/>
                <a:ea typeface="Times New Roman"/>
                <a:cs typeface="Times New Roman"/>
                <a:sym typeface="Times New Roman"/>
              </a:rPr>
              <a:t>Introduction</a:t>
            </a:r>
            <a:endParaRPr b="1" dirty="0"/>
          </a:p>
          <a:p>
            <a:pPr marL="430213" marR="0" lvl="0" indent="-322263" algn="l" rtl="0">
              <a:lnSpc>
                <a:spcPct val="150000"/>
              </a:lnSpc>
              <a:spcBef>
                <a:spcPts val="1413"/>
              </a:spcBef>
              <a:spcAft>
                <a:spcPts val="0"/>
              </a:spcAft>
              <a:buClr>
                <a:srgbClr val="000000"/>
              </a:buClr>
              <a:buSzPts val="1080"/>
              <a:buFont typeface="Noto Sans Symbols"/>
              <a:buChar char="●"/>
            </a:pPr>
            <a:r>
              <a:rPr lang="en-US" sz="2400" b="1" i="0" u="none" strike="noStrike" cap="none" dirty="0">
                <a:solidFill>
                  <a:srgbClr val="000000"/>
                </a:solidFill>
                <a:latin typeface="Times New Roman"/>
                <a:ea typeface="Times New Roman"/>
                <a:cs typeface="Times New Roman"/>
                <a:sym typeface="Times New Roman"/>
              </a:rPr>
              <a:t>Objectives</a:t>
            </a:r>
            <a:endParaRPr b="1" dirty="0"/>
          </a:p>
          <a:p>
            <a:pPr marL="430213" marR="0" lvl="0" indent="-322263" algn="l" rtl="0">
              <a:lnSpc>
                <a:spcPct val="150000"/>
              </a:lnSpc>
              <a:spcBef>
                <a:spcPts val="1413"/>
              </a:spcBef>
              <a:spcAft>
                <a:spcPts val="0"/>
              </a:spcAft>
              <a:buClr>
                <a:srgbClr val="000000"/>
              </a:buClr>
              <a:buSzPts val="1080"/>
              <a:buFont typeface="Noto Sans Symbols"/>
              <a:buChar char="●"/>
            </a:pPr>
            <a:r>
              <a:rPr lang="en-US" sz="2400" b="1" i="0" u="none" strike="noStrike" cap="none" dirty="0">
                <a:solidFill>
                  <a:srgbClr val="000000"/>
                </a:solidFill>
                <a:latin typeface="Times New Roman"/>
                <a:ea typeface="Times New Roman"/>
                <a:cs typeface="Times New Roman"/>
                <a:sym typeface="Times New Roman"/>
              </a:rPr>
              <a:t>Literature Survey</a:t>
            </a:r>
            <a:endParaRPr b="1" dirty="0"/>
          </a:p>
          <a:p>
            <a:pPr marL="430213" marR="0" lvl="0" indent="-322263" algn="l" rtl="0">
              <a:lnSpc>
                <a:spcPct val="150000"/>
              </a:lnSpc>
              <a:spcBef>
                <a:spcPts val="1413"/>
              </a:spcBef>
              <a:spcAft>
                <a:spcPts val="0"/>
              </a:spcAft>
              <a:buClr>
                <a:srgbClr val="000000"/>
              </a:buClr>
              <a:buSzPts val="1080"/>
              <a:buFont typeface="Noto Sans Symbols"/>
              <a:buChar char="●"/>
            </a:pPr>
            <a:r>
              <a:rPr lang="en-US" sz="2400" b="1" i="0" u="none" strike="noStrike" cap="none" dirty="0">
                <a:solidFill>
                  <a:srgbClr val="000000"/>
                </a:solidFill>
                <a:latin typeface="Times New Roman"/>
                <a:ea typeface="Times New Roman"/>
                <a:cs typeface="Times New Roman"/>
                <a:sym typeface="Times New Roman"/>
              </a:rPr>
              <a:t>Problem Definition</a:t>
            </a:r>
            <a:endParaRPr b="1" dirty="0"/>
          </a:p>
          <a:p>
            <a:pPr marL="430213" marR="0" lvl="0" indent="-322263" algn="l" rtl="0">
              <a:lnSpc>
                <a:spcPct val="150000"/>
              </a:lnSpc>
              <a:spcBef>
                <a:spcPts val="1413"/>
              </a:spcBef>
              <a:spcAft>
                <a:spcPts val="0"/>
              </a:spcAft>
              <a:buClr>
                <a:srgbClr val="000000"/>
              </a:buClr>
              <a:buSzPts val="1080"/>
              <a:buFont typeface="Noto Sans Symbols"/>
              <a:buChar char="●"/>
            </a:pPr>
            <a:r>
              <a:rPr lang="en-US" sz="2400" b="1" i="0" u="none" strike="noStrike" cap="none" dirty="0">
                <a:solidFill>
                  <a:srgbClr val="000000"/>
                </a:solidFill>
                <a:latin typeface="Times New Roman"/>
                <a:ea typeface="Times New Roman"/>
                <a:cs typeface="Times New Roman"/>
                <a:sym typeface="Times New Roman"/>
              </a:rPr>
              <a:t>Technological Stack</a:t>
            </a:r>
            <a:endParaRPr b="1" dirty="0"/>
          </a:p>
          <a:p>
            <a:pPr marL="430213" marR="0" lvl="0" indent="-322263" algn="l" rtl="0">
              <a:lnSpc>
                <a:spcPct val="150000"/>
              </a:lnSpc>
              <a:spcBef>
                <a:spcPts val="1413"/>
              </a:spcBef>
              <a:spcAft>
                <a:spcPts val="0"/>
              </a:spcAft>
              <a:buClr>
                <a:srgbClr val="000000"/>
              </a:buClr>
              <a:buSzPts val="1080"/>
              <a:buFont typeface="Noto Sans Symbols"/>
              <a:buChar char="●"/>
            </a:pPr>
            <a:r>
              <a:rPr lang="en-US" sz="2400" b="1" i="0" u="none" strike="noStrike" cap="none" dirty="0">
                <a:solidFill>
                  <a:srgbClr val="000000"/>
                </a:solidFill>
                <a:latin typeface="Times New Roman"/>
                <a:ea typeface="Times New Roman"/>
                <a:cs typeface="Times New Roman"/>
                <a:sym typeface="Times New Roman"/>
              </a:rPr>
              <a:t>Proposed System Architecture/Prototype</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txBox="1">
            <a:spLocks noGrp="1"/>
          </p:cNvSpPr>
          <p:nvPr>
            <p:ph type="title"/>
          </p:nvPr>
        </p:nvSpPr>
        <p:spPr>
          <a:xfrm>
            <a:off x="134303" y="172243"/>
            <a:ext cx="6997700" cy="14557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1.Abstract</a:t>
            </a:r>
            <a:endParaRPr/>
          </a:p>
        </p:txBody>
      </p:sp>
      <p:sp>
        <p:nvSpPr>
          <p:cNvPr id="163" name="Google Shape;163;p3"/>
          <p:cNvSpPr txBox="1">
            <a:spLocks noGrp="1"/>
          </p:cNvSpPr>
          <p:nvPr>
            <p:ph type="body" idx="1"/>
          </p:nvPr>
        </p:nvSpPr>
        <p:spPr>
          <a:xfrm>
            <a:off x="134303" y="1029821"/>
            <a:ext cx="9085001" cy="5905500"/>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chemeClr val="tx1"/>
              </a:buClr>
              <a:buSzPts val="192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Humans have always been identified by visual methods and obtain observable facts through our eyes. </a:t>
            </a:r>
          </a:p>
          <a:p>
            <a:pPr marL="342900" indent="-342900" algn="just">
              <a:spcBef>
                <a:spcPts val="0"/>
              </a:spcBef>
              <a:buClr>
                <a:schemeClr val="tx1"/>
              </a:buClr>
              <a:buSzPts val="192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device must detect among statistics which ideas represent specific information, and large-scale facial recognition includes technologies relevant to building facial recognition machines .</a:t>
            </a:r>
          </a:p>
          <a:p>
            <a:pPr marL="342900" indent="-342900" algn="just">
              <a:spcBef>
                <a:spcPts val="0"/>
              </a:spcBef>
              <a:buClr>
                <a:schemeClr val="tx1"/>
              </a:buClr>
              <a:buSzPts val="192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Using this technique of facial recognition for retrieving information related to an individual useful for educational institutions.</a:t>
            </a:r>
          </a:p>
          <a:p>
            <a:pPr marL="342900" indent="-342900" algn="just">
              <a:spcBef>
                <a:spcPts val="0"/>
              </a:spcBef>
              <a:buClr>
                <a:schemeClr val="tx1"/>
              </a:buClr>
              <a:buSzPts val="192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We are building  a system in which we will store image data of students along with other details. Identified student image will be captured and with the help of machine learning which will be fetched </a:t>
            </a:r>
          </a:p>
          <a:p>
            <a:pPr marL="342900" indent="-342900" algn="just">
              <a:spcBef>
                <a:spcPts val="0"/>
              </a:spcBef>
              <a:buClr>
                <a:schemeClr val="tx1"/>
              </a:buClr>
              <a:buSzPts val="192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Also fetched information will be used to notify authorities.</a:t>
            </a:r>
            <a:endParaRPr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8"/>
        <p:cNvGrpSpPr/>
        <p:nvPr/>
      </p:nvGrpSpPr>
      <p:grpSpPr>
        <a:xfrm>
          <a:off x="0" y="0"/>
          <a:ext cx="0" cy="0"/>
          <a:chOff x="0" y="0"/>
          <a:chExt cx="0" cy="0"/>
        </a:xfrm>
      </p:grpSpPr>
      <p:sp>
        <p:nvSpPr>
          <p:cNvPr id="169" name="Google Shape;169;p4"/>
          <p:cNvSpPr/>
          <p:nvPr/>
        </p:nvSpPr>
        <p:spPr>
          <a:xfrm>
            <a:off x="503238" y="301625"/>
            <a:ext cx="9070975"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None/>
            </a:pPr>
            <a:r>
              <a:rPr lang="en-US" sz="3600" b="1" i="0" u="none" strike="noStrike" cap="none">
                <a:solidFill>
                  <a:srgbClr val="000000"/>
                </a:solidFill>
                <a:latin typeface="Times New Roman"/>
                <a:ea typeface="Times New Roman"/>
                <a:cs typeface="Times New Roman"/>
                <a:sym typeface="Times New Roman"/>
              </a:rPr>
              <a:t>2. Introduction</a:t>
            </a:r>
            <a:endParaRPr/>
          </a:p>
        </p:txBody>
      </p:sp>
      <p:sp>
        <p:nvSpPr>
          <p:cNvPr id="170" name="Google Shape;170;p4"/>
          <p:cNvSpPr/>
          <p:nvPr/>
        </p:nvSpPr>
        <p:spPr>
          <a:xfrm>
            <a:off x="473075" y="1763713"/>
            <a:ext cx="9070975" cy="4989512"/>
          </a:xfrm>
          <a:prstGeom prst="rect">
            <a:avLst/>
          </a:prstGeom>
          <a:noFill/>
          <a:ln>
            <a:noFill/>
          </a:ln>
        </p:spPr>
        <p:txBody>
          <a:bodyPr spcFirstLastPara="1" wrap="square" lIns="0" tIns="21225" rIns="0" bIns="0" anchor="t" anchorCtr="0">
            <a:noAutofit/>
          </a:bodyPr>
          <a:lstStyle/>
          <a:p>
            <a:pPr marL="107950" marR="0" lvl="0" indent="0" algn="l" rtl="0">
              <a:lnSpc>
                <a:spcPct val="93000"/>
              </a:lnSpc>
              <a:spcBef>
                <a:spcPts val="0"/>
              </a:spcBef>
              <a:spcAft>
                <a:spcPts val="0"/>
              </a:spcAft>
              <a:buNone/>
            </a:pPr>
            <a:endParaRPr sz="2400" b="0" i="0" u="none" strike="noStrike" cap="none">
              <a:solidFill>
                <a:srgbClr val="222222"/>
              </a:solidFill>
              <a:latin typeface="Times New Roman"/>
              <a:ea typeface="Times New Roman"/>
              <a:cs typeface="Times New Roman"/>
              <a:sym typeface="Times New Roman"/>
            </a:endParaRPr>
          </a:p>
        </p:txBody>
      </p:sp>
      <p:sp>
        <p:nvSpPr>
          <p:cNvPr id="171" name="Google Shape;171;p4"/>
          <p:cNvSpPr/>
          <p:nvPr/>
        </p:nvSpPr>
        <p:spPr>
          <a:xfrm>
            <a:off x="207963" y="1563688"/>
            <a:ext cx="9399587" cy="4768381"/>
          </a:xfrm>
          <a:prstGeom prst="rect">
            <a:avLst/>
          </a:prstGeom>
          <a:noFill/>
          <a:ln>
            <a:noFill/>
          </a:ln>
        </p:spPr>
        <p:txBody>
          <a:bodyPr spcFirstLastPara="1" wrap="square" lIns="91425" tIns="45700" rIns="91425" bIns="45700" anchor="t" anchorCtr="0">
            <a:spAutoFit/>
          </a:bodyPr>
          <a:lstStyle/>
          <a:p>
            <a:pPr marL="450850" marR="0" lvl="0" indent="-342900" rtl="0">
              <a:lnSpc>
                <a:spcPct val="93000"/>
              </a:lnSpc>
              <a:spcBef>
                <a:spcPts val="0"/>
              </a:spcBef>
              <a:spcAft>
                <a:spcPts val="0"/>
              </a:spcAft>
              <a:buFont typeface="Arial" panose="020B0604020202020204" pitchFamily="34" charset="0"/>
              <a:buChar char="•"/>
            </a:pPr>
            <a:endParaRPr sz="2400" b="0" i="0" u="none" strike="noStrike" cap="none" dirty="0">
              <a:solidFill>
                <a:schemeClr val="dk1"/>
              </a:solidFill>
              <a:latin typeface="Times New Roman"/>
              <a:ea typeface="Times New Roman"/>
              <a:cs typeface="Times New Roman"/>
              <a:sym typeface="Times New Roman"/>
            </a:endParaRPr>
          </a:p>
          <a:p>
            <a:pPr marL="565150" marR="0" lvl="0" indent="-457200" rtl="0">
              <a:lnSpc>
                <a:spcPct val="93000"/>
              </a:lnSpc>
              <a:spcBef>
                <a:spcPts val="1413"/>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As we know, mostly facial features are used to recognize a person.</a:t>
            </a:r>
            <a:endParaRPr dirty="0"/>
          </a:p>
          <a:p>
            <a:pPr marL="565150" marR="0" lvl="0" indent="-457200" rtl="0">
              <a:lnSpc>
                <a:spcPct val="93000"/>
              </a:lnSpc>
              <a:spcBef>
                <a:spcPts val="1413"/>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The ability to recognize and detect facial features which is enhanced by current technologies like AI &amp; Ml. </a:t>
            </a:r>
            <a:endParaRPr dirty="0"/>
          </a:p>
          <a:p>
            <a:pPr marL="565150" marR="0" lvl="0" indent="-457200" rtl="0">
              <a:lnSpc>
                <a:spcPct val="93000"/>
              </a:lnSpc>
              <a:spcBef>
                <a:spcPts val="1413"/>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For those who are out of discipline and ignorant towards the rules of the college and surrounding premises these techniques can be beneficial. </a:t>
            </a:r>
            <a:endParaRPr lang="en-US" sz="2400" dirty="0">
              <a:solidFill>
                <a:schemeClr val="dk1"/>
              </a:solidFill>
              <a:latin typeface="Times New Roman"/>
              <a:ea typeface="Times New Roman"/>
              <a:cs typeface="Times New Roman"/>
              <a:sym typeface="Times New Roman"/>
            </a:endParaRPr>
          </a:p>
          <a:p>
            <a:pPr marL="565150" marR="0" lvl="0" indent="-457200" rtl="0">
              <a:lnSpc>
                <a:spcPct val="93000"/>
              </a:lnSpc>
              <a:spcBef>
                <a:spcPts val="1413"/>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Face Recognition/detection is a distinctive technology which has grown speedily in recent years. </a:t>
            </a:r>
          </a:p>
          <a:p>
            <a:pPr marL="565150" marR="0" lvl="0" indent="-457200" algn="just" rtl="0">
              <a:lnSpc>
                <a:spcPct val="93000"/>
              </a:lnSpc>
              <a:spcBef>
                <a:spcPts val="1413"/>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This image will collate with the images in the database and result will be displayed after scanning on the application.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6"/>
        <p:cNvGrpSpPr/>
        <p:nvPr/>
      </p:nvGrpSpPr>
      <p:grpSpPr>
        <a:xfrm>
          <a:off x="0" y="0"/>
          <a:ext cx="0" cy="0"/>
          <a:chOff x="0" y="0"/>
          <a:chExt cx="0" cy="0"/>
        </a:xfrm>
      </p:grpSpPr>
      <p:sp>
        <p:nvSpPr>
          <p:cNvPr id="177" name="Google Shape;177;p5"/>
          <p:cNvSpPr/>
          <p:nvPr/>
        </p:nvSpPr>
        <p:spPr>
          <a:xfrm>
            <a:off x="187868" y="140584"/>
            <a:ext cx="9070975"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None/>
            </a:pPr>
            <a:r>
              <a:rPr lang="en-US" sz="3600" b="1" i="0" u="none" strike="noStrike" cap="none">
                <a:solidFill>
                  <a:srgbClr val="000000"/>
                </a:solidFill>
                <a:latin typeface="Times New Roman"/>
                <a:ea typeface="Times New Roman"/>
                <a:cs typeface="Times New Roman"/>
                <a:sym typeface="Times New Roman"/>
              </a:rPr>
              <a:t>3. Objectives</a:t>
            </a:r>
            <a:endParaRPr/>
          </a:p>
        </p:txBody>
      </p:sp>
      <p:sp>
        <p:nvSpPr>
          <p:cNvPr id="178" name="Google Shape;178;p5"/>
          <p:cNvSpPr/>
          <p:nvPr/>
        </p:nvSpPr>
        <p:spPr>
          <a:xfrm>
            <a:off x="503238" y="971549"/>
            <a:ext cx="9070975" cy="6588125"/>
          </a:xfrm>
          <a:prstGeom prst="rect">
            <a:avLst/>
          </a:prstGeom>
          <a:noFill/>
          <a:ln>
            <a:noFill/>
          </a:ln>
        </p:spPr>
        <p:txBody>
          <a:bodyPr spcFirstLastPara="1" wrap="square" lIns="0" tIns="21225" rIns="0" bIns="0" anchor="t" anchorCtr="0">
            <a:noAutofit/>
          </a:bodyPr>
          <a:lstStyle/>
          <a:p>
            <a:pPr marL="109537" marR="0" lvl="0" indent="0" algn="l" rtl="0">
              <a:spcBef>
                <a:spcPts val="0"/>
              </a:spcBef>
              <a:spcAft>
                <a:spcPts val="0"/>
              </a:spcAft>
              <a:buNone/>
            </a:pPr>
            <a:endParaRPr sz="2400" b="0" i="0" u="none" strike="noStrike" cap="none">
              <a:solidFill>
                <a:srgbClr val="222222"/>
              </a:solidFill>
              <a:latin typeface="Times New Roman"/>
              <a:ea typeface="Times New Roman"/>
              <a:cs typeface="Times New Roman"/>
              <a:sym typeface="Times New Roman"/>
            </a:endParaRPr>
          </a:p>
        </p:txBody>
      </p:sp>
      <p:sp>
        <p:nvSpPr>
          <p:cNvPr id="179" name="Google Shape;179;p5"/>
          <p:cNvSpPr txBox="1"/>
          <p:nvPr/>
        </p:nvSpPr>
        <p:spPr>
          <a:xfrm>
            <a:off x="187868" y="1248677"/>
            <a:ext cx="8440236" cy="3970277"/>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To design and develop comprehensive cross platform application for monitoring and identifying students involved into notorious activities.</a:t>
            </a:r>
            <a:endParaRPr dirty="0"/>
          </a:p>
          <a:p>
            <a:pPr marL="0" marR="0" lvl="0" indent="0" algn="just" rtl="0">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  To orchestrate use of ML in the application developed for calling students doing notorious activities. </a:t>
            </a:r>
          </a:p>
          <a:p>
            <a:pPr marL="285750" marR="0" lvl="0" indent="-285750" algn="just" rtl="0">
              <a:spcBef>
                <a:spcPts val="0"/>
              </a:spcBef>
              <a:spcAft>
                <a:spcPts val="0"/>
              </a:spcAft>
              <a:buClr>
                <a:schemeClr val="dk1"/>
              </a:buClr>
              <a:buSzPts val="2400"/>
              <a:buFont typeface="Arial"/>
              <a:buChar char="•"/>
            </a:pPr>
            <a:endParaRPr sz="2400" b="0" i="0" u="none" strike="noStrike" cap="none"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To orchestrate use of cloud computing for providing scalability to comprehensive student monitoring system developed.</a:t>
            </a:r>
            <a:endParaRPr sz="1800" b="0" i="0" u="none" strike="noStrike" cap="none" dirty="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b="0" i="0" u="none" strike="noStrike" cap="none" dirty="0">
              <a:solidFill>
                <a:schemeClr val="dk1"/>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b="0" i="0" u="none" strike="noStrike" cap="none" dirty="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6"/>
          <p:cNvSpPr txBox="1">
            <a:spLocks noGrp="1"/>
          </p:cNvSpPr>
          <p:nvPr>
            <p:ph type="title"/>
          </p:nvPr>
        </p:nvSpPr>
        <p:spPr>
          <a:xfrm>
            <a:off x="102235" y="197861"/>
            <a:ext cx="6997914" cy="14559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4.Literature Survey</a:t>
            </a:r>
            <a:endParaRPr dirty="0"/>
          </a:p>
        </p:txBody>
      </p:sp>
      <p:graphicFrame>
        <p:nvGraphicFramePr>
          <p:cNvPr id="185" name="Google Shape;185;p6"/>
          <p:cNvGraphicFramePr/>
          <p:nvPr>
            <p:extLst>
              <p:ext uri="{D42A27DB-BD31-4B8C-83A1-F6EECF244321}">
                <p14:modId xmlns:p14="http://schemas.microsoft.com/office/powerpoint/2010/main" val="2536241450"/>
              </p:ext>
            </p:extLst>
          </p:nvPr>
        </p:nvGraphicFramePr>
        <p:xfrm>
          <a:off x="22225" y="925830"/>
          <a:ext cx="10058375" cy="6572895"/>
        </p:xfrm>
        <a:graphic>
          <a:graphicData uri="http://schemas.openxmlformats.org/drawingml/2006/table">
            <a:tbl>
              <a:tblPr firstRow="1" bandRow="1">
                <a:noFill/>
                <a:tableStyleId>{4DB2E16E-8DD6-43AA-95B9-CE9FFF473E60}</a:tableStyleId>
              </a:tblPr>
              <a:tblGrid>
                <a:gridCol w="422900">
                  <a:extLst>
                    <a:ext uri="{9D8B030D-6E8A-4147-A177-3AD203B41FA5}">
                      <a16:colId xmlns:a16="http://schemas.microsoft.com/office/drawing/2014/main" val="20000"/>
                    </a:ext>
                  </a:extLst>
                </a:gridCol>
                <a:gridCol w="2823200">
                  <a:extLst>
                    <a:ext uri="{9D8B030D-6E8A-4147-A177-3AD203B41FA5}">
                      <a16:colId xmlns:a16="http://schemas.microsoft.com/office/drawing/2014/main" val="20001"/>
                    </a:ext>
                  </a:extLst>
                </a:gridCol>
                <a:gridCol w="2237850">
                  <a:extLst>
                    <a:ext uri="{9D8B030D-6E8A-4147-A177-3AD203B41FA5}">
                      <a16:colId xmlns:a16="http://schemas.microsoft.com/office/drawing/2014/main" val="20002"/>
                    </a:ext>
                  </a:extLst>
                </a:gridCol>
                <a:gridCol w="4574425">
                  <a:extLst>
                    <a:ext uri="{9D8B030D-6E8A-4147-A177-3AD203B41FA5}">
                      <a16:colId xmlns:a16="http://schemas.microsoft.com/office/drawing/2014/main" val="20003"/>
                    </a:ext>
                  </a:extLst>
                </a:gridCol>
              </a:tblGrid>
              <a:tr h="403150">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Sr</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Paper title</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Author</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Abstract</a:t>
                      </a:r>
                      <a:endParaRPr/>
                    </a:p>
                  </a:txBody>
                  <a:tcPr marL="91450" marR="91450" marT="45725" marB="45725"/>
                </a:tc>
                <a:extLst>
                  <a:ext uri="{0D108BD9-81ED-4DB2-BD59-A6C34878D82A}">
                    <a16:rowId xmlns:a16="http://schemas.microsoft.com/office/drawing/2014/main" val="10000"/>
                  </a:ext>
                </a:extLst>
              </a:tr>
              <a:tr h="167730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1</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Deep Unified Model For Face Recognition Based on Convolution Neural Network and Edge Computing</a:t>
                      </a:r>
                      <a:endParaRPr/>
                    </a:p>
                    <a:p>
                      <a:pPr marL="0" marR="0" lvl="0" indent="0" algn="l" rtl="0">
                        <a:spcBef>
                          <a:spcPts val="0"/>
                        </a:spcBef>
                        <a:spcAft>
                          <a:spcPts val="0"/>
                        </a:spcAft>
                        <a:buNone/>
                      </a:pPr>
                      <a:r>
                        <a:rPr lang="en-US" sz="1800">
                          <a:latin typeface="Times New Roman"/>
                          <a:ea typeface="Times New Roman"/>
                          <a:cs typeface="Times New Roman"/>
                          <a:sym typeface="Times New Roman"/>
                        </a:rPr>
                        <a:t>IEEE 2019</a:t>
                      </a:r>
                      <a:endParaRPr/>
                    </a:p>
                  </a:txBody>
                  <a:tcPr marL="91450" marR="91450" marT="45725" marB="45725"/>
                </a:tc>
                <a:tc>
                  <a:txBody>
                    <a:bodyPr/>
                    <a:lstStyle/>
                    <a:p>
                      <a:pPr marL="0" marR="0" lvl="0" indent="0" algn="l" rtl="0">
                        <a:spcBef>
                          <a:spcPts val="0"/>
                        </a:spcBef>
                        <a:spcAft>
                          <a:spcPts val="0"/>
                        </a:spcAft>
                        <a:buNone/>
                      </a:pPr>
                      <a:r>
                        <a:rPr lang="en-US" sz="1600" dirty="0">
                          <a:latin typeface="Times New Roman"/>
                          <a:ea typeface="Times New Roman"/>
                          <a:cs typeface="Times New Roman"/>
                          <a:sym typeface="Times New Roman"/>
                        </a:rPr>
                        <a:t>Muhammad  Zeeshan Khan </a:t>
                      </a:r>
                      <a:r>
                        <a:rPr lang="en-US" sz="1600" dirty="0" err="1">
                          <a:latin typeface="Times New Roman"/>
                          <a:ea typeface="Times New Roman"/>
                          <a:cs typeface="Times New Roman"/>
                          <a:sym typeface="Times New Roman"/>
                        </a:rPr>
                        <a:t>zaad</a:t>
                      </a:r>
                      <a:r>
                        <a:rPr lang="en-US" sz="1600" dirty="0">
                          <a:latin typeface="Times New Roman"/>
                          <a:ea typeface="Times New Roman"/>
                          <a:cs typeface="Times New Roman"/>
                          <a:sym typeface="Times New Roman"/>
                        </a:rPr>
                        <a:t> </a:t>
                      </a:r>
                    </a:p>
                    <a:p>
                      <a:pPr marL="0" marR="0" lvl="0" indent="0" algn="l" rtl="0">
                        <a:spcBef>
                          <a:spcPts val="0"/>
                        </a:spcBef>
                        <a:spcAft>
                          <a:spcPts val="0"/>
                        </a:spcAft>
                        <a:buNone/>
                      </a:pPr>
                      <a:r>
                        <a:rPr lang="en-US" sz="1600" dirty="0">
                          <a:latin typeface="Times New Roman"/>
                          <a:ea typeface="Times New Roman"/>
                          <a:cs typeface="Times New Roman"/>
                          <a:sym typeface="Times New Roman"/>
                        </a:rPr>
                        <a:t>Khan Razi Iqbal (Senior Member IEEE)</a:t>
                      </a:r>
                      <a:endParaRPr dirty="0"/>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This paper proposes an algorithm for face detection and recognition based on convolution neural networks (CNN), which outperform traditional techniques.</a:t>
                      </a:r>
                      <a:endParaRPr/>
                    </a:p>
                  </a:txBody>
                  <a:tcPr marL="91450" marR="91450" marT="45725" marB="45725"/>
                </a:tc>
                <a:extLst>
                  <a:ext uri="{0D108BD9-81ED-4DB2-BD59-A6C34878D82A}">
                    <a16:rowId xmlns:a16="http://schemas.microsoft.com/office/drawing/2014/main" val="10001"/>
                  </a:ext>
                </a:extLst>
              </a:tr>
              <a:tr h="230535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2</a:t>
                      </a:r>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a:ea typeface="Times New Roman"/>
                          <a:cs typeface="Times New Roman"/>
                          <a:sym typeface="Times New Roman"/>
                        </a:rPr>
                        <a:t>Recent Advances in Deep Learning Techniques for Face Recognition </a:t>
                      </a:r>
                      <a:endParaRPr dirty="0"/>
                    </a:p>
                    <a:p>
                      <a:pPr marL="0" marR="0" lvl="0" indent="0" algn="l" rtl="0">
                        <a:spcBef>
                          <a:spcPts val="0"/>
                        </a:spcBef>
                        <a:spcAft>
                          <a:spcPts val="0"/>
                        </a:spcAft>
                        <a:buNone/>
                      </a:pPr>
                      <a:r>
                        <a:rPr lang="en-US" sz="1800" dirty="0">
                          <a:latin typeface="Times New Roman"/>
                          <a:ea typeface="Times New Roman"/>
                          <a:cs typeface="Times New Roman"/>
                          <a:sym typeface="Times New Roman"/>
                        </a:rPr>
                        <a:t>IEEE 2021</a:t>
                      </a:r>
                      <a:endParaRPr dirty="0"/>
                    </a:p>
                  </a:txBody>
                  <a:tcPr marL="91450" marR="91450" marT="45725" marB="45725"/>
                </a:tc>
                <a:tc>
                  <a:txBody>
                    <a:bodyPr/>
                    <a:lstStyle/>
                    <a:p>
                      <a:pPr marL="0" marR="0" lvl="0" indent="0" algn="l" rtl="0">
                        <a:spcBef>
                          <a:spcPts val="0"/>
                        </a:spcBef>
                        <a:spcAft>
                          <a:spcPts val="0"/>
                        </a:spcAft>
                        <a:buNone/>
                      </a:pPr>
                      <a:r>
                        <a:rPr lang="en-US" sz="1600" dirty="0">
                          <a:latin typeface="Times New Roman"/>
                          <a:ea typeface="Times New Roman"/>
                          <a:cs typeface="Times New Roman"/>
                          <a:sym typeface="Times New Roman"/>
                        </a:rPr>
                        <a:t>MD. </a:t>
                      </a:r>
                      <a:r>
                        <a:rPr lang="en-US" sz="1600" dirty="0" err="1">
                          <a:latin typeface="Times New Roman"/>
                          <a:ea typeface="Times New Roman"/>
                          <a:cs typeface="Times New Roman"/>
                          <a:sym typeface="Times New Roman"/>
                        </a:rPr>
                        <a:t>Tahmid</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Hasnan</a:t>
                      </a:r>
                      <a:r>
                        <a:rPr lang="en-US" sz="1600" dirty="0">
                          <a:latin typeface="Times New Roman"/>
                          <a:ea typeface="Times New Roman"/>
                          <a:cs typeface="Times New Roman"/>
                          <a:sym typeface="Times New Roman"/>
                        </a:rPr>
                        <a:t>  Fuad Awal </a:t>
                      </a:r>
                    </a:p>
                    <a:p>
                      <a:pPr marL="0" marR="0" lvl="0" indent="0" algn="l" rtl="0">
                        <a:spcBef>
                          <a:spcPts val="0"/>
                        </a:spcBef>
                        <a:spcAft>
                          <a:spcPts val="0"/>
                        </a:spcAft>
                        <a:buNone/>
                      </a:pPr>
                      <a:r>
                        <a:rPr lang="en-US" sz="1600" dirty="0" err="1">
                          <a:latin typeface="Times New Roman"/>
                          <a:ea typeface="Times New Roman"/>
                          <a:cs typeface="Times New Roman"/>
                          <a:sym typeface="Times New Roman"/>
                        </a:rPr>
                        <a:t>Fime</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Delowar</a:t>
                      </a:r>
                      <a:endParaRPr lang="en-US" sz="1600" dirty="0">
                        <a:latin typeface="Times New Roman"/>
                        <a:ea typeface="Times New Roman"/>
                        <a:cs typeface="Times New Roman"/>
                        <a:sym typeface="Times New Roman"/>
                      </a:endParaRPr>
                    </a:p>
                    <a:p>
                      <a:pPr marL="0" marR="0" lvl="0" indent="0" algn="l" rtl="0">
                        <a:spcBef>
                          <a:spcPts val="0"/>
                        </a:spcBef>
                        <a:spcAft>
                          <a:spcPts val="0"/>
                        </a:spcAft>
                        <a:buNone/>
                      </a:pP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Sikder</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Mabrook</a:t>
                      </a:r>
                      <a:r>
                        <a:rPr lang="en-US" sz="1600" dirty="0">
                          <a:latin typeface="Times New Roman"/>
                          <a:ea typeface="Times New Roman"/>
                          <a:cs typeface="Times New Roman"/>
                          <a:sym typeface="Times New Roman"/>
                        </a:rPr>
                        <a:t>(Senior Member, IEEE)</a:t>
                      </a:r>
                      <a:endParaRPr dirty="0"/>
                    </a:p>
                  </a:txBody>
                  <a:tcPr marL="91450" marR="91450" marT="45725" marB="45725"/>
                </a:tc>
                <a:tc>
                  <a:txBody>
                    <a:bodyPr/>
                    <a:lstStyle/>
                    <a:p>
                      <a:pPr marL="0" marR="0" lvl="0" indent="0" algn="l" rtl="0">
                        <a:spcBef>
                          <a:spcPts val="0"/>
                        </a:spcBef>
                        <a:spcAft>
                          <a:spcPts val="0"/>
                        </a:spcAft>
                        <a:buNone/>
                      </a:pPr>
                      <a:r>
                        <a:rPr lang="en-US" sz="1800" b="0" i="0" dirty="0">
                          <a:solidFill>
                            <a:schemeClr val="dk1"/>
                          </a:solidFill>
                          <a:latin typeface="Times New Roman"/>
                          <a:ea typeface="Times New Roman"/>
                          <a:cs typeface="Times New Roman"/>
                          <a:sym typeface="Times New Roman"/>
                        </a:rPr>
                        <a:t>In  this paper comprehensive analysis of various FR systems that leverage the different types of DL techniques, and for the study, they have summarized 171 recent contributions from this area.</a:t>
                      </a:r>
                      <a:endParaRPr sz="18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2127025">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3</a:t>
                      </a:r>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A Review of Face Recognition Technology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ea typeface="Times New Roman"/>
                          <a:cs typeface="Times New Roman" panose="02020603050405020304" pitchFamily="18" charset="0"/>
                          <a:sym typeface="Times New Roman"/>
                        </a:rPr>
                        <a:t>IEEE 2021 </a:t>
                      </a:r>
                      <a:endParaRPr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600" dirty="0" err="1">
                          <a:latin typeface="Times New Roman"/>
                          <a:ea typeface="Times New Roman"/>
                          <a:cs typeface="Times New Roman"/>
                          <a:sym typeface="Times New Roman"/>
                        </a:rPr>
                        <a:t>Lixiang</a:t>
                      </a:r>
                      <a:r>
                        <a:rPr lang="en-US" sz="1600" dirty="0">
                          <a:latin typeface="Times New Roman"/>
                          <a:ea typeface="Times New Roman"/>
                          <a:cs typeface="Times New Roman"/>
                          <a:sym typeface="Times New Roman"/>
                        </a:rPr>
                        <a:t> Li </a:t>
                      </a:r>
                      <a:r>
                        <a:rPr lang="en-US" sz="1600" dirty="0" err="1">
                          <a:latin typeface="Times New Roman"/>
                          <a:ea typeface="Times New Roman"/>
                          <a:cs typeface="Times New Roman"/>
                          <a:sym typeface="Times New Roman"/>
                        </a:rPr>
                        <a:t>Xiaohui</a:t>
                      </a:r>
                      <a:r>
                        <a:rPr lang="en-US" sz="1600" dirty="0">
                          <a:latin typeface="Times New Roman"/>
                          <a:ea typeface="Times New Roman"/>
                          <a:cs typeface="Times New Roman"/>
                          <a:sym typeface="Times New Roman"/>
                        </a:rPr>
                        <a:t> </a:t>
                      </a:r>
                    </a:p>
                    <a:p>
                      <a:pPr marL="0" marR="0" lvl="0" indent="0" algn="l" rtl="0">
                        <a:spcBef>
                          <a:spcPts val="0"/>
                        </a:spcBef>
                        <a:spcAft>
                          <a:spcPts val="0"/>
                        </a:spcAft>
                        <a:buNone/>
                      </a:pPr>
                      <a:r>
                        <a:rPr lang="en-US" sz="1600" dirty="0" err="1">
                          <a:latin typeface="Times New Roman"/>
                          <a:cs typeface="Times New Roman"/>
                          <a:sym typeface="Times New Roman"/>
                        </a:rPr>
                        <a:t>Siying</a:t>
                      </a:r>
                      <a:r>
                        <a:rPr lang="en-US" sz="1600" dirty="0">
                          <a:latin typeface="Times New Roman"/>
                          <a:cs typeface="Times New Roman"/>
                          <a:sym typeface="Times New Roman"/>
                        </a:rPr>
                        <a:t> Li </a:t>
                      </a:r>
                      <a:r>
                        <a:rPr lang="en-US" sz="1600" dirty="0" err="1">
                          <a:latin typeface="Times New Roman"/>
                          <a:cs typeface="Times New Roman"/>
                          <a:sym typeface="Times New Roman"/>
                        </a:rPr>
                        <a:t>Haipeng</a:t>
                      </a:r>
                      <a:r>
                        <a:rPr lang="en-US" sz="1600" dirty="0">
                          <a:latin typeface="Times New Roman"/>
                          <a:cs typeface="Times New Roman"/>
                          <a:sym typeface="Times New Roman"/>
                        </a:rPr>
                        <a:t> Peng</a:t>
                      </a:r>
                      <a:endParaRPr dirty="0"/>
                    </a:p>
                  </a:txBody>
                  <a:tcPr marL="91450" marR="91450" marT="45725" marB="45725"/>
                </a:tc>
                <a:tc>
                  <a:txBody>
                    <a:bodyPr/>
                    <a:lstStyle/>
                    <a:p>
                      <a:pPr marL="0" marR="0" lvl="0" indent="0" algn="l" rtl="0">
                        <a:spcBef>
                          <a:spcPts val="0"/>
                        </a:spcBef>
                        <a:spcAft>
                          <a:spcPts val="0"/>
                        </a:spcAft>
                        <a:buNone/>
                      </a:pPr>
                      <a:r>
                        <a:rPr lang="en-US" sz="1800" dirty="0">
                          <a:latin typeface="Times New Roman"/>
                          <a:ea typeface="Times New Roman"/>
                          <a:cs typeface="Times New Roman"/>
                          <a:sym typeface="Times New Roman"/>
                        </a:rPr>
                        <a:t>This paper described the development stages and related technologies of face recognition, including early algorithms, artificial features and classifiers, deep learning .They have used  is a simple process of feature extraction where PCA is combined with face recognition by using K-Nearest-Neighbor (KNN) algorithm.</a:t>
                      </a:r>
                      <a:endParaRPr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7"/>
          <p:cNvSpPr txBox="1">
            <a:spLocks noGrp="1"/>
          </p:cNvSpPr>
          <p:nvPr>
            <p:ph type="title"/>
          </p:nvPr>
        </p:nvSpPr>
        <p:spPr>
          <a:xfrm>
            <a:off x="0" y="210937"/>
            <a:ext cx="6997914" cy="14559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4.Literature Survey</a:t>
            </a:r>
            <a:endParaRPr/>
          </a:p>
        </p:txBody>
      </p:sp>
      <p:graphicFrame>
        <p:nvGraphicFramePr>
          <p:cNvPr id="191" name="Google Shape;191;p7"/>
          <p:cNvGraphicFramePr/>
          <p:nvPr>
            <p:extLst>
              <p:ext uri="{D42A27DB-BD31-4B8C-83A1-F6EECF244321}">
                <p14:modId xmlns:p14="http://schemas.microsoft.com/office/powerpoint/2010/main" val="50989442"/>
              </p:ext>
            </p:extLst>
          </p:nvPr>
        </p:nvGraphicFramePr>
        <p:xfrm>
          <a:off x="0" y="1067135"/>
          <a:ext cx="9843248" cy="5664200"/>
        </p:xfrm>
        <a:graphic>
          <a:graphicData uri="http://schemas.openxmlformats.org/drawingml/2006/table">
            <a:tbl>
              <a:tblPr firstRow="1" bandRow="1">
                <a:noFill/>
                <a:tableStyleId>{4DB2E16E-8DD6-43AA-95B9-CE9FFF473E60}</a:tableStyleId>
              </a:tblPr>
              <a:tblGrid>
                <a:gridCol w="707098">
                  <a:extLst>
                    <a:ext uri="{9D8B030D-6E8A-4147-A177-3AD203B41FA5}">
                      <a16:colId xmlns:a16="http://schemas.microsoft.com/office/drawing/2014/main" val="20000"/>
                    </a:ext>
                  </a:extLst>
                </a:gridCol>
                <a:gridCol w="3188873">
                  <a:extLst>
                    <a:ext uri="{9D8B030D-6E8A-4147-A177-3AD203B41FA5}">
                      <a16:colId xmlns:a16="http://schemas.microsoft.com/office/drawing/2014/main" val="20001"/>
                    </a:ext>
                  </a:extLst>
                </a:gridCol>
                <a:gridCol w="3486471">
                  <a:extLst>
                    <a:ext uri="{9D8B030D-6E8A-4147-A177-3AD203B41FA5}">
                      <a16:colId xmlns:a16="http://schemas.microsoft.com/office/drawing/2014/main" val="20002"/>
                    </a:ext>
                  </a:extLst>
                </a:gridCol>
                <a:gridCol w="2460806">
                  <a:extLst>
                    <a:ext uri="{9D8B030D-6E8A-4147-A177-3AD203B41FA5}">
                      <a16:colId xmlns:a16="http://schemas.microsoft.com/office/drawing/2014/main" val="20003"/>
                    </a:ext>
                  </a:extLst>
                </a:gridCol>
              </a:tblGrid>
              <a:tr h="668450">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SR.NO</a:t>
                      </a:r>
                      <a:endParaRPr/>
                    </a:p>
                  </a:txBody>
                  <a:tcPr marL="91450" marR="91450" marT="45725" marB="45725"/>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Paper title</a:t>
                      </a:r>
                      <a:endParaRPr/>
                    </a:p>
                  </a:txBody>
                  <a:tcPr marL="91450" marR="91450" marT="45725" marB="45725"/>
                </a:tc>
                <a:tc>
                  <a:txBody>
                    <a:bodyPr/>
                    <a:lstStyle/>
                    <a:p>
                      <a:pPr marL="0" marR="0" lvl="0" indent="0" algn="l" rtl="0">
                        <a:spcBef>
                          <a:spcPts val="0"/>
                        </a:spcBef>
                        <a:spcAft>
                          <a:spcPts val="0"/>
                        </a:spcAft>
                        <a:buNone/>
                      </a:pPr>
                      <a:r>
                        <a:rPr lang="en-US" sz="1600" dirty="0">
                          <a:latin typeface="Times New Roman"/>
                          <a:ea typeface="Times New Roman"/>
                          <a:cs typeface="Times New Roman"/>
                          <a:sym typeface="Times New Roman"/>
                        </a:rPr>
                        <a:t>Author</a:t>
                      </a:r>
                      <a:endParaRPr dirty="0"/>
                    </a:p>
                  </a:txBody>
                  <a:tcPr marL="91450" marR="91450" marT="45725" marB="45725"/>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Abstract</a:t>
                      </a:r>
                      <a:endParaRPr/>
                    </a:p>
                  </a:txBody>
                  <a:tcPr marL="91450" marR="91450" marT="45725" marB="45725"/>
                </a:tc>
                <a:extLst>
                  <a:ext uri="{0D108BD9-81ED-4DB2-BD59-A6C34878D82A}">
                    <a16:rowId xmlns:a16="http://schemas.microsoft.com/office/drawing/2014/main" val="10000"/>
                  </a:ext>
                </a:extLst>
              </a:tr>
              <a:tr h="1794250">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4</a:t>
                      </a:r>
                      <a:endParaRPr/>
                    </a:p>
                  </a:txBody>
                  <a:tcPr marL="91450" marR="91450" marT="45725" marB="45725"/>
                </a:tc>
                <a:tc>
                  <a:txBody>
                    <a:bodyPr/>
                    <a:lstStyle/>
                    <a:p>
                      <a:pPr marL="0" marR="0" lvl="0" indent="0" algn="l" rtl="0">
                        <a:spcBef>
                          <a:spcPts val="0"/>
                        </a:spcBef>
                        <a:spcAft>
                          <a:spcPts val="0"/>
                        </a:spcAft>
                        <a:buNone/>
                      </a:pPr>
                      <a:r>
                        <a:rPr lang="en-US" sz="1600" dirty="0">
                          <a:latin typeface="Times New Roman"/>
                          <a:ea typeface="Times New Roman"/>
                          <a:cs typeface="Times New Roman"/>
                          <a:sym typeface="Times New Roman"/>
                        </a:rPr>
                        <a:t>Multi-view intrinsic low-rank representation for robust face recognition and clustering</a:t>
                      </a:r>
                    </a:p>
                    <a:p>
                      <a:pPr marL="0" marR="0" lvl="0" indent="0" algn="l" rtl="0">
                        <a:spcBef>
                          <a:spcPts val="0"/>
                        </a:spcBef>
                        <a:spcAft>
                          <a:spcPts val="0"/>
                        </a:spcAft>
                        <a:buNone/>
                      </a:pPr>
                      <a:r>
                        <a:rPr lang="en-US" sz="1600" dirty="0">
                          <a:latin typeface="Times New Roman"/>
                          <a:cs typeface="Times New Roman"/>
                          <a:sym typeface="Times New Roman"/>
                        </a:rPr>
                        <a:t>IEEE 2022</a:t>
                      </a:r>
                      <a:endParaRPr dirty="0"/>
                    </a:p>
                  </a:txBody>
                  <a:tcPr marL="91450" marR="91450" marT="45725" marB="45725"/>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Zhi-yang Wang</a:t>
                      </a:r>
                      <a:endParaRPr/>
                    </a:p>
                    <a:p>
                      <a:pPr marL="0" marR="0" lvl="0" indent="0" algn="l" rtl="0">
                        <a:spcBef>
                          <a:spcPts val="0"/>
                        </a:spcBef>
                        <a:spcAft>
                          <a:spcPts val="0"/>
                        </a:spcAft>
                        <a:buNone/>
                      </a:pPr>
                      <a:r>
                        <a:rPr lang="en-US" sz="1600">
                          <a:latin typeface="Times New Roman"/>
                          <a:ea typeface="Times New Roman"/>
                          <a:cs typeface="Times New Roman"/>
                          <a:sym typeface="Times New Roman"/>
                        </a:rPr>
                        <a:t>Stanley Ebhohimhen Abhadiomhen</a:t>
                      </a:r>
                      <a:endParaRPr sz="1600">
                        <a:latin typeface="Times New Roman"/>
                        <a:ea typeface="Times New Roman"/>
                        <a:cs typeface="Times New Roman"/>
                        <a:sym typeface="Times New Roman"/>
                      </a:endParaRPr>
                    </a:p>
                    <a:p>
                      <a:pPr marL="0" marR="0" lvl="0" indent="0" algn="l" rtl="0">
                        <a:spcBef>
                          <a:spcPts val="0"/>
                        </a:spcBef>
                        <a:spcAft>
                          <a:spcPts val="0"/>
                        </a:spcAft>
                        <a:buNone/>
                      </a:pPr>
                      <a:r>
                        <a:rPr lang="en-US" sz="1600">
                          <a:latin typeface="Times New Roman"/>
                          <a:ea typeface="Times New Roman"/>
                          <a:cs typeface="Times New Roman"/>
                          <a:sym typeface="Times New Roman"/>
                        </a:rPr>
                        <a:t>Zhi-feng Liu</a:t>
                      </a:r>
                      <a:endParaRPr/>
                    </a:p>
                    <a:p>
                      <a:pPr marL="0" marR="0" lvl="0" indent="0" algn="l" rtl="0">
                        <a:spcBef>
                          <a:spcPts val="0"/>
                        </a:spcBef>
                        <a:spcAft>
                          <a:spcPts val="0"/>
                        </a:spcAft>
                        <a:buNone/>
                      </a:pPr>
                      <a:r>
                        <a:rPr lang="en-US" sz="1600">
                          <a:latin typeface="Times New Roman"/>
                          <a:ea typeface="Times New Roman"/>
                          <a:cs typeface="Times New Roman"/>
                          <a:sym typeface="Times New Roman"/>
                        </a:rPr>
                        <a:t>Xiang-jun Shen</a:t>
                      </a:r>
                      <a:endParaRPr/>
                    </a:p>
                    <a:p>
                      <a:pPr marL="0" marR="0" lvl="0" indent="0" algn="l" rtl="0">
                        <a:spcBef>
                          <a:spcPts val="0"/>
                        </a:spcBef>
                        <a:spcAft>
                          <a:spcPts val="0"/>
                        </a:spcAft>
                        <a:buNone/>
                      </a:pPr>
                      <a:r>
                        <a:rPr lang="en-US" sz="1600">
                          <a:latin typeface="Times New Roman"/>
                          <a:ea typeface="Times New Roman"/>
                          <a:cs typeface="Times New Roman"/>
                          <a:sym typeface="Times New Roman"/>
                        </a:rPr>
                        <a:t>Wen-yun Ga</a:t>
                      </a:r>
                      <a:endParaRPr/>
                    </a:p>
                    <a:p>
                      <a:pPr marL="0" marR="0" lvl="0" indent="0" algn="l" rtl="0">
                        <a:spcBef>
                          <a:spcPts val="0"/>
                        </a:spcBef>
                        <a:spcAft>
                          <a:spcPts val="0"/>
                        </a:spcAft>
                        <a:buNone/>
                      </a:pPr>
                      <a:r>
                        <a:rPr lang="en-US" sz="1600">
                          <a:latin typeface="Times New Roman"/>
                          <a:ea typeface="Times New Roman"/>
                          <a:cs typeface="Times New Roman"/>
                          <a:sym typeface="Times New Roman"/>
                        </a:rPr>
                        <a:t>Shu-ying Li</a:t>
                      </a:r>
                      <a:endParaRPr/>
                    </a:p>
                  </a:txBody>
                  <a:tcPr marL="91450" marR="91450" marT="45725" marB="45725"/>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The Author have developed a framework for automatic face recognition based on CCTV images using different machine learning algorithms in this work. </a:t>
                      </a:r>
                      <a:endParaRPr/>
                    </a:p>
                  </a:txBody>
                  <a:tcPr marL="91450" marR="91450" marT="45725" marB="45725"/>
                </a:tc>
                <a:extLst>
                  <a:ext uri="{0D108BD9-81ED-4DB2-BD59-A6C34878D82A}">
                    <a16:rowId xmlns:a16="http://schemas.microsoft.com/office/drawing/2014/main" val="10001"/>
                  </a:ext>
                </a:extLst>
              </a:tr>
              <a:tr h="3201500">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5</a:t>
                      </a:r>
                      <a:endParaRPr/>
                    </a:p>
                  </a:txBody>
                  <a:tcPr marL="91450" marR="91450" marT="45725" marB="45725"/>
                </a:tc>
                <a:tc>
                  <a:txBody>
                    <a:bodyPr/>
                    <a:lstStyle/>
                    <a:p>
                      <a:pPr marL="0" marR="0" lvl="0" indent="0" algn="l" rtl="0">
                        <a:spcBef>
                          <a:spcPts val="0"/>
                        </a:spcBef>
                        <a:spcAft>
                          <a:spcPts val="0"/>
                        </a:spcAft>
                        <a:buNone/>
                      </a:pPr>
                      <a:r>
                        <a:rPr lang="en-US" sz="1600" dirty="0">
                          <a:latin typeface="Times New Roman"/>
                          <a:ea typeface="Times New Roman"/>
                          <a:cs typeface="Times New Roman"/>
                          <a:sym typeface="Times New Roman"/>
                        </a:rPr>
                        <a:t>A Real-Time Framework for Human Face Detection and Recognition in CCTV Images IEEE 2021</a:t>
                      </a:r>
                      <a:endParaRPr dirty="0"/>
                    </a:p>
                  </a:txBody>
                  <a:tcPr marL="91450" marR="91450" marT="45725" marB="45725"/>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Rehmat Ullah</a:t>
                      </a:r>
                      <a:endParaRPr/>
                    </a:p>
                    <a:p>
                      <a:pPr marL="0" marR="0" lvl="0" indent="0" algn="l" rtl="0">
                        <a:spcBef>
                          <a:spcPts val="0"/>
                        </a:spcBef>
                        <a:spcAft>
                          <a:spcPts val="0"/>
                        </a:spcAft>
                        <a:buNone/>
                      </a:pPr>
                      <a:r>
                        <a:rPr lang="en-US" sz="1600">
                          <a:latin typeface="Times New Roman"/>
                          <a:ea typeface="Times New Roman"/>
                          <a:cs typeface="Times New Roman"/>
                          <a:sym typeface="Times New Roman"/>
                        </a:rPr>
                        <a:t>Hassan Hayat</a:t>
                      </a:r>
                      <a:endParaRPr/>
                    </a:p>
                    <a:p>
                      <a:pPr marL="0" marR="0" lvl="0" indent="0" algn="l" rtl="0">
                        <a:spcBef>
                          <a:spcPts val="0"/>
                        </a:spcBef>
                        <a:spcAft>
                          <a:spcPts val="0"/>
                        </a:spcAft>
                        <a:buNone/>
                      </a:pPr>
                      <a:r>
                        <a:rPr lang="en-US" sz="1600">
                          <a:latin typeface="Times New Roman"/>
                          <a:ea typeface="Times New Roman"/>
                          <a:cs typeface="Times New Roman"/>
                          <a:sym typeface="Times New Roman"/>
                        </a:rPr>
                        <a:t>Afsah Abid Siddiqui</a:t>
                      </a:r>
                      <a:endParaRPr/>
                    </a:p>
                    <a:p>
                      <a:pPr marL="0" marR="0" lvl="0" indent="0" algn="l" rtl="0">
                        <a:spcBef>
                          <a:spcPts val="0"/>
                        </a:spcBef>
                        <a:spcAft>
                          <a:spcPts val="0"/>
                        </a:spcAft>
                        <a:buNone/>
                      </a:pPr>
                      <a:r>
                        <a:rPr lang="en-US" sz="1600">
                          <a:latin typeface="Times New Roman"/>
                          <a:ea typeface="Times New Roman"/>
                          <a:cs typeface="Times New Roman"/>
                          <a:sym typeface="Times New Roman"/>
                        </a:rPr>
                        <a:t>Uzma Abid Siddiqui</a:t>
                      </a:r>
                      <a:endParaRPr/>
                    </a:p>
                    <a:p>
                      <a:pPr marL="0" marR="0" lvl="0" indent="0" algn="l" rtl="0">
                        <a:spcBef>
                          <a:spcPts val="0"/>
                        </a:spcBef>
                        <a:spcAft>
                          <a:spcPts val="0"/>
                        </a:spcAft>
                        <a:buNone/>
                      </a:pPr>
                      <a:r>
                        <a:rPr lang="en-US" sz="1600">
                          <a:latin typeface="Times New Roman"/>
                          <a:ea typeface="Times New Roman"/>
                          <a:cs typeface="Times New Roman"/>
                          <a:sym typeface="Times New Roman"/>
                        </a:rPr>
                        <a:t>Jebran Khan</a:t>
                      </a:r>
                      <a:endParaRPr/>
                    </a:p>
                    <a:p>
                      <a:pPr marL="0" marR="0" lvl="0" indent="0" algn="l" rtl="0">
                        <a:spcBef>
                          <a:spcPts val="0"/>
                        </a:spcBef>
                        <a:spcAft>
                          <a:spcPts val="0"/>
                        </a:spcAft>
                        <a:buNone/>
                      </a:pPr>
                      <a:r>
                        <a:rPr lang="en-US" sz="1600">
                          <a:latin typeface="Times New Roman"/>
                          <a:ea typeface="Times New Roman"/>
                          <a:cs typeface="Times New Roman"/>
                          <a:sym typeface="Times New Roman"/>
                        </a:rPr>
                        <a:t>Farman Ullah</a:t>
                      </a:r>
                      <a:endParaRPr/>
                    </a:p>
                    <a:p>
                      <a:pPr marL="0" marR="0" lvl="0" indent="0" algn="l" rtl="0">
                        <a:spcBef>
                          <a:spcPts val="0"/>
                        </a:spcBef>
                        <a:spcAft>
                          <a:spcPts val="0"/>
                        </a:spcAft>
                        <a:buNone/>
                      </a:pPr>
                      <a:r>
                        <a:rPr lang="en-US" sz="1600">
                          <a:latin typeface="Times New Roman"/>
                          <a:ea typeface="Times New Roman"/>
                          <a:cs typeface="Times New Roman"/>
                          <a:sym typeface="Times New Roman"/>
                        </a:rPr>
                        <a:t>Shoaib Hassan</a:t>
                      </a:r>
                      <a:endParaRPr/>
                    </a:p>
                    <a:p>
                      <a:pPr marL="0" marR="0" lvl="0" indent="0" algn="l" rtl="0">
                        <a:spcBef>
                          <a:spcPts val="0"/>
                        </a:spcBef>
                        <a:spcAft>
                          <a:spcPts val="0"/>
                        </a:spcAft>
                        <a:buNone/>
                      </a:pPr>
                      <a:r>
                        <a:rPr lang="en-US" sz="1600">
                          <a:latin typeface="Times New Roman"/>
                          <a:ea typeface="Times New Roman"/>
                          <a:cs typeface="Times New Roman"/>
                          <a:sym typeface="Times New Roman"/>
                        </a:rPr>
                        <a:t>Laiq Hasan</a:t>
                      </a:r>
                      <a:endParaRPr/>
                    </a:p>
                    <a:p>
                      <a:pPr marL="0" marR="0" lvl="0" indent="0" algn="l" rtl="0">
                        <a:spcBef>
                          <a:spcPts val="0"/>
                        </a:spcBef>
                        <a:spcAft>
                          <a:spcPts val="0"/>
                        </a:spcAft>
                        <a:buNone/>
                      </a:pPr>
                      <a:r>
                        <a:rPr lang="en-US" sz="1600">
                          <a:latin typeface="Times New Roman"/>
                          <a:ea typeface="Times New Roman"/>
                          <a:cs typeface="Times New Roman"/>
                          <a:sym typeface="Times New Roman"/>
                        </a:rPr>
                        <a:t>Waleed Albattah Muhammad Islam</a:t>
                      </a:r>
                      <a:endParaRPr/>
                    </a:p>
                  </a:txBody>
                  <a:tcPr marL="91450" marR="91450" marT="45725" marB="45725"/>
                </a:tc>
                <a:tc>
                  <a:txBody>
                    <a:bodyPr/>
                    <a:lstStyle/>
                    <a:p>
                      <a:pPr marL="0" marR="0" lvl="0" indent="0" algn="l" rtl="0">
                        <a:spcBef>
                          <a:spcPts val="0"/>
                        </a:spcBef>
                        <a:spcAft>
                          <a:spcPts val="0"/>
                        </a:spcAft>
                        <a:buNone/>
                      </a:pPr>
                      <a:r>
                        <a:rPr lang="en-US" sz="1600" dirty="0">
                          <a:latin typeface="Times New Roman"/>
                          <a:ea typeface="Times New Roman"/>
                          <a:cs typeface="Times New Roman"/>
                          <a:sym typeface="Times New Roman"/>
                        </a:rPr>
                        <a:t>In this paper, the author proposed a novel multi-view low-rank representation method. The method follows hierarchical Bayesian methods and learns intrinsic and specific representation among each view via a consistent structure and diversity regularization. </a:t>
                      </a:r>
                      <a:endParaRPr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8"/>
          <p:cNvSpPr txBox="1">
            <a:spLocks noGrp="1"/>
          </p:cNvSpPr>
          <p:nvPr>
            <p:ph type="title"/>
          </p:nvPr>
        </p:nvSpPr>
        <p:spPr>
          <a:xfrm>
            <a:off x="100541" y="146191"/>
            <a:ext cx="6997914" cy="14559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5. Problem Definition</a:t>
            </a:r>
            <a:endParaRPr dirty="0"/>
          </a:p>
        </p:txBody>
      </p:sp>
      <p:sp>
        <p:nvSpPr>
          <p:cNvPr id="197" name="Google Shape;197;p8"/>
          <p:cNvSpPr txBox="1"/>
          <p:nvPr/>
        </p:nvSpPr>
        <p:spPr>
          <a:xfrm>
            <a:off x="100541" y="1451610"/>
            <a:ext cx="8279666" cy="1938952"/>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2400"/>
            </a:pPr>
            <a:r>
              <a:rPr lang="en-US" sz="2400" b="0" i="0" u="none" strike="noStrike" cap="none" dirty="0">
                <a:solidFill>
                  <a:schemeClr val="dk1"/>
                </a:solidFill>
                <a:latin typeface="Times New Roman"/>
                <a:ea typeface="Times New Roman"/>
                <a:cs typeface="Times New Roman"/>
                <a:sym typeface="Times New Roman"/>
              </a:rPr>
              <a:t>Problem Identified is that students are not wearing identity card and are practicing mischievous activities in college campus. To overcome this, we have proposed a system in which we will also add image of individual so that it will be easy to find the student and revert their details to authorities quickly.</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150813" y="172243"/>
            <a:ext cx="6997700" cy="14557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6.Technology Stack </a:t>
            </a:r>
            <a:endParaRPr dirty="0"/>
          </a:p>
        </p:txBody>
      </p:sp>
      <p:sp>
        <p:nvSpPr>
          <p:cNvPr id="203" name="Google Shape;203;p9"/>
          <p:cNvSpPr txBox="1">
            <a:spLocks noGrp="1"/>
          </p:cNvSpPr>
          <p:nvPr>
            <p:ph type="body" idx="1"/>
          </p:nvPr>
        </p:nvSpPr>
        <p:spPr>
          <a:xfrm>
            <a:off x="0" y="958055"/>
            <a:ext cx="7669213" cy="5643563"/>
          </a:xfrm>
          <a:prstGeom prst="rect">
            <a:avLst/>
          </a:prstGeom>
          <a:noFill/>
          <a:ln>
            <a:noFill/>
          </a:ln>
        </p:spPr>
        <p:txBody>
          <a:bodyPr spcFirstLastPara="1" wrap="square" lIns="91425" tIns="45700" rIns="91425" bIns="45700" anchor="t" anchorCtr="0">
            <a:noAutofit/>
          </a:bodyPr>
          <a:lstStyle/>
          <a:p>
            <a:pPr marL="377825" lvl="0" indent="-377825" algn="l" rtl="0">
              <a:spcBef>
                <a:spcPts val="0"/>
              </a:spcBef>
              <a:spcAft>
                <a:spcPts val="0"/>
              </a:spcAft>
              <a:buClr>
                <a:schemeClr val="dk1"/>
              </a:buClr>
              <a:buSzPts val="1920"/>
              <a:buFont typeface="Arial"/>
              <a:buChar char="•"/>
            </a:pPr>
            <a:r>
              <a:rPr lang="en-US" sz="2400" dirty="0">
                <a:solidFill>
                  <a:schemeClr val="dk2"/>
                </a:solidFill>
                <a:latin typeface="Times New Roman" panose="02020603050405020304" pitchFamily="18" charset="0"/>
                <a:cs typeface="Times New Roman" panose="02020603050405020304" pitchFamily="18" charset="0"/>
                <a:sym typeface="Times New Roman"/>
              </a:rPr>
              <a:t>Flutter</a:t>
            </a:r>
            <a:endParaRPr lang="en-US" sz="2400" dirty="0">
              <a:latin typeface="Times New Roman" panose="02020603050405020304" pitchFamily="18" charset="0"/>
              <a:cs typeface="Times New Roman" panose="02020603050405020304" pitchFamily="18" charset="0"/>
            </a:endParaRPr>
          </a:p>
          <a:p>
            <a:pPr marL="377825" lvl="0" indent="-377825" algn="l" rtl="0">
              <a:spcBef>
                <a:spcPts val="1100"/>
              </a:spcBef>
              <a:spcAft>
                <a:spcPts val="0"/>
              </a:spcAft>
              <a:buClr>
                <a:schemeClr val="dk1"/>
              </a:buClr>
              <a:buSzPts val="1920"/>
              <a:buFont typeface="Arial"/>
              <a:buChar char="•"/>
            </a:pPr>
            <a:r>
              <a:rPr lang="en-US" sz="2400" dirty="0">
                <a:solidFill>
                  <a:schemeClr val="dk2"/>
                </a:solidFill>
                <a:latin typeface="Times New Roman" panose="02020603050405020304" pitchFamily="18" charset="0"/>
                <a:ea typeface="Times New Roman"/>
                <a:cs typeface="Times New Roman" panose="02020603050405020304" pitchFamily="18" charset="0"/>
                <a:sym typeface="Times New Roman"/>
              </a:rPr>
              <a:t>Machine learning algorithm      </a:t>
            </a:r>
          </a:p>
          <a:p>
            <a:pPr marL="377825" lvl="0" indent="-377825" algn="l" rtl="0">
              <a:spcBef>
                <a:spcPts val="1100"/>
              </a:spcBef>
              <a:spcAft>
                <a:spcPts val="0"/>
              </a:spcAft>
              <a:buClr>
                <a:schemeClr val="dk1"/>
              </a:buClr>
              <a:buSzPts val="1920"/>
              <a:buFont typeface="Arial"/>
              <a:buChar char="•"/>
            </a:pPr>
            <a:r>
              <a:rPr lang="en-US" sz="2400" dirty="0">
                <a:solidFill>
                  <a:schemeClr val="dk2"/>
                </a:solidFill>
                <a:latin typeface="Times New Roman" panose="02020603050405020304" pitchFamily="18" charset="0"/>
                <a:ea typeface="Times New Roman"/>
                <a:cs typeface="Times New Roman" panose="02020603050405020304" pitchFamily="18" charset="0"/>
                <a:sym typeface="Times New Roman"/>
              </a:rPr>
              <a:t>CLASSIFIERS</a:t>
            </a:r>
          </a:p>
          <a:p>
            <a:pPr marL="377825" lvl="0" indent="-377825" algn="l" rtl="0">
              <a:spcBef>
                <a:spcPts val="1100"/>
              </a:spcBef>
              <a:spcAft>
                <a:spcPts val="0"/>
              </a:spcAft>
              <a:buClr>
                <a:schemeClr val="dk1"/>
              </a:buClr>
              <a:buSzPts val="1920"/>
              <a:buFont typeface="Arial"/>
              <a:buChar char="•"/>
            </a:pPr>
            <a:r>
              <a:rPr lang="en-US" sz="2400" dirty="0">
                <a:solidFill>
                  <a:schemeClr val="dk2"/>
                </a:solidFill>
                <a:latin typeface="Times New Roman" panose="02020603050405020304" pitchFamily="18" charset="0"/>
                <a:cs typeface="Times New Roman" panose="02020603050405020304" pitchFamily="18" charset="0"/>
                <a:sym typeface="Times New Roman"/>
              </a:rPr>
              <a:t>AWS Cloud framework</a:t>
            </a:r>
            <a:endParaRPr lang="en-US" sz="2400" dirty="0">
              <a:latin typeface="Times New Roman" panose="02020603050405020304" pitchFamily="18" charset="0"/>
              <a:cs typeface="Times New Roman" panose="02020603050405020304" pitchFamily="18" charset="0"/>
            </a:endParaRPr>
          </a:p>
          <a:p>
            <a:pPr marL="377825" lvl="0" indent="-377825" algn="l" rtl="0">
              <a:spcBef>
                <a:spcPts val="1100"/>
              </a:spcBef>
              <a:spcAft>
                <a:spcPts val="0"/>
              </a:spcAft>
              <a:buClr>
                <a:schemeClr val="dk1"/>
              </a:buClr>
              <a:buSzPts val="1920"/>
              <a:buFont typeface="Arial"/>
              <a:buChar char="•"/>
            </a:pPr>
            <a:r>
              <a:rPr lang="en-US" sz="2400" dirty="0">
                <a:solidFill>
                  <a:schemeClr val="dk2"/>
                </a:solidFill>
                <a:latin typeface="Times New Roman" panose="02020603050405020304" pitchFamily="18" charset="0"/>
                <a:ea typeface="Times New Roman"/>
                <a:cs typeface="Times New Roman" panose="02020603050405020304" pitchFamily="18" charset="0"/>
                <a:sym typeface="Times New Roman"/>
              </a:rPr>
              <a:t>PYTHON</a:t>
            </a:r>
            <a:endParaRPr lang="en-US" sz="2400" dirty="0">
              <a:latin typeface="Times New Roman" panose="02020603050405020304" pitchFamily="18" charset="0"/>
              <a:cs typeface="Times New Roman" panose="02020603050405020304" pitchFamily="18" charset="0"/>
            </a:endParaRPr>
          </a:p>
          <a:p>
            <a:pPr marL="377825" lvl="0" indent="-255905" algn="l" rtl="0">
              <a:spcBef>
                <a:spcPts val="1100"/>
              </a:spcBef>
              <a:spcAft>
                <a:spcPts val="0"/>
              </a:spcAft>
              <a:buSzPts val="1920"/>
              <a:buFont typeface="Arial"/>
              <a:buNone/>
            </a:pPr>
            <a:endParaRPr sz="2400" dirty="0">
              <a:solidFill>
                <a:schemeClr val="dk2"/>
              </a:solidFill>
              <a:latin typeface="Times New Roman"/>
              <a:ea typeface="Times New Roman"/>
              <a:cs typeface="Times New Roman"/>
              <a:sym typeface="Times New Roman"/>
            </a:endParaRPr>
          </a:p>
          <a:p>
            <a:pPr marL="377825" lvl="0" indent="-255905" algn="l" rtl="0">
              <a:spcBef>
                <a:spcPts val="1100"/>
              </a:spcBef>
              <a:spcAft>
                <a:spcPts val="0"/>
              </a:spcAft>
              <a:buSzPts val="1920"/>
              <a:buFont typeface="Arial"/>
              <a:buNone/>
            </a:pPr>
            <a:endParaRPr sz="2400" dirty="0">
              <a:solidFill>
                <a:schemeClr val="dk2"/>
              </a:solidFill>
              <a:latin typeface="Times New Roman"/>
              <a:ea typeface="Times New Roman"/>
              <a:cs typeface="Times New Roman"/>
              <a:sym typeface="Times New Roman"/>
            </a:endParaRPr>
          </a:p>
          <a:p>
            <a:pPr marL="377825" lvl="0" indent="-255905" algn="l" rtl="0">
              <a:spcBef>
                <a:spcPts val="1100"/>
              </a:spcBef>
              <a:spcAft>
                <a:spcPts val="0"/>
              </a:spcAft>
              <a:buSzPts val="1920"/>
              <a:buFont typeface="Arial"/>
              <a:buNone/>
            </a:pPr>
            <a:endParaRPr sz="2400" dirty="0">
              <a:solidFill>
                <a:schemeClr val="dk2"/>
              </a:solidFill>
              <a:latin typeface="Times New Roman"/>
              <a:ea typeface="Times New Roman"/>
              <a:cs typeface="Times New Roman"/>
              <a:sym typeface="Times New Roman"/>
            </a:endParaRPr>
          </a:p>
          <a:p>
            <a:pPr marL="377825" lvl="0" indent="-255905" algn="l" rtl="0">
              <a:spcBef>
                <a:spcPts val="1100"/>
              </a:spcBef>
              <a:spcAft>
                <a:spcPts val="0"/>
              </a:spcAft>
              <a:buSzPts val="1920"/>
              <a:buFont typeface="Arial"/>
              <a:buNone/>
            </a:pPr>
            <a:endParaRPr sz="2400" dirty="0">
              <a:solidFill>
                <a:schemeClr val="dk2"/>
              </a:solidFill>
              <a:latin typeface="Times New Roman"/>
              <a:ea typeface="Times New Roman"/>
              <a:cs typeface="Times New Roman"/>
              <a:sym typeface="Times New Roman"/>
            </a:endParaRPr>
          </a:p>
          <a:p>
            <a:pPr marL="377825" lvl="0" indent="-255905" algn="l" rtl="0">
              <a:spcBef>
                <a:spcPts val="1100"/>
              </a:spcBef>
              <a:spcAft>
                <a:spcPts val="0"/>
              </a:spcAft>
              <a:buClr>
                <a:schemeClr val="dk1"/>
              </a:buClr>
              <a:buSzPts val="1920"/>
              <a:buFont typeface="Arial"/>
              <a:buNone/>
            </a:pPr>
            <a:endParaRPr sz="2400" dirty="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732</Words>
  <Application>Microsoft Office PowerPoint</Application>
  <PresentationFormat>Custom</PresentationFormat>
  <Paragraphs>113</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Noto Sans Symbols</vt:lpstr>
      <vt:lpstr>Times New Roman</vt:lpstr>
      <vt:lpstr>Trebuchet MS</vt:lpstr>
      <vt:lpstr>Facet</vt:lpstr>
      <vt:lpstr>PowerPoint Presentation</vt:lpstr>
      <vt:lpstr>PowerPoint Presentation</vt:lpstr>
      <vt:lpstr>1.Abstract</vt:lpstr>
      <vt:lpstr>PowerPoint Presentation</vt:lpstr>
      <vt:lpstr>PowerPoint Presentation</vt:lpstr>
      <vt:lpstr>4.Literature Survey</vt:lpstr>
      <vt:lpstr>4.Literature Survey</vt:lpstr>
      <vt:lpstr>5. Problem Definition</vt:lpstr>
      <vt:lpstr>6.Technology Stack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b</dc:creator>
  <cp:lastModifiedBy>LOVERITU ITNARE</cp:lastModifiedBy>
  <cp:revision>20</cp:revision>
  <dcterms:created xsi:type="dcterms:W3CDTF">2017-10-25T08:22:14Z</dcterms:created>
  <dcterms:modified xsi:type="dcterms:W3CDTF">2022-11-11T17:41:39Z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