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 KEMBOI LOVESTRANT</a:t>
            </a:r>
            <a:endParaRPr lang="en-US" dirty="0"/>
          </a:p>
        </p:txBody>
      </p:sp>
      <p:sp>
        <p:nvSpPr>
          <p:cNvPr id="3" name="Subtitle 2"/>
          <p:cNvSpPr>
            <a:spLocks noGrp="1"/>
          </p:cNvSpPr>
          <p:nvPr>
            <p:ph type="subTitle" idx="1"/>
          </p:nvPr>
        </p:nvSpPr>
        <p:spPr/>
        <p:txBody>
          <a:bodyPr>
            <a:normAutofit fontScale="92500"/>
          </a:bodyPr>
          <a:lstStyle/>
          <a:p>
            <a:endParaRPr lang="en-US" dirty="0"/>
          </a:p>
          <a:p>
            <a:r>
              <a:rPr lang="en-US" dirty="0" smtClean="0"/>
              <a:t>Tittle: </a:t>
            </a:r>
            <a:r>
              <a:rPr lang="en-US" b="1" dirty="0">
                <a:solidFill>
                  <a:srgbClr val="FF0000"/>
                </a:solidFill>
                <a:effectLst/>
              </a:rPr>
              <a:t>LOCATION-BASED E-COMMERCE WEB APPLICATION</a:t>
            </a:r>
            <a:endParaRPr lang="en-US" dirty="0">
              <a:solidFill>
                <a:srgbClr val="FF0000"/>
              </a:solidFill>
              <a:effectLst/>
            </a:endParaRPr>
          </a:p>
          <a:p>
            <a:r>
              <a:rPr lang="en-US" dirty="0" smtClean="0"/>
              <a:t>REG </a:t>
            </a:r>
            <a:r>
              <a:rPr lang="en-US" dirty="0"/>
              <a:t>NO</a:t>
            </a:r>
            <a:r>
              <a:rPr lang="en-US" dirty="0" smtClean="0"/>
              <a:t>: C026-01-1323/2019</a:t>
            </a:r>
            <a:endParaRPr lang="en-US" dirty="0">
              <a:solidFill>
                <a:srgbClr val="FF0000"/>
              </a:solidFill>
            </a:endParaRPr>
          </a:p>
        </p:txBody>
      </p:sp>
    </p:spTree>
    <p:extLst>
      <p:ext uri="{BB962C8B-B14F-4D97-AF65-F5344CB8AC3E}">
        <p14:creationId xmlns:p14="http://schemas.microsoft.com/office/powerpoint/2010/main" val="156747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endParaRPr lang="en-US" dirty="0"/>
          </a:p>
        </p:txBody>
      </p:sp>
      <p:sp>
        <p:nvSpPr>
          <p:cNvPr id="3" name="Content Placeholder 2"/>
          <p:cNvSpPr>
            <a:spLocks noGrp="1"/>
          </p:cNvSpPr>
          <p:nvPr>
            <p:ph idx="1"/>
          </p:nvPr>
        </p:nvSpPr>
        <p:spPr/>
        <p:txBody>
          <a:bodyPr/>
          <a:lstStyle/>
          <a:p>
            <a:r>
              <a:rPr lang="en-US" dirty="0" smtClean="0"/>
              <a:t>This </a:t>
            </a:r>
            <a:r>
              <a:rPr lang="en-US" dirty="0" smtClean="0"/>
              <a:t>project deals with </a:t>
            </a:r>
            <a:r>
              <a:rPr lang="en-US" dirty="0" smtClean="0"/>
              <a:t>the development of a web based system which will enable small scale retailers to sell their products to those who are close to them. It will focus on the smallest business personnel out there.</a:t>
            </a:r>
            <a:endParaRPr lang="en-US" dirty="0"/>
          </a:p>
        </p:txBody>
      </p:sp>
    </p:spTree>
    <p:extLst>
      <p:ext uri="{BB962C8B-B14F-4D97-AF65-F5344CB8AC3E}">
        <p14:creationId xmlns:p14="http://schemas.microsoft.com/office/powerpoint/2010/main" val="345131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Problem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There are many E-commerce systems out there that are fully functional and are helping solve a lot of problems in the real world. Most of them focus on developing systems that only favor the large-scale businesses that can sell to a large market of people. This large market can be all over the country, across the continent, or even across continents. This is good since people can order their products from the comfort of their homes. However, what this e-commerce system fails to consider is the needs of small-scale business people. That business personnel whose market is small and is concentrated only within their geographical location. I am talking about a three to five kilometers kilometer radius from where they are located. This kind of business is common in African countries and also in most parts of the world. This project is all about developing a system meant to provide small-scale traders with the flexibility of being able to display adverts to those who are within their geographical area.</a:t>
            </a:r>
          </a:p>
          <a:p>
            <a:endParaRPr lang="en-US" dirty="0"/>
          </a:p>
        </p:txBody>
      </p:sp>
    </p:spTree>
    <p:extLst>
      <p:ext uri="{BB962C8B-B14F-4D97-AF65-F5344CB8AC3E}">
        <p14:creationId xmlns:p14="http://schemas.microsoft.com/office/powerpoint/2010/main" val="141083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Objectives</a:t>
            </a:r>
            <a:br>
              <a:rPr lang="en-US" dirty="0" smtClean="0">
                <a:effectLst/>
              </a:rPr>
            </a:br>
            <a:r>
              <a:rPr lang="en-US" sz="1800" dirty="0">
                <a:effectLst/>
              </a:rPr>
              <a:t>General objective</a:t>
            </a:r>
            <a:endParaRPr lang="en-US" sz="1800" dirty="0"/>
          </a:p>
        </p:txBody>
      </p:sp>
      <p:sp>
        <p:nvSpPr>
          <p:cNvPr id="3" name="Content Placeholder 2"/>
          <p:cNvSpPr>
            <a:spLocks noGrp="1"/>
          </p:cNvSpPr>
          <p:nvPr>
            <p:ph idx="1"/>
          </p:nvPr>
        </p:nvSpPr>
        <p:spPr/>
        <p:txBody>
          <a:bodyPr/>
          <a:lstStyle/>
          <a:p>
            <a:r>
              <a:rPr lang="en-US" dirty="0">
                <a:effectLst/>
              </a:rPr>
              <a:t>To be able to develop an e-commerce system that can enable the small scale traders to advertise their products over a close geographical range because their market will only lie within. </a:t>
            </a:r>
          </a:p>
        </p:txBody>
      </p:sp>
    </p:spTree>
    <p:extLst>
      <p:ext uri="{BB962C8B-B14F-4D97-AF65-F5344CB8AC3E}">
        <p14:creationId xmlns:p14="http://schemas.microsoft.com/office/powerpoint/2010/main" val="76220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Specific objectives</a:t>
            </a:r>
            <a:endParaRPr lang="en-US" dirty="0"/>
          </a:p>
        </p:txBody>
      </p:sp>
      <p:sp>
        <p:nvSpPr>
          <p:cNvPr id="3" name="Content Placeholder 2"/>
          <p:cNvSpPr>
            <a:spLocks noGrp="1"/>
          </p:cNvSpPr>
          <p:nvPr>
            <p:ph idx="1"/>
          </p:nvPr>
        </p:nvSpPr>
        <p:spPr/>
        <p:txBody>
          <a:bodyPr/>
          <a:lstStyle/>
          <a:p>
            <a:pPr lvl="0"/>
            <a:r>
              <a:rPr lang="en-US" dirty="0">
                <a:effectLst/>
              </a:rPr>
              <a:t>To develop a system that can enable customers to easily link with their buyers from within their geographical location and get to trade easily and efficiently, especially the small scale traders.</a:t>
            </a:r>
          </a:p>
          <a:p>
            <a:pPr lvl="0"/>
            <a:r>
              <a:rPr lang="en-US" dirty="0">
                <a:effectLst/>
              </a:rPr>
              <a:t>To develop a platform that will enable buyers from a crowded place or city to easily find a specific product they are looking for without wasting a lot of time by moving from shop to shop asking for the same product.</a:t>
            </a:r>
          </a:p>
          <a:p>
            <a:pPr lvl="0"/>
            <a:r>
              <a:rPr lang="en-US" dirty="0">
                <a:effectLst/>
              </a:rPr>
              <a:t>To come up with a way we can accommodate the smallest business personnel out there with the changing technology. </a:t>
            </a:r>
          </a:p>
          <a:p>
            <a:pPr marL="0" indent="0">
              <a:buNone/>
            </a:pPr>
            <a:endParaRPr lang="en-US" dirty="0"/>
          </a:p>
        </p:txBody>
      </p:sp>
    </p:spTree>
    <p:extLst>
      <p:ext uri="{BB962C8B-B14F-4D97-AF65-F5344CB8AC3E}">
        <p14:creationId xmlns:p14="http://schemas.microsoft.com/office/powerpoint/2010/main" val="304268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Research </a:t>
            </a:r>
            <a:r>
              <a:rPr lang="en-US" dirty="0" smtClean="0">
                <a:effectLst/>
              </a:rPr>
              <a:t>questions</a:t>
            </a:r>
            <a:endParaRPr lang="en-US" dirty="0"/>
          </a:p>
        </p:txBody>
      </p:sp>
      <p:sp>
        <p:nvSpPr>
          <p:cNvPr id="3" name="Content Placeholder 2"/>
          <p:cNvSpPr>
            <a:spLocks noGrp="1"/>
          </p:cNvSpPr>
          <p:nvPr>
            <p:ph idx="1"/>
          </p:nvPr>
        </p:nvSpPr>
        <p:spPr/>
        <p:txBody>
          <a:bodyPr/>
          <a:lstStyle/>
          <a:p>
            <a:pPr lvl="0"/>
            <a:r>
              <a:rPr lang="en-US" dirty="0">
                <a:effectLst/>
              </a:rPr>
              <a:t>How can we develop an algorithm that is going to calculate the distance in KM between two users in a session, and with the help of their coordinates?</a:t>
            </a:r>
          </a:p>
          <a:p>
            <a:pPr lvl="0"/>
            <a:r>
              <a:rPr lang="en-US" dirty="0">
                <a:effectLst/>
              </a:rPr>
              <a:t>How can we use the algorithm to develop the e-commerce platform to link the buyers and sellers within for them to trade?</a:t>
            </a:r>
          </a:p>
          <a:p>
            <a:pPr lvl="0"/>
            <a:r>
              <a:rPr lang="en-US" dirty="0">
                <a:effectLst/>
              </a:rPr>
              <a:t>Can we implement an authentication system for this web-based e-commerce system, how can I use the user details to assign session variables and recognize users all over the system?</a:t>
            </a:r>
          </a:p>
          <a:p>
            <a:endParaRPr lang="en-US" dirty="0"/>
          </a:p>
        </p:txBody>
      </p:sp>
    </p:spTree>
    <p:extLst>
      <p:ext uri="{BB962C8B-B14F-4D97-AF65-F5344CB8AC3E}">
        <p14:creationId xmlns:p14="http://schemas.microsoft.com/office/powerpoint/2010/main" val="127597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MODULES DONE</a:t>
            </a:r>
            <a:endParaRPr lang="en-US" dirty="0"/>
          </a:p>
        </p:txBody>
      </p:sp>
      <p:sp>
        <p:nvSpPr>
          <p:cNvPr id="3" name="Content Placeholder 2"/>
          <p:cNvSpPr>
            <a:spLocks noGrp="1"/>
          </p:cNvSpPr>
          <p:nvPr>
            <p:ph idx="1"/>
          </p:nvPr>
        </p:nvSpPr>
        <p:spPr>
          <a:xfrm>
            <a:off x="913795" y="1690255"/>
            <a:ext cx="10488496" cy="4502727"/>
          </a:xfrm>
        </p:spPr>
        <p:txBody>
          <a:bodyPr>
            <a:normAutofit lnSpcReduction="10000"/>
          </a:bodyPr>
          <a:lstStyle/>
          <a:p>
            <a:r>
              <a:rPr lang="en-US" dirty="0" smtClean="0"/>
              <a:t>Authentication</a:t>
            </a:r>
          </a:p>
          <a:p>
            <a:r>
              <a:rPr lang="en-US" dirty="0" smtClean="0"/>
              <a:t>Geolocation distance algorithm</a:t>
            </a:r>
          </a:p>
          <a:p>
            <a:r>
              <a:rPr lang="en-US" dirty="0" smtClean="0"/>
              <a:t>Cart module (Adding and Removing from cart)</a:t>
            </a:r>
          </a:p>
          <a:p>
            <a:r>
              <a:rPr lang="en-US" dirty="0" smtClean="0"/>
              <a:t>Chat Module</a:t>
            </a:r>
          </a:p>
          <a:p>
            <a:r>
              <a:rPr lang="en-US" dirty="0" smtClean="0"/>
              <a:t>Creating of Business Account Module</a:t>
            </a:r>
          </a:p>
          <a:p>
            <a:r>
              <a:rPr lang="en-US" dirty="0" smtClean="0"/>
              <a:t>Creation of adverts from the business account</a:t>
            </a:r>
          </a:p>
          <a:p>
            <a:r>
              <a:rPr lang="en-US" dirty="0" smtClean="0"/>
              <a:t>Changing of Advert coordinates for mobile traders</a:t>
            </a:r>
          </a:p>
          <a:p>
            <a:r>
              <a:rPr lang="en-US" dirty="0" smtClean="0"/>
              <a:t>Editing and Deleting adverts by sellers from their accounts</a:t>
            </a:r>
          </a:p>
          <a:p>
            <a:pPr marL="0" indent="0">
              <a:buNone/>
            </a:pPr>
            <a:r>
              <a:rPr lang="en-US" dirty="0" smtClean="0">
                <a:solidFill>
                  <a:schemeClr val="accent6">
                    <a:lumMod val="75000"/>
                  </a:schemeClr>
                </a:solidFill>
              </a:rPr>
              <a:t>DOMAIN : </a:t>
            </a:r>
            <a:r>
              <a:rPr lang="en-US" sz="3200" dirty="0" err="1" smtClean="0">
                <a:solidFill>
                  <a:srgbClr val="FF0000"/>
                </a:solidFill>
              </a:rPr>
              <a:t>locationbasedecommerce.xyz</a:t>
            </a:r>
            <a:endParaRPr lang="en-US" sz="3200" dirty="0" smtClean="0">
              <a:solidFill>
                <a:srgbClr val="FF0000"/>
              </a:solidFill>
            </a:endParaRPr>
          </a:p>
          <a:p>
            <a:endParaRPr lang="en-US" dirty="0" smtClean="0"/>
          </a:p>
          <a:p>
            <a:endParaRPr lang="en-US" dirty="0"/>
          </a:p>
        </p:txBody>
      </p:sp>
    </p:spTree>
    <p:extLst>
      <p:ext uri="{BB962C8B-B14F-4D97-AF65-F5344CB8AC3E}">
        <p14:creationId xmlns:p14="http://schemas.microsoft.com/office/powerpoint/2010/main" val="26479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REMAINING MODULES</a:t>
            </a:r>
            <a:endParaRPr lang="en-US" dirty="0"/>
          </a:p>
        </p:txBody>
      </p:sp>
      <p:sp>
        <p:nvSpPr>
          <p:cNvPr id="3" name="Content Placeholder 2"/>
          <p:cNvSpPr>
            <a:spLocks noGrp="1"/>
          </p:cNvSpPr>
          <p:nvPr>
            <p:ph idx="1"/>
          </p:nvPr>
        </p:nvSpPr>
        <p:spPr/>
        <p:txBody>
          <a:bodyPr/>
          <a:lstStyle/>
          <a:p>
            <a:r>
              <a:rPr lang="en-US" dirty="0" smtClean="0">
                <a:effectLst/>
              </a:rPr>
              <a:t>Payment module</a:t>
            </a:r>
          </a:p>
          <a:p>
            <a:r>
              <a:rPr lang="en-US" dirty="0" smtClean="0">
                <a:effectLst/>
              </a:rPr>
              <a:t>Displaying orders to sellers after complete ordering</a:t>
            </a:r>
          </a:p>
          <a:p>
            <a:r>
              <a:rPr lang="en-US" dirty="0" smtClean="0">
                <a:effectLst/>
              </a:rPr>
              <a:t>UI design, making it </a:t>
            </a:r>
            <a:r>
              <a:rPr lang="en-US" dirty="0" smtClean="0">
                <a:effectLst/>
              </a:rPr>
              <a:t>have a good user experience enough.</a:t>
            </a:r>
          </a:p>
          <a:p>
            <a:pPr marL="0" indent="0">
              <a:buNone/>
            </a:pPr>
            <a:endParaRPr lang="en-US" dirty="0">
              <a:effectLst/>
            </a:endParaRPr>
          </a:p>
        </p:txBody>
      </p:sp>
    </p:spTree>
    <p:extLst>
      <p:ext uri="{BB962C8B-B14F-4D97-AF65-F5344CB8AC3E}">
        <p14:creationId xmlns:p14="http://schemas.microsoft.com/office/powerpoint/2010/main" val="4019975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56</TotalTime>
  <Words>526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NAME: KEMBOI LOVESTRANT</vt:lpstr>
      <vt:lpstr>ABOUT: </vt:lpstr>
      <vt:lpstr>Problem Statement</vt:lpstr>
      <vt:lpstr>Objectives General objective</vt:lpstr>
      <vt:lpstr>Specific objectives</vt:lpstr>
      <vt:lpstr>Research questions</vt:lpstr>
      <vt:lpstr>MODULES DONE</vt:lpstr>
      <vt:lpstr>REMAINING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KEMBOI LOVESTRANT</dc:title>
  <dc:creator>Lovestrant</dc:creator>
  <cp:lastModifiedBy>Lovestrant</cp:lastModifiedBy>
  <cp:revision>9</cp:revision>
  <dcterms:created xsi:type="dcterms:W3CDTF">2022-06-12T17:11:04Z</dcterms:created>
  <dcterms:modified xsi:type="dcterms:W3CDTF">2022-09-13T17:26:53Z</dcterms:modified>
</cp:coreProperties>
</file>