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Battle of Neighbourhoods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7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27584" y="1772816"/>
            <a:ext cx="7408333" cy="3816424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A chain of restaurant owners in Ontario want to expand their </a:t>
            </a:r>
            <a:r>
              <a:rPr lang="en-IN" sz="2400" dirty="0" smtClean="0"/>
              <a:t>business. Currently </a:t>
            </a:r>
            <a:r>
              <a:rPr lang="en-IN" sz="2400" dirty="0"/>
              <a:t>they have their restaurants open in cities like Vancouver, Stratford and Hamilton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They figured out that they would make more profit by opening up a restaurant in Toronto as Toronto is the largest city of Canada. </a:t>
            </a:r>
            <a:endParaRPr lang="en-IN" sz="2400" dirty="0" smtClean="0"/>
          </a:p>
          <a:p>
            <a:r>
              <a:rPr lang="en-IN" sz="2400" dirty="0"/>
              <a:t>They are having trouble figuring out which place to chose within Toronto to open their new restaurant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This project aims to figure out </a:t>
            </a:r>
            <a:r>
              <a:rPr lang="en-IN" sz="2400" dirty="0" smtClean="0"/>
              <a:t>few places where </a:t>
            </a:r>
            <a:r>
              <a:rPr lang="en-IN" sz="2400" dirty="0"/>
              <a:t>there business will be </a:t>
            </a:r>
            <a:r>
              <a:rPr lang="en-IN" sz="2400" dirty="0" smtClean="0"/>
              <a:t>good</a:t>
            </a:r>
            <a:r>
              <a:rPr lang="en-IN" sz="2400" dirty="0"/>
              <a:t> </a:t>
            </a:r>
            <a:r>
              <a:rPr lang="en-IN" sz="2400" dirty="0" smtClean="0"/>
              <a:t>and have a competitive advantage.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416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First </a:t>
            </a:r>
            <a:r>
              <a:rPr lang="en-IN" b="1" dirty="0" smtClean="0"/>
              <a:t>Dataset : </a:t>
            </a:r>
            <a:r>
              <a:rPr lang="en-IN" b="1" dirty="0"/>
              <a:t>List of neighbourhoods in </a:t>
            </a:r>
            <a:r>
              <a:rPr lang="en-IN" b="1" dirty="0" smtClean="0"/>
              <a:t>Toronto</a:t>
            </a:r>
          </a:p>
          <a:p>
            <a:pPr lvl="1"/>
            <a:r>
              <a:rPr lang="en-IN" dirty="0" smtClean="0"/>
              <a:t>Data source: </a:t>
            </a:r>
            <a:r>
              <a:rPr lang="en-IN" dirty="0"/>
              <a:t>https://en.wikipedia.org/wiki/List_of_postal_codes_of_Canada</a:t>
            </a:r>
            <a:r>
              <a:rPr lang="en-IN" u="sng" dirty="0"/>
              <a:t>:_</a:t>
            </a:r>
            <a:r>
              <a:rPr lang="en-IN" u="sng" dirty="0" smtClean="0"/>
              <a:t>M</a:t>
            </a:r>
          </a:p>
          <a:p>
            <a:pPr marL="457200" lvl="1" indent="0">
              <a:buNone/>
            </a:pPr>
            <a:r>
              <a:rPr lang="en-IN" dirty="0" smtClean="0"/>
              <a:t>		Geospatial_Coordinates.csv file</a:t>
            </a:r>
            <a:endParaRPr lang="en-IN" dirty="0"/>
          </a:p>
          <a:p>
            <a:pPr lvl="1"/>
            <a:r>
              <a:rPr lang="en-IN" dirty="0" smtClean="0"/>
              <a:t>The final Data Set contains 5 </a:t>
            </a:r>
            <a:r>
              <a:rPr lang="en-IN" dirty="0"/>
              <a:t>columns: </a:t>
            </a:r>
            <a:r>
              <a:rPr lang="en-IN" dirty="0" smtClean="0"/>
              <a:t>Post </a:t>
            </a:r>
            <a:r>
              <a:rPr lang="en-IN" dirty="0"/>
              <a:t>Code, Borough, Neighbourhood, Latitude, </a:t>
            </a:r>
            <a:r>
              <a:rPr lang="en-IN" dirty="0" smtClean="0"/>
              <a:t>Longitude and 103 </a:t>
            </a:r>
            <a:r>
              <a:rPr lang="en-IN" dirty="0"/>
              <a:t>rows having 103 unique neighbourhoods of Toronto and 5 unique Boroughs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  <a:p>
            <a:pPr lvl="1"/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 Second Dataset :  </a:t>
            </a:r>
            <a:r>
              <a:rPr lang="en-IN" b="1" dirty="0"/>
              <a:t>List of different venues in the neighbourhoods of Toronto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Used </a:t>
            </a:r>
            <a:r>
              <a:rPr lang="en-IN" dirty="0"/>
              <a:t>Foursquare location data to explore different venues in each neighbourhood </a:t>
            </a:r>
            <a:r>
              <a:rPr lang="en-IN" dirty="0" smtClean="0"/>
              <a:t>  of Toronto</a:t>
            </a:r>
            <a:endParaRPr lang="en-IN" dirty="0"/>
          </a:p>
          <a:p>
            <a:pPr lvl="1"/>
            <a:r>
              <a:rPr lang="en-IN" dirty="0" smtClean="0"/>
              <a:t>Use t</a:t>
            </a:r>
            <a:r>
              <a:rPr lang="en-IN" dirty="0"/>
              <a:t>he geographical coordinates from above dataset to generate this </a:t>
            </a:r>
            <a:r>
              <a:rPr lang="en-IN" dirty="0" smtClean="0"/>
              <a:t>location </a:t>
            </a:r>
            <a:r>
              <a:rPr lang="en-IN" dirty="0"/>
              <a:t>dataset.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61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844824"/>
            <a:ext cx="7924800" cy="319695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Used K-means clustering algorithm to make clusters of the Neighbourhood dataset so that the analysis of all the neighbourhoods is easy,</a:t>
            </a:r>
          </a:p>
          <a:p>
            <a:r>
              <a:rPr lang="en-IN" dirty="0" smtClean="0"/>
              <a:t>5 clusters were created out of which only one was to be selected for further analysis.</a:t>
            </a:r>
          </a:p>
          <a:p>
            <a:r>
              <a:rPr lang="en-IN" dirty="0" smtClean="0"/>
              <a:t>Cluster with label 3 was selected as it had lowest Neighbourhood/Restaurant ratio.</a:t>
            </a:r>
          </a:p>
          <a:p>
            <a:r>
              <a:rPr lang="en-IN" dirty="0" smtClean="0"/>
              <a:t>After further analysis, only 8 neighbourhood remained which were perfect for opening a new restaurant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7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Map of </a:t>
            </a:r>
            <a:r>
              <a:rPr lang="en-IN" sz="2400" dirty="0" err="1" smtClean="0"/>
              <a:t>toronto</a:t>
            </a:r>
            <a:r>
              <a:rPr lang="en-IN" sz="2400" dirty="0" smtClean="0"/>
              <a:t> city with all its neighbourhood marked 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1" y="1600200"/>
            <a:ext cx="7111897" cy="4114800"/>
          </a:xfrm>
        </p:spPr>
      </p:pic>
    </p:spTree>
    <p:extLst>
      <p:ext uri="{BB962C8B-B14F-4D97-AF65-F5344CB8AC3E}">
        <p14:creationId xmlns:p14="http://schemas.microsoft.com/office/powerpoint/2010/main" val="3597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after assigning cluster to each neighbourhood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924800" cy="4114800"/>
          </a:xfrm>
        </p:spPr>
        <p:txBody>
          <a:bodyPr>
            <a:normAutofit fontScale="85000" lnSpcReduction="10000"/>
          </a:bodyPr>
          <a:lstStyle/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>
                <a:solidFill>
                  <a:srgbClr val="FFFF00"/>
                </a:solidFill>
              </a:rPr>
              <a:t>	</a:t>
            </a:r>
            <a:r>
              <a:rPr lang="en-IN" b="1" dirty="0" smtClean="0">
                <a:solidFill>
                  <a:srgbClr val="FFFF00"/>
                </a:solidFill>
              </a:rPr>
              <a:t>*</a:t>
            </a:r>
            <a:r>
              <a:rPr lang="en-IN" b="1" dirty="0">
                <a:solidFill>
                  <a:srgbClr val="FFFF00"/>
                </a:solidFill>
              </a:rPr>
              <a:t> </a:t>
            </a:r>
            <a:r>
              <a:rPr lang="en-IN" b="1" dirty="0" smtClean="0">
                <a:solidFill>
                  <a:srgbClr val="FFFF00"/>
                </a:solidFill>
              </a:rPr>
              <a:t>Different </a:t>
            </a:r>
            <a:r>
              <a:rPr lang="en-IN" b="1" dirty="0">
                <a:solidFill>
                  <a:srgbClr val="FFFF00"/>
                </a:solidFill>
              </a:rPr>
              <a:t>colours </a:t>
            </a:r>
            <a:r>
              <a:rPr lang="en-IN" b="1" dirty="0" smtClean="0">
                <a:solidFill>
                  <a:srgbClr val="FFFF00"/>
                </a:solidFill>
              </a:rPr>
              <a:t>represent </a:t>
            </a:r>
            <a:r>
              <a:rPr lang="en-IN" b="1" dirty="0">
                <a:solidFill>
                  <a:srgbClr val="FFFF00"/>
                </a:solidFill>
              </a:rPr>
              <a:t>neighbourhoods belonging to different </a:t>
            </a:r>
            <a:r>
              <a:rPr lang="en-IN" b="1" dirty="0" smtClean="0">
                <a:solidFill>
                  <a:srgbClr val="FFFF00"/>
                </a:solidFill>
              </a:rPr>
              <a:t>cluster *</a:t>
            </a:r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23201" cy="38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Maps representing 2 neighbourhoods suitable for opening restaurant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6" y="1600200"/>
            <a:ext cx="7551868" cy="4114800"/>
          </a:xfrm>
        </p:spPr>
      </p:pic>
    </p:spTree>
    <p:extLst>
      <p:ext uri="{BB962C8B-B14F-4D97-AF65-F5344CB8AC3E}">
        <p14:creationId xmlns:p14="http://schemas.microsoft.com/office/powerpoint/2010/main" val="36891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Purpose </a:t>
            </a:r>
            <a:r>
              <a:rPr lang="en-IN" dirty="0"/>
              <a:t>of this project was to identify neighbourhoods in Toronto which have low number of restaurants in order to aid stakeholders in narrowing down the search for optimal location for a new restaurant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By </a:t>
            </a:r>
            <a:r>
              <a:rPr lang="en-IN" dirty="0"/>
              <a:t>calculating restaurant density distribution from Foursquare data we have first identified the most common nearby venues of each neighbourhood. </a:t>
            </a:r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/>
              <a:t>with the help of clustering techniques and further analysis we were able to narrow down our analysis to </a:t>
            </a:r>
            <a:r>
              <a:rPr lang="en-IN" dirty="0" smtClean="0"/>
              <a:t>2 </a:t>
            </a:r>
            <a:r>
              <a:rPr lang="en-IN" dirty="0"/>
              <a:t>neighbourhoods which were good for opening up a new restaurant.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concludes this project of Battle of Neighbourhoods.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Bd BT" panose="02070803080706020303" pitchFamily="18" charset="0"/>
              </a:rPr>
              <a:t>THANK YOU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2798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123</TotalTime>
  <Words>269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Battle of Neighbourhoods</vt:lpstr>
      <vt:lpstr>Introduction</vt:lpstr>
      <vt:lpstr>Data Acquisition</vt:lpstr>
      <vt:lpstr>Methodology and analysis</vt:lpstr>
      <vt:lpstr>Map of toronto city with all its neighbourhood marked </vt:lpstr>
      <vt:lpstr>Map after assigning cluster to each neighbourhood</vt:lpstr>
      <vt:lpstr>Maps representing 2 neighbourhoods suitable for opening restaurant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lovin_2</dc:creator>
  <cp:lastModifiedBy>lovin_2</cp:lastModifiedBy>
  <cp:revision>12</cp:revision>
  <dcterms:created xsi:type="dcterms:W3CDTF">2019-07-20T07:10:41Z</dcterms:created>
  <dcterms:modified xsi:type="dcterms:W3CDTF">2019-07-20T10:38:04Z</dcterms:modified>
</cp:coreProperties>
</file>