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  <p:sldMasterId id="2147483677" r:id="rId4"/>
    <p:sldMasterId id="2147483680" r:id="rId5"/>
    <p:sldMasterId id="2147483682" r:id="rId6"/>
    <p:sldMasterId id="2147483687" r:id="rId7"/>
    <p:sldMasterId id="2147483689" r:id="rId8"/>
    <p:sldMasterId id="2147483691" r:id="rId9"/>
  </p:sldMasterIdLst>
  <p:notesMasterIdLst>
    <p:notesMasterId r:id="rId26"/>
  </p:notesMasterIdLst>
  <p:sldIdLst>
    <p:sldId id="256" r:id="rId10"/>
    <p:sldId id="274" r:id="rId11"/>
    <p:sldId id="270" r:id="rId12"/>
    <p:sldId id="276" r:id="rId13"/>
    <p:sldId id="277" r:id="rId14"/>
    <p:sldId id="278" r:id="rId15"/>
    <p:sldId id="279" r:id="rId16"/>
    <p:sldId id="280" r:id="rId17"/>
    <p:sldId id="281" r:id="rId18"/>
    <p:sldId id="271" r:id="rId19"/>
    <p:sldId id="264" r:id="rId20"/>
    <p:sldId id="272" r:id="rId21"/>
    <p:sldId id="286" r:id="rId22"/>
    <p:sldId id="287" r:id="rId23"/>
    <p:sldId id="285" r:id="rId24"/>
    <p:sldId id="259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115" d="100"/>
          <a:sy n="115" d="100"/>
        </p:scale>
        <p:origin x="40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D0F529-D1DD-4F84-A351-E525BF0D0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E067-5F4C-4372-94FA-C26FC639C7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AA7F0-8A5C-41B2-AA96-9D8A7BE8EF70}" type="datetimeFigureOut">
              <a:rPr lang="hi-IN" smtClean="0"/>
              <a:t>मंगलवार, 4 वैशाख 1940</a:t>
            </a:fld>
            <a:endParaRPr lang="hi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0A8FA9-397A-4C17-BACD-4A0CB396CE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C994F3-C724-4EB6-A051-5EC139489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50E6-8974-410F-BAA8-97D4B2DECD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5139-79FA-4FC5-881A-A0C60D920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66CC5-4E62-469F-AC63-F42DFFE1B25D}" type="slidenum">
              <a:rPr lang="hi-IN" smtClean="0"/>
              <a:t>‹#›</a:t>
            </a:fld>
            <a:endParaRPr lang="hi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42578" y="-13294"/>
            <a:ext cx="4229422" cy="3449140"/>
          </a:xfrm>
          <a:custGeom>
            <a:avLst/>
            <a:gdLst/>
            <a:ahLst/>
            <a:cxnLst/>
            <a:rect l="l" t="t" r="r" b="b"/>
            <a:pathLst>
              <a:path w="5021510" h="3068563">
                <a:moveTo>
                  <a:pt x="1787" y="0"/>
                </a:moveTo>
                <a:lnTo>
                  <a:pt x="5019723" y="0"/>
                </a:lnTo>
                <a:cubicBezTo>
                  <a:pt x="5021343" y="5820"/>
                  <a:pt x="5021510" y="11755"/>
                  <a:pt x="5021510" y="17730"/>
                </a:cubicBezTo>
                <a:lnTo>
                  <a:pt x="5021510" y="2755558"/>
                </a:lnTo>
                <a:cubicBezTo>
                  <a:pt x="5021510" y="2928426"/>
                  <a:pt x="4881373" y="3068563"/>
                  <a:pt x="4708505" y="3068563"/>
                </a:cubicBezTo>
                <a:lnTo>
                  <a:pt x="313005" y="3068563"/>
                </a:lnTo>
                <a:cubicBezTo>
                  <a:pt x="140137" y="3068563"/>
                  <a:pt x="0" y="2928426"/>
                  <a:pt x="0" y="2755558"/>
                </a:cubicBezTo>
                <a:lnTo>
                  <a:pt x="0" y="17730"/>
                </a:lnTo>
                <a:close/>
              </a:path>
            </a:pathLst>
          </a:custGeom>
          <a:solidFill>
            <a:srgbClr val="0070C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2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4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84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C955-D1C9-453E-8F6D-1EA4CEF6B9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471-CB8F-46EE-89E8-0EA95706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9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0709" y="2282797"/>
            <a:ext cx="4104647" cy="1603403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3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460723" y="4018197"/>
            <a:ext cx="4111277" cy="553803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99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1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8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1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21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4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6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8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21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4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6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8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3" r:id="rId2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21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4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6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8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21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4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6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8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21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4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6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8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21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4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6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8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121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24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36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480" indent="0" algn="l" defTabSz="914240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2496840"/>
            <a:ext cx="4032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SOFTWARE ENGINEERING PROJECT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1419622"/>
            <a:ext cx="4032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FOOD COURT TRANSACTION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3928" y="4373417"/>
            <a:ext cx="2160240" cy="619990"/>
          </a:xfrm>
          <a:prstGeom prst="roundRect">
            <a:avLst>
              <a:gd name="adj" fmla="val 50000"/>
            </a:avLst>
          </a:prstGeom>
          <a:solidFill>
            <a:srgbClr val="0070C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Akshay Malav (B16CS003)</a:t>
            </a:r>
            <a:endParaRPr lang="ko-KR" altLang="en-US" dirty="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EB0CCC40-FB18-44D8-B878-FFB3AA0FB314}"/>
              </a:ext>
            </a:extLst>
          </p:cNvPr>
          <p:cNvSpPr/>
          <p:nvPr/>
        </p:nvSpPr>
        <p:spPr>
          <a:xfrm>
            <a:off x="107504" y="4422925"/>
            <a:ext cx="3384376" cy="444202"/>
          </a:xfrm>
          <a:prstGeom prst="roundRect">
            <a:avLst>
              <a:gd name="adj" fmla="val 50000"/>
            </a:avLst>
          </a:prstGeom>
          <a:solidFill>
            <a:srgbClr val="0070C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Dr. </a:t>
            </a:r>
            <a:r>
              <a:rPr lang="en-US" altLang="ko-KR" dirty="0" err="1"/>
              <a:t>Chiranjoy</a:t>
            </a:r>
            <a:r>
              <a:rPr lang="en-US" altLang="ko-KR" dirty="0"/>
              <a:t> </a:t>
            </a:r>
            <a:r>
              <a:rPr lang="en-US" dirty="0"/>
              <a:t>Chattopadhyay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56D3AB0B-240B-42AB-AA20-E87A31CB39B3}"/>
              </a:ext>
            </a:extLst>
          </p:cNvPr>
          <p:cNvSpPr/>
          <p:nvPr/>
        </p:nvSpPr>
        <p:spPr>
          <a:xfrm>
            <a:off x="6732240" y="4373416"/>
            <a:ext cx="2232248" cy="619990"/>
          </a:xfrm>
          <a:prstGeom prst="roundRect">
            <a:avLst>
              <a:gd name="adj" fmla="val 50000"/>
            </a:avLst>
          </a:prstGeom>
          <a:solidFill>
            <a:srgbClr val="0070C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Lovish</a:t>
            </a:r>
            <a:r>
              <a:rPr lang="en-US" altLang="ko-KR" dirty="0"/>
              <a:t> Singla (B16CS013)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Things that could not be Implemented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A3DF9-41A1-45DE-89BC-302EEC1B0660}"/>
              </a:ext>
            </a:extLst>
          </p:cNvPr>
          <p:cNvGrpSpPr/>
          <p:nvPr/>
        </p:nvGrpSpPr>
        <p:grpSpPr>
          <a:xfrm>
            <a:off x="0" y="855387"/>
            <a:ext cx="6301979" cy="1385888"/>
            <a:chOff x="0" y="855387"/>
            <a:chExt cx="6301979" cy="1385888"/>
          </a:xfrm>
        </p:grpSpPr>
        <p:sp>
          <p:nvSpPr>
            <p:cNvPr id="2" name="Rectangle 1"/>
            <p:cNvSpPr/>
            <p:nvPr/>
          </p:nvSpPr>
          <p:spPr>
            <a:xfrm>
              <a:off x="0" y="1048269"/>
              <a:ext cx="6301979" cy="11930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990976" y="1048269"/>
              <a:ext cx="1311003" cy="1193006"/>
            </a:xfrm>
            <a:custGeom>
              <a:avLst/>
              <a:gdLst>
                <a:gd name="T0" fmla="*/ 1510 w 1524"/>
                <a:gd name="T1" fmla="*/ 0 h 1002"/>
                <a:gd name="T2" fmla="*/ 1524 w 1524"/>
                <a:gd name="T3" fmla="*/ 1002 h 1002"/>
                <a:gd name="T4" fmla="*/ 0 w 1524"/>
                <a:gd name="T5" fmla="*/ 901 h 1002"/>
                <a:gd name="T6" fmla="*/ 269 w 1524"/>
                <a:gd name="T7" fmla="*/ 366 h 1002"/>
                <a:gd name="T8" fmla="*/ 399 w 1524"/>
                <a:gd name="T9" fmla="*/ 86 h 1002"/>
                <a:gd name="T10" fmla="*/ 1510 w 1524"/>
                <a:gd name="T11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4" h="1002">
                  <a:moveTo>
                    <a:pt x="1510" y="0"/>
                  </a:moveTo>
                  <a:lnTo>
                    <a:pt x="1524" y="1002"/>
                  </a:lnTo>
                  <a:lnTo>
                    <a:pt x="0" y="901"/>
                  </a:lnTo>
                  <a:lnTo>
                    <a:pt x="269" y="366"/>
                  </a:lnTo>
                  <a:lnTo>
                    <a:pt x="399" y="8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2051" y="1003025"/>
              <a:ext cx="1014221" cy="1120378"/>
            </a:xfrm>
            <a:custGeom>
              <a:avLst/>
              <a:gdLst>
                <a:gd name="T0" fmla="*/ 779 w 1179"/>
                <a:gd name="T1" fmla="*/ 0 h 941"/>
                <a:gd name="T2" fmla="*/ 883 w 1179"/>
                <a:gd name="T3" fmla="*/ 126 h 941"/>
                <a:gd name="T4" fmla="*/ 1179 w 1179"/>
                <a:gd name="T5" fmla="*/ 892 h 941"/>
                <a:gd name="T6" fmla="*/ 0 w 1179"/>
                <a:gd name="T7" fmla="*/ 941 h 941"/>
                <a:gd name="T8" fmla="*/ 127 w 1179"/>
                <a:gd name="T9" fmla="*/ 55 h 941"/>
                <a:gd name="T10" fmla="*/ 779 w 1179"/>
                <a:gd name="T11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941">
                  <a:moveTo>
                    <a:pt x="779" y="0"/>
                  </a:moveTo>
                  <a:lnTo>
                    <a:pt x="883" y="126"/>
                  </a:lnTo>
                  <a:lnTo>
                    <a:pt x="1179" y="892"/>
                  </a:lnTo>
                  <a:lnTo>
                    <a:pt x="0" y="941"/>
                  </a:lnTo>
                  <a:lnTo>
                    <a:pt x="127" y="55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076139" y="855387"/>
              <a:ext cx="924757" cy="1222772"/>
            </a:xfrm>
            <a:custGeom>
              <a:avLst/>
              <a:gdLst>
                <a:gd name="T0" fmla="*/ 278 w 1075"/>
                <a:gd name="T1" fmla="*/ 0 h 1027"/>
                <a:gd name="T2" fmla="*/ 852 w 1075"/>
                <a:gd name="T3" fmla="*/ 33 h 1027"/>
                <a:gd name="T4" fmla="*/ 1075 w 1075"/>
                <a:gd name="T5" fmla="*/ 1027 h 1027"/>
                <a:gd name="T6" fmla="*/ 0 w 1075"/>
                <a:gd name="T7" fmla="*/ 939 h 1027"/>
                <a:gd name="T8" fmla="*/ 278 w 1075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27">
                  <a:moveTo>
                    <a:pt x="278" y="0"/>
                  </a:moveTo>
                  <a:lnTo>
                    <a:pt x="852" y="33"/>
                  </a:lnTo>
                  <a:lnTo>
                    <a:pt x="1075" y="1027"/>
                  </a:lnTo>
                  <a:lnTo>
                    <a:pt x="0" y="93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37160" tIns="205740" rIns="137160" bIns="13716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6693" y="1381841"/>
              <a:ext cx="39053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couldn’t plot graphs for  monthly report. </a:t>
              </a:r>
              <a:endParaRPr lang="en-US" sz="135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74CFD-8E7C-4C91-B945-7F7746B95D01}"/>
              </a:ext>
            </a:extLst>
          </p:cNvPr>
          <p:cNvGrpSpPr/>
          <p:nvPr/>
        </p:nvGrpSpPr>
        <p:grpSpPr>
          <a:xfrm>
            <a:off x="2547938" y="2180148"/>
            <a:ext cx="6594872" cy="1312599"/>
            <a:chOff x="2547938" y="2180148"/>
            <a:chExt cx="6594872" cy="1312599"/>
          </a:xfrm>
        </p:grpSpPr>
        <p:sp>
          <p:nvSpPr>
            <p:cNvPr id="22" name="Rectangle 21"/>
            <p:cNvSpPr/>
            <p:nvPr/>
          </p:nvSpPr>
          <p:spPr>
            <a:xfrm flipH="1">
              <a:off x="2547938" y="2295310"/>
              <a:ext cx="6594872" cy="11930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flipH="1">
              <a:off x="2547938" y="2301592"/>
              <a:ext cx="1044661" cy="1191155"/>
            </a:xfrm>
            <a:custGeom>
              <a:avLst/>
              <a:gdLst>
                <a:gd name="T0" fmla="*/ 1077 w 1077"/>
                <a:gd name="T1" fmla="*/ 0 h 950"/>
                <a:gd name="T2" fmla="*/ 1077 w 1077"/>
                <a:gd name="T3" fmla="*/ 950 h 950"/>
                <a:gd name="T4" fmla="*/ 0 w 1077"/>
                <a:gd name="T5" fmla="*/ 897 h 950"/>
                <a:gd name="T6" fmla="*/ 212 w 1077"/>
                <a:gd name="T7" fmla="*/ 229 h 950"/>
                <a:gd name="T8" fmla="*/ 333 w 1077"/>
                <a:gd name="T9" fmla="*/ 17 h 950"/>
                <a:gd name="T10" fmla="*/ 1077 w 1077"/>
                <a:gd name="T11" fmla="*/ 0 h 950"/>
                <a:gd name="connsiteX0" fmla="*/ 10000 w 10000"/>
                <a:gd name="connsiteY0" fmla="*/ 0 h 10239"/>
                <a:gd name="connsiteX1" fmla="*/ 9971 w 10000"/>
                <a:gd name="connsiteY1" fmla="*/ 10239 h 10239"/>
                <a:gd name="connsiteX2" fmla="*/ 0 w 10000"/>
                <a:gd name="connsiteY2" fmla="*/ 9442 h 10239"/>
                <a:gd name="connsiteX3" fmla="*/ 1968 w 10000"/>
                <a:gd name="connsiteY3" fmla="*/ 2411 h 10239"/>
                <a:gd name="connsiteX4" fmla="*/ 3092 w 10000"/>
                <a:gd name="connsiteY4" fmla="*/ 179 h 10239"/>
                <a:gd name="connsiteX5" fmla="*/ 10000 w 10000"/>
                <a:gd name="connsiteY5" fmla="*/ 0 h 10239"/>
                <a:gd name="connsiteX0" fmla="*/ 10000 w 10000"/>
                <a:gd name="connsiteY0" fmla="*/ 0 h 10345"/>
                <a:gd name="connsiteX1" fmla="*/ 9971 w 10000"/>
                <a:gd name="connsiteY1" fmla="*/ 10345 h 10345"/>
                <a:gd name="connsiteX2" fmla="*/ 0 w 10000"/>
                <a:gd name="connsiteY2" fmla="*/ 9442 h 10345"/>
                <a:gd name="connsiteX3" fmla="*/ 1968 w 10000"/>
                <a:gd name="connsiteY3" fmla="*/ 2411 h 10345"/>
                <a:gd name="connsiteX4" fmla="*/ 3092 w 10000"/>
                <a:gd name="connsiteY4" fmla="*/ 179 h 10345"/>
                <a:gd name="connsiteX5" fmla="*/ 10000 w 10000"/>
                <a:gd name="connsiteY5" fmla="*/ 0 h 10345"/>
                <a:gd name="connsiteX0" fmla="*/ 10000 w 10000"/>
                <a:gd name="connsiteY0" fmla="*/ 0 h 10531"/>
                <a:gd name="connsiteX1" fmla="*/ 9971 w 10000"/>
                <a:gd name="connsiteY1" fmla="*/ 10531 h 10531"/>
                <a:gd name="connsiteX2" fmla="*/ 0 w 10000"/>
                <a:gd name="connsiteY2" fmla="*/ 9442 h 10531"/>
                <a:gd name="connsiteX3" fmla="*/ 1968 w 10000"/>
                <a:gd name="connsiteY3" fmla="*/ 2411 h 10531"/>
                <a:gd name="connsiteX4" fmla="*/ 3092 w 10000"/>
                <a:gd name="connsiteY4" fmla="*/ 179 h 10531"/>
                <a:gd name="connsiteX5" fmla="*/ 10000 w 10000"/>
                <a:gd name="connsiteY5" fmla="*/ 0 h 1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531">
                  <a:moveTo>
                    <a:pt x="10000" y="0"/>
                  </a:moveTo>
                  <a:cubicBezTo>
                    <a:pt x="9990" y="3413"/>
                    <a:pt x="9981" y="7118"/>
                    <a:pt x="9971" y="10531"/>
                  </a:cubicBezTo>
                  <a:lnTo>
                    <a:pt x="0" y="9442"/>
                  </a:lnTo>
                  <a:lnTo>
                    <a:pt x="1968" y="2411"/>
                  </a:lnTo>
                  <a:lnTo>
                    <a:pt x="3092" y="17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flipH="1">
              <a:off x="2585766" y="2180149"/>
              <a:ext cx="1244475" cy="1191815"/>
            </a:xfrm>
            <a:custGeom>
              <a:avLst/>
              <a:gdLst>
                <a:gd name="T0" fmla="*/ 1069 w 1283"/>
                <a:gd name="T1" fmla="*/ 0 h 1001"/>
                <a:gd name="T2" fmla="*/ 1283 w 1283"/>
                <a:gd name="T3" fmla="*/ 848 h 1001"/>
                <a:gd name="T4" fmla="*/ 236 w 1283"/>
                <a:gd name="T5" fmla="*/ 1001 h 1001"/>
                <a:gd name="T6" fmla="*/ 0 w 1283"/>
                <a:gd name="T7" fmla="*/ 155 h 1001"/>
                <a:gd name="T8" fmla="*/ 1069 w 1283"/>
                <a:gd name="T9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3" h="1001">
                  <a:moveTo>
                    <a:pt x="1069" y="0"/>
                  </a:moveTo>
                  <a:lnTo>
                    <a:pt x="1283" y="848"/>
                  </a:lnTo>
                  <a:lnTo>
                    <a:pt x="236" y="1001"/>
                  </a:lnTo>
                  <a:lnTo>
                    <a:pt x="0" y="15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 flipH="1">
              <a:off x="2585766" y="2180148"/>
              <a:ext cx="928264" cy="1009650"/>
            </a:xfrm>
            <a:custGeom>
              <a:avLst/>
              <a:gdLst>
                <a:gd name="T0" fmla="*/ 743 w 957"/>
                <a:gd name="T1" fmla="*/ 0 h 848"/>
                <a:gd name="T2" fmla="*/ 957 w 957"/>
                <a:gd name="T3" fmla="*/ 848 h 848"/>
                <a:gd name="T4" fmla="*/ 0 w 957"/>
                <a:gd name="T5" fmla="*/ 813 h 848"/>
                <a:gd name="T6" fmla="*/ 23 w 957"/>
                <a:gd name="T7" fmla="*/ 208 h 848"/>
                <a:gd name="T8" fmla="*/ 743 w 957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848">
                  <a:moveTo>
                    <a:pt x="743" y="0"/>
                  </a:moveTo>
                  <a:lnTo>
                    <a:pt x="957" y="848"/>
                  </a:lnTo>
                  <a:lnTo>
                    <a:pt x="0" y="813"/>
                  </a:lnTo>
                  <a:lnTo>
                    <a:pt x="23" y="208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37160" tIns="274320" rIns="205740" bIns="13716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414" y="2708092"/>
              <a:ext cx="39053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have not stored customer’s data. </a:t>
              </a:r>
              <a:endParaRPr lang="en-US" sz="135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3BBC1-0031-470B-9EA0-2280CE44EABD}"/>
              </a:ext>
            </a:extLst>
          </p:cNvPr>
          <p:cNvGrpSpPr/>
          <p:nvPr/>
        </p:nvGrpSpPr>
        <p:grpSpPr>
          <a:xfrm>
            <a:off x="17805" y="3441425"/>
            <a:ext cx="6567484" cy="1298953"/>
            <a:chOff x="17805" y="3441425"/>
            <a:chExt cx="6567484" cy="1298953"/>
          </a:xfrm>
        </p:grpSpPr>
        <p:sp>
          <p:nvSpPr>
            <p:cNvPr id="23" name="Rectangle 22"/>
            <p:cNvSpPr/>
            <p:nvPr/>
          </p:nvSpPr>
          <p:spPr>
            <a:xfrm>
              <a:off x="17805" y="3544514"/>
              <a:ext cx="6564869" cy="1195864"/>
            </a:xfrm>
            <a:custGeom>
              <a:avLst/>
              <a:gdLst>
                <a:gd name="connsiteX0" fmla="*/ 0 w 8402638"/>
                <a:gd name="connsiteY0" fmla="*/ 0 h 1590675"/>
                <a:gd name="connsiteX1" fmla="*/ 8402638 w 8402638"/>
                <a:gd name="connsiteY1" fmla="*/ 0 h 1590675"/>
                <a:gd name="connsiteX2" fmla="*/ 8402638 w 8402638"/>
                <a:gd name="connsiteY2" fmla="*/ 1590675 h 1590675"/>
                <a:gd name="connsiteX3" fmla="*/ 0 w 8402638"/>
                <a:gd name="connsiteY3" fmla="*/ 1590675 h 1590675"/>
                <a:gd name="connsiteX4" fmla="*/ 0 w 8402638"/>
                <a:gd name="connsiteY4" fmla="*/ 0 h 1590675"/>
                <a:gd name="connsiteX0" fmla="*/ 0 w 8421688"/>
                <a:gd name="connsiteY0" fmla="*/ 0 h 1590675"/>
                <a:gd name="connsiteX1" fmla="*/ 8402638 w 8421688"/>
                <a:gd name="connsiteY1" fmla="*/ 0 h 1590675"/>
                <a:gd name="connsiteX2" fmla="*/ 8421688 w 8421688"/>
                <a:gd name="connsiteY2" fmla="*/ 1590675 h 1590675"/>
                <a:gd name="connsiteX3" fmla="*/ 0 w 8421688"/>
                <a:gd name="connsiteY3" fmla="*/ 1590675 h 1590675"/>
                <a:gd name="connsiteX4" fmla="*/ 0 w 8421688"/>
                <a:gd name="connsiteY4" fmla="*/ 0 h 1590675"/>
                <a:gd name="connsiteX0" fmla="*/ 0 w 8450263"/>
                <a:gd name="connsiteY0" fmla="*/ 0 h 1590675"/>
                <a:gd name="connsiteX1" fmla="*/ 8402638 w 8450263"/>
                <a:gd name="connsiteY1" fmla="*/ 0 h 1590675"/>
                <a:gd name="connsiteX2" fmla="*/ 8450263 w 8450263"/>
                <a:gd name="connsiteY2" fmla="*/ 1590675 h 1590675"/>
                <a:gd name="connsiteX3" fmla="*/ 0 w 8450263"/>
                <a:gd name="connsiteY3" fmla="*/ 1590675 h 1590675"/>
                <a:gd name="connsiteX4" fmla="*/ 0 w 8450263"/>
                <a:gd name="connsiteY4" fmla="*/ 0 h 1590675"/>
                <a:gd name="connsiteX0" fmla="*/ 0 w 8526463"/>
                <a:gd name="connsiteY0" fmla="*/ 0 h 1590675"/>
                <a:gd name="connsiteX1" fmla="*/ 8402638 w 8526463"/>
                <a:gd name="connsiteY1" fmla="*/ 0 h 1590675"/>
                <a:gd name="connsiteX2" fmla="*/ 8526463 w 8526463"/>
                <a:gd name="connsiteY2" fmla="*/ 1590675 h 1590675"/>
                <a:gd name="connsiteX3" fmla="*/ 0 w 8526463"/>
                <a:gd name="connsiteY3" fmla="*/ 1590675 h 1590675"/>
                <a:gd name="connsiteX4" fmla="*/ 0 w 8526463"/>
                <a:gd name="connsiteY4" fmla="*/ 0 h 1590675"/>
                <a:gd name="connsiteX0" fmla="*/ 0 w 8650288"/>
                <a:gd name="connsiteY0" fmla="*/ 0 h 1590675"/>
                <a:gd name="connsiteX1" fmla="*/ 8402638 w 8650288"/>
                <a:gd name="connsiteY1" fmla="*/ 0 h 1590675"/>
                <a:gd name="connsiteX2" fmla="*/ 8650288 w 8650288"/>
                <a:gd name="connsiteY2" fmla="*/ 1590675 h 1590675"/>
                <a:gd name="connsiteX3" fmla="*/ 0 w 8650288"/>
                <a:gd name="connsiteY3" fmla="*/ 1590675 h 1590675"/>
                <a:gd name="connsiteX4" fmla="*/ 0 w 8650288"/>
                <a:gd name="connsiteY4" fmla="*/ 0 h 1590675"/>
                <a:gd name="connsiteX0" fmla="*/ 0 w 8749348"/>
                <a:gd name="connsiteY0" fmla="*/ 3810 h 1590675"/>
                <a:gd name="connsiteX1" fmla="*/ 8501698 w 8749348"/>
                <a:gd name="connsiteY1" fmla="*/ 0 h 1590675"/>
                <a:gd name="connsiteX2" fmla="*/ 8749348 w 8749348"/>
                <a:gd name="connsiteY2" fmla="*/ 1590675 h 1590675"/>
                <a:gd name="connsiteX3" fmla="*/ 99060 w 8749348"/>
                <a:gd name="connsiteY3" fmla="*/ 1590675 h 1590675"/>
                <a:gd name="connsiteX4" fmla="*/ 0 w 8749348"/>
                <a:gd name="connsiteY4" fmla="*/ 3810 h 1590675"/>
                <a:gd name="connsiteX0" fmla="*/ 3810 w 8753158"/>
                <a:gd name="connsiteY0" fmla="*/ 3810 h 1594485"/>
                <a:gd name="connsiteX1" fmla="*/ 8505508 w 8753158"/>
                <a:gd name="connsiteY1" fmla="*/ 0 h 1594485"/>
                <a:gd name="connsiteX2" fmla="*/ 8753158 w 8753158"/>
                <a:gd name="connsiteY2" fmla="*/ 1590675 h 1594485"/>
                <a:gd name="connsiteX3" fmla="*/ 0 w 8753158"/>
                <a:gd name="connsiteY3" fmla="*/ 1594485 h 1594485"/>
                <a:gd name="connsiteX4" fmla="*/ 3810 w 8753158"/>
                <a:gd name="connsiteY4" fmla="*/ 3810 h 159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53158" h="1594485">
                  <a:moveTo>
                    <a:pt x="3810" y="3810"/>
                  </a:moveTo>
                  <a:lnTo>
                    <a:pt x="8505508" y="0"/>
                  </a:lnTo>
                  <a:lnTo>
                    <a:pt x="8753158" y="1590675"/>
                  </a:lnTo>
                  <a:lnTo>
                    <a:pt x="0" y="1594485"/>
                  </a:lnTo>
                  <a:lnTo>
                    <a:pt x="381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5511487" y="3539056"/>
              <a:ext cx="1073802" cy="1197565"/>
            </a:xfrm>
            <a:custGeom>
              <a:avLst/>
              <a:gdLst>
                <a:gd name="T0" fmla="*/ 987 w 1202"/>
                <a:gd name="T1" fmla="*/ 0 h 994"/>
                <a:gd name="T2" fmla="*/ 1202 w 1202"/>
                <a:gd name="T3" fmla="*/ 994 h 994"/>
                <a:gd name="T4" fmla="*/ 0 w 1202"/>
                <a:gd name="T5" fmla="*/ 901 h 994"/>
                <a:gd name="T6" fmla="*/ 298 w 1202"/>
                <a:gd name="T7" fmla="*/ 216 h 994"/>
                <a:gd name="T8" fmla="*/ 416 w 1202"/>
                <a:gd name="T9" fmla="*/ 26 h 994"/>
                <a:gd name="T10" fmla="*/ 987 w 1202"/>
                <a:gd name="T11" fmla="*/ 0 h 994"/>
                <a:gd name="connsiteX0" fmla="*/ 8211 w 10044"/>
                <a:gd name="connsiteY0" fmla="*/ 0 h 10119"/>
                <a:gd name="connsiteX1" fmla="*/ 10044 w 10044"/>
                <a:gd name="connsiteY1" fmla="*/ 10119 h 10119"/>
                <a:gd name="connsiteX2" fmla="*/ 0 w 10044"/>
                <a:gd name="connsiteY2" fmla="*/ 9064 h 10119"/>
                <a:gd name="connsiteX3" fmla="*/ 2479 w 10044"/>
                <a:gd name="connsiteY3" fmla="*/ 2173 h 10119"/>
                <a:gd name="connsiteX4" fmla="*/ 3461 w 10044"/>
                <a:gd name="connsiteY4" fmla="*/ 262 h 10119"/>
                <a:gd name="connsiteX5" fmla="*/ 8211 w 10044"/>
                <a:gd name="connsiteY5" fmla="*/ 0 h 1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4" h="10119">
                  <a:moveTo>
                    <a:pt x="8211" y="0"/>
                  </a:moveTo>
                  <a:lnTo>
                    <a:pt x="10044" y="10119"/>
                  </a:lnTo>
                  <a:lnTo>
                    <a:pt x="0" y="9064"/>
                  </a:lnTo>
                  <a:lnTo>
                    <a:pt x="2479" y="2173"/>
                  </a:lnTo>
                  <a:lnTo>
                    <a:pt x="3461" y="262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5307807" y="3441425"/>
              <a:ext cx="1183835" cy="1172765"/>
            </a:xfrm>
            <a:custGeom>
              <a:avLst/>
              <a:gdLst>
                <a:gd name="T0" fmla="*/ 958 w 1331"/>
                <a:gd name="T1" fmla="*/ 0 h 985"/>
                <a:gd name="T2" fmla="*/ 1331 w 1331"/>
                <a:gd name="T3" fmla="*/ 852 h 985"/>
                <a:gd name="T4" fmla="*/ 233 w 1331"/>
                <a:gd name="T5" fmla="*/ 985 h 985"/>
                <a:gd name="T6" fmla="*/ 0 w 1331"/>
                <a:gd name="T7" fmla="*/ 197 h 985"/>
                <a:gd name="T8" fmla="*/ 958 w 1331"/>
                <a:gd name="T9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985">
                  <a:moveTo>
                    <a:pt x="958" y="0"/>
                  </a:moveTo>
                  <a:lnTo>
                    <a:pt x="1331" y="852"/>
                  </a:lnTo>
                  <a:lnTo>
                    <a:pt x="233" y="985"/>
                  </a:lnTo>
                  <a:lnTo>
                    <a:pt x="0" y="197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5483914" y="3441425"/>
              <a:ext cx="1007728" cy="1020365"/>
            </a:xfrm>
            <a:custGeom>
              <a:avLst/>
              <a:gdLst>
                <a:gd name="T0" fmla="*/ 760 w 1133"/>
                <a:gd name="T1" fmla="*/ 0 h 857"/>
                <a:gd name="T2" fmla="*/ 1133 w 1133"/>
                <a:gd name="T3" fmla="*/ 852 h 857"/>
                <a:gd name="T4" fmla="*/ 44 w 1133"/>
                <a:gd name="T5" fmla="*/ 857 h 857"/>
                <a:gd name="T6" fmla="*/ 0 w 1133"/>
                <a:gd name="T7" fmla="*/ 309 h 857"/>
                <a:gd name="T8" fmla="*/ 760 w 1133"/>
                <a:gd name="T9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3" h="857">
                  <a:moveTo>
                    <a:pt x="760" y="0"/>
                  </a:moveTo>
                  <a:lnTo>
                    <a:pt x="1133" y="852"/>
                  </a:lnTo>
                  <a:lnTo>
                    <a:pt x="44" y="857"/>
                  </a:lnTo>
                  <a:lnTo>
                    <a:pt x="0" y="30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37160" tIns="411480" rIns="342900" bIns="13716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4834" y="3883922"/>
              <a:ext cx="3905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have not made multiple type of menus ,there is only one menu.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72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1289" y="771549"/>
            <a:ext cx="2651070" cy="4176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998413" y="904626"/>
            <a:ext cx="1643063" cy="854571"/>
            <a:chOff x="1619250" y="609600"/>
            <a:chExt cx="2190750" cy="1257300"/>
          </a:xfrm>
        </p:grpSpPr>
        <p:sp>
          <p:nvSpPr>
            <p:cNvPr id="4" name="Right Triangle 3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1619250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3344"/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1600" y="1923206"/>
            <a:ext cx="1643063" cy="854571"/>
            <a:chOff x="1583499" y="609600"/>
            <a:chExt cx="2190750" cy="1257300"/>
          </a:xfrm>
        </p:grpSpPr>
        <p:sp>
          <p:nvSpPr>
            <p:cNvPr id="7" name="Right Triangle 6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583499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544" lvl="1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98413" y="2941786"/>
            <a:ext cx="1643063" cy="854571"/>
            <a:chOff x="1619250" y="609600"/>
            <a:chExt cx="2190750" cy="1257300"/>
          </a:xfrm>
        </p:grpSpPr>
        <p:sp>
          <p:nvSpPr>
            <p:cNvPr id="10" name="Right Triangle 9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619250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3344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8413" y="3960366"/>
            <a:ext cx="1643063" cy="854571"/>
            <a:chOff x="1619250" y="609600"/>
            <a:chExt cx="2190750" cy="1257300"/>
          </a:xfrm>
        </p:grpSpPr>
        <p:sp>
          <p:nvSpPr>
            <p:cNvPr id="13" name="Right Triangle 12"/>
            <p:cNvSpPr/>
            <p:nvPr/>
          </p:nvSpPr>
          <p:spPr>
            <a:xfrm flipH="1" flipV="1">
              <a:off x="1619250" y="1638300"/>
              <a:ext cx="190500" cy="2286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19250" y="609600"/>
              <a:ext cx="2190750" cy="1257300"/>
            </a:xfrm>
            <a:prstGeom prst="rightArrow">
              <a:avLst>
                <a:gd name="adj1" fmla="val 6515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3344"/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45357" y="1009165"/>
            <a:ext cx="3570396" cy="594655"/>
            <a:chOff x="5628950" y="1016876"/>
            <a:chExt cx="4760528" cy="792873"/>
          </a:xfrm>
        </p:grpSpPr>
        <p:sp>
          <p:nvSpPr>
            <p:cNvPr id="17" name="Rectangle 16"/>
            <p:cNvSpPr/>
            <p:nvPr/>
          </p:nvSpPr>
          <p:spPr>
            <a:xfrm>
              <a:off x="5628950" y="1016876"/>
              <a:ext cx="156997" cy="7928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6447" y="1041419"/>
              <a:ext cx="4413031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tested some of the functions by </a:t>
              </a:r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CFGand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then did system testing.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358" y="2028781"/>
            <a:ext cx="3570396" cy="594655"/>
            <a:chOff x="5660476" y="2812274"/>
            <a:chExt cx="4760528" cy="792873"/>
          </a:xfrm>
        </p:grpSpPr>
        <p:sp>
          <p:nvSpPr>
            <p:cNvPr id="18" name="Rectangle 17"/>
            <p:cNvSpPr/>
            <p:nvPr/>
          </p:nvSpPr>
          <p:spPr>
            <a:xfrm>
              <a:off x="5660476" y="2812274"/>
              <a:ext cx="156997" cy="7928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07973" y="3008655"/>
              <a:ext cx="441303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have not used any automated tools.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45362" y="3062883"/>
            <a:ext cx="3570392" cy="715582"/>
            <a:chOff x="5628949" y="3926659"/>
            <a:chExt cx="4760523" cy="954108"/>
          </a:xfrm>
        </p:grpSpPr>
        <p:sp>
          <p:nvSpPr>
            <p:cNvPr id="19" name="Rectangle 18"/>
            <p:cNvSpPr/>
            <p:nvPr/>
          </p:nvSpPr>
          <p:spPr>
            <a:xfrm>
              <a:off x="5628949" y="4014078"/>
              <a:ext cx="156997" cy="7928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442" y="3926659"/>
              <a:ext cx="4413030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Yes, we have missed the test case </a:t>
              </a:r>
            </a:p>
            <a:p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user can enter large integer </a:t>
              </a:r>
            </a:p>
            <a:p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 ,now we have resolved it.	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60088" y="4134335"/>
            <a:ext cx="3570395" cy="594655"/>
            <a:chOff x="5628948" y="5512679"/>
            <a:chExt cx="4760526" cy="792873"/>
          </a:xfrm>
        </p:grpSpPr>
        <p:sp>
          <p:nvSpPr>
            <p:cNvPr id="20" name="Rectangle 19"/>
            <p:cNvSpPr/>
            <p:nvPr/>
          </p:nvSpPr>
          <p:spPr>
            <a:xfrm>
              <a:off x="5628948" y="5512679"/>
              <a:ext cx="156997" cy="79287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6443" y="5585950"/>
              <a:ext cx="441303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Unit and System testing helped a lot in</a:t>
              </a:r>
            </a:p>
            <a:p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finding  any flaws in the software.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22393F-6F9C-4786-8730-52546D1EB214}"/>
              </a:ext>
            </a:extLst>
          </p:cNvPr>
          <p:cNvSpPr txBox="1"/>
          <p:nvPr/>
        </p:nvSpPr>
        <p:spPr>
          <a:xfrm>
            <a:off x="179512" y="135547"/>
            <a:ext cx="35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 (Body)"/>
              </a:rPr>
              <a:t>Statistics</a:t>
            </a:r>
            <a:r>
              <a:rPr lang="en-US" dirty="0"/>
              <a:t> of unit and system testing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71952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97599" y="275913"/>
            <a:ext cx="6548803" cy="2424254"/>
            <a:chOff x="1456092" y="434786"/>
            <a:chExt cx="8731737" cy="3232339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651479" y="2615988"/>
              <a:ext cx="1870562" cy="817776"/>
            </a:xfrm>
            <a:custGeom>
              <a:avLst/>
              <a:gdLst>
                <a:gd name="T0" fmla="*/ 704 w 712"/>
                <a:gd name="T1" fmla="*/ 311 h 311"/>
                <a:gd name="T2" fmla="*/ 712 w 712"/>
                <a:gd name="T3" fmla="*/ 270 h 311"/>
                <a:gd name="T4" fmla="*/ 630 w 712"/>
                <a:gd name="T5" fmla="*/ 166 h 311"/>
                <a:gd name="T6" fmla="*/ 524 w 712"/>
                <a:gd name="T7" fmla="*/ 69 h 311"/>
                <a:gd name="T8" fmla="*/ 499 w 712"/>
                <a:gd name="T9" fmla="*/ 72 h 311"/>
                <a:gd name="T10" fmla="*/ 398 w 712"/>
                <a:gd name="T11" fmla="*/ 0 h 311"/>
                <a:gd name="T12" fmla="*/ 312 w 712"/>
                <a:gd name="T13" fmla="*/ 44 h 311"/>
                <a:gd name="T14" fmla="*/ 276 w 712"/>
                <a:gd name="T15" fmla="*/ 38 h 311"/>
                <a:gd name="T16" fmla="*/ 187 w 712"/>
                <a:gd name="T17" fmla="*/ 86 h 311"/>
                <a:gd name="T18" fmla="*/ 147 w 712"/>
                <a:gd name="T19" fmla="*/ 117 h 311"/>
                <a:gd name="T20" fmla="*/ 132 w 712"/>
                <a:gd name="T21" fmla="*/ 116 h 311"/>
                <a:gd name="T22" fmla="*/ 0 w 712"/>
                <a:gd name="T23" fmla="*/ 248 h 311"/>
                <a:gd name="T24" fmla="*/ 16 w 712"/>
                <a:gd name="T25" fmla="*/ 311 h 311"/>
                <a:gd name="T26" fmla="*/ 704 w 712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2" h="311">
                  <a:moveTo>
                    <a:pt x="704" y="311"/>
                  </a:moveTo>
                  <a:cubicBezTo>
                    <a:pt x="709" y="298"/>
                    <a:pt x="712" y="285"/>
                    <a:pt x="712" y="270"/>
                  </a:cubicBezTo>
                  <a:cubicBezTo>
                    <a:pt x="712" y="220"/>
                    <a:pt x="677" y="178"/>
                    <a:pt x="630" y="166"/>
                  </a:cubicBezTo>
                  <a:cubicBezTo>
                    <a:pt x="625" y="112"/>
                    <a:pt x="580" y="69"/>
                    <a:pt x="524" y="69"/>
                  </a:cubicBezTo>
                  <a:cubicBezTo>
                    <a:pt x="515" y="69"/>
                    <a:pt x="507" y="70"/>
                    <a:pt x="499" y="72"/>
                  </a:cubicBezTo>
                  <a:cubicBezTo>
                    <a:pt x="485" y="30"/>
                    <a:pt x="445" y="0"/>
                    <a:pt x="398" y="0"/>
                  </a:cubicBezTo>
                  <a:cubicBezTo>
                    <a:pt x="363" y="0"/>
                    <a:pt x="332" y="18"/>
                    <a:pt x="312" y="44"/>
                  </a:cubicBezTo>
                  <a:cubicBezTo>
                    <a:pt x="301" y="40"/>
                    <a:pt x="289" y="38"/>
                    <a:pt x="276" y="38"/>
                  </a:cubicBezTo>
                  <a:cubicBezTo>
                    <a:pt x="239" y="38"/>
                    <a:pt x="206" y="57"/>
                    <a:pt x="187" y="86"/>
                  </a:cubicBezTo>
                  <a:cubicBezTo>
                    <a:pt x="172" y="93"/>
                    <a:pt x="158" y="104"/>
                    <a:pt x="147" y="117"/>
                  </a:cubicBezTo>
                  <a:cubicBezTo>
                    <a:pt x="142" y="117"/>
                    <a:pt x="137" y="116"/>
                    <a:pt x="132" y="116"/>
                  </a:cubicBezTo>
                  <a:cubicBezTo>
                    <a:pt x="59" y="116"/>
                    <a:pt x="0" y="175"/>
                    <a:pt x="0" y="248"/>
                  </a:cubicBezTo>
                  <a:cubicBezTo>
                    <a:pt x="0" y="271"/>
                    <a:pt x="6" y="292"/>
                    <a:pt x="16" y="311"/>
                  </a:cubicBezTo>
                  <a:lnTo>
                    <a:pt x="704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929792" y="2684250"/>
              <a:ext cx="1870562" cy="814600"/>
            </a:xfrm>
            <a:custGeom>
              <a:avLst/>
              <a:gdLst>
                <a:gd name="T0" fmla="*/ 704 w 712"/>
                <a:gd name="T1" fmla="*/ 310 h 310"/>
                <a:gd name="T2" fmla="*/ 712 w 712"/>
                <a:gd name="T3" fmla="*/ 269 h 310"/>
                <a:gd name="T4" fmla="*/ 630 w 712"/>
                <a:gd name="T5" fmla="*/ 166 h 310"/>
                <a:gd name="T6" fmla="*/ 524 w 712"/>
                <a:gd name="T7" fmla="*/ 69 h 310"/>
                <a:gd name="T8" fmla="*/ 499 w 712"/>
                <a:gd name="T9" fmla="*/ 71 h 310"/>
                <a:gd name="T10" fmla="*/ 399 w 712"/>
                <a:gd name="T11" fmla="*/ 0 h 310"/>
                <a:gd name="T12" fmla="*/ 312 w 712"/>
                <a:gd name="T13" fmla="*/ 43 h 310"/>
                <a:gd name="T14" fmla="*/ 276 w 712"/>
                <a:gd name="T15" fmla="*/ 37 h 310"/>
                <a:gd name="T16" fmla="*/ 187 w 712"/>
                <a:gd name="T17" fmla="*/ 85 h 310"/>
                <a:gd name="T18" fmla="*/ 148 w 712"/>
                <a:gd name="T19" fmla="*/ 117 h 310"/>
                <a:gd name="T20" fmla="*/ 132 w 712"/>
                <a:gd name="T21" fmla="*/ 116 h 310"/>
                <a:gd name="T22" fmla="*/ 0 w 712"/>
                <a:gd name="T23" fmla="*/ 247 h 310"/>
                <a:gd name="T24" fmla="*/ 16 w 712"/>
                <a:gd name="T25" fmla="*/ 310 h 310"/>
                <a:gd name="T26" fmla="*/ 704 w 712"/>
                <a:gd name="T2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2" h="310">
                  <a:moveTo>
                    <a:pt x="704" y="310"/>
                  </a:moveTo>
                  <a:cubicBezTo>
                    <a:pt x="710" y="298"/>
                    <a:pt x="712" y="284"/>
                    <a:pt x="712" y="269"/>
                  </a:cubicBezTo>
                  <a:cubicBezTo>
                    <a:pt x="712" y="219"/>
                    <a:pt x="677" y="177"/>
                    <a:pt x="630" y="166"/>
                  </a:cubicBezTo>
                  <a:cubicBezTo>
                    <a:pt x="625" y="111"/>
                    <a:pt x="580" y="69"/>
                    <a:pt x="524" y="69"/>
                  </a:cubicBezTo>
                  <a:cubicBezTo>
                    <a:pt x="516" y="69"/>
                    <a:pt x="507" y="70"/>
                    <a:pt x="499" y="71"/>
                  </a:cubicBezTo>
                  <a:cubicBezTo>
                    <a:pt x="485" y="30"/>
                    <a:pt x="445" y="0"/>
                    <a:pt x="399" y="0"/>
                  </a:cubicBezTo>
                  <a:cubicBezTo>
                    <a:pt x="363" y="0"/>
                    <a:pt x="332" y="17"/>
                    <a:pt x="312" y="43"/>
                  </a:cubicBezTo>
                  <a:cubicBezTo>
                    <a:pt x="301" y="39"/>
                    <a:pt x="289" y="37"/>
                    <a:pt x="276" y="37"/>
                  </a:cubicBezTo>
                  <a:cubicBezTo>
                    <a:pt x="239" y="37"/>
                    <a:pt x="207" y="56"/>
                    <a:pt x="187" y="85"/>
                  </a:cubicBezTo>
                  <a:cubicBezTo>
                    <a:pt x="172" y="92"/>
                    <a:pt x="158" y="103"/>
                    <a:pt x="148" y="117"/>
                  </a:cubicBezTo>
                  <a:cubicBezTo>
                    <a:pt x="142" y="116"/>
                    <a:pt x="137" y="116"/>
                    <a:pt x="132" y="116"/>
                  </a:cubicBezTo>
                  <a:cubicBezTo>
                    <a:pt x="59" y="116"/>
                    <a:pt x="0" y="175"/>
                    <a:pt x="0" y="247"/>
                  </a:cubicBezTo>
                  <a:cubicBezTo>
                    <a:pt x="0" y="270"/>
                    <a:pt x="6" y="292"/>
                    <a:pt x="16" y="310"/>
                  </a:cubicBezTo>
                  <a:lnTo>
                    <a:pt x="704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645504" y="2673138"/>
              <a:ext cx="1873738" cy="817776"/>
            </a:xfrm>
            <a:custGeom>
              <a:avLst/>
              <a:gdLst>
                <a:gd name="T0" fmla="*/ 705 w 713"/>
                <a:gd name="T1" fmla="*/ 311 h 311"/>
                <a:gd name="T2" fmla="*/ 713 w 713"/>
                <a:gd name="T3" fmla="*/ 270 h 311"/>
                <a:gd name="T4" fmla="*/ 631 w 713"/>
                <a:gd name="T5" fmla="*/ 166 h 311"/>
                <a:gd name="T6" fmla="*/ 525 w 713"/>
                <a:gd name="T7" fmla="*/ 69 h 311"/>
                <a:gd name="T8" fmla="*/ 500 w 713"/>
                <a:gd name="T9" fmla="*/ 72 h 311"/>
                <a:gd name="T10" fmla="*/ 399 w 713"/>
                <a:gd name="T11" fmla="*/ 0 h 311"/>
                <a:gd name="T12" fmla="*/ 313 w 713"/>
                <a:gd name="T13" fmla="*/ 44 h 311"/>
                <a:gd name="T14" fmla="*/ 277 w 713"/>
                <a:gd name="T15" fmla="*/ 38 h 311"/>
                <a:gd name="T16" fmla="*/ 188 w 713"/>
                <a:gd name="T17" fmla="*/ 86 h 311"/>
                <a:gd name="T18" fmla="*/ 148 w 713"/>
                <a:gd name="T19" fmla="*/ 117 h 311"/>
                <a:gd name="T20" fmla="*/ 132 w 713"/>
                <a:gd name="T21" fmla="*/ 116 h 311"/>
                <a:gd name="T22" fmla="*/ 0 w 713"/>
                <a:gd name="T23" fmla="*/ 248 h 311"/>
                <a:gd name="T24" fmla="*/ 16 w 713"/>
                <a:gd name="T25" fmla="*/ 311 h 311"/>
                <a:gd name="T26" fmla="*/ 705 w 713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3" h="311">
                  <a:moveTo>
                    <a:pt x="705" y="311"/>
                  </a:moveTo>
                  <a:cubicBezTo>
                    <a:pt x="710" y="299"/>
                    <a:pt x="713" y="285"/>
                    <a:pt x="713" y="270"/>
                  </a:cubicBezTo>
                  <a:cubicBezTo>
                    <a:pt x="713" y="220"/>
                    <a:pt x="678" y="178"/>
                    <a:pt x="631" y="166"/>
                  </a:cubicBezTo>
                  <a:cubicBezTo>
                    <a:pt x="626" y="112"/>
                    <a:pt x="580" y="69"/>
                    <a:pt x="525" y="69"/>
                  </a:cubicBezTo>
                  <a:cubicBezTo>
                    <a:pt x="516" y="69"/>
                    <a:pt x="508" y="70"/>
                    <a:pt x="500" y="72"/>
                  </a:cubicBezTo>
                  <a:cubicBezTo>
                    <a:pt x="485" y="30"/>
                    <a:pt x="446" y="0"/>
                    <a:pt x="399" y="0"/>
                  </a:cubicBezTo>
                  <a:cubicBezTo>
                    <a:pt x="364" y="0"/>
                    <a:pt x="332" y="18"/>
                    <a:pt x="313" y="44"/>
                  </a:cubicBezTo>
                  <a:cubicBezTo>
                    <a:pt x="301" y="40"/>
                    <a:pt x="289" y="38"/>
                    <a:pt x="277" y="38"/>
                  </a:cubicBezTo>
                  <a:cubicBezTo>
                    <a:pt x="240" y="38"/>
                    <a:pt x="207" y="57"/>
                    <a:pt x="188" y="86"/>
                  </a:cubicBezTo>
                  <a:cubicBezTo>
                    <a:pt x="172" y="93"/>
                    <a:pt x="158" y="104"/>
                    <a:pt x="148" y="117"/>
                  </a:cubicBezTo>
                  <a:cubicBezTo>
                    <a:pt x="143" y="117"/>
                    <a:pt x="138" y="116"/>
                    <a:pt x="132" y="116"/>
                  </a:cubicBezTo>
                  <a:cubicBezTo>
                    <a:pt x="59" y="116"/>
                    <a:pt x="0" y="176"/>
                    <a:pt x="0" y="248"/>
                  </a:cubicBezTo>
                  <a:cubicBezTo>
                    <a:pt x="0" y="271"/>
                    <a:pt x="6" y="292"/>
                    <a:pt x="16" y="311"/>
                  </a:cubicBezTo>
                  <a:lnTo>
                    <a:pt x="705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307492" y="2431838"/>
              <a:ext cx="1873738" cy="817776"/>
            </a:xfrm>
            <a:custGeom>
              <a:avLst/>
              <a:gdLst>
                <a:gd name="T0" fmla="*/ 705 w 713"/>
                <a:gd name="T1" fmla="*/ 311 h 311"/>
                <a:gd name="T2" fmla="*/ 713 w 713"/>
                <a:gd name="T3" fmla="*/ 270 h 311"/>
                <a:gd name="T4" fmla="*/ 631 w 713"/>
                <a:gd name="T5" fmla="*/ 166 h 311"/>
                <a:gd name="T6" fmla="*/ 525 w 713"/>
                <a:gd name="T7" fmla="*/ 69 h 311"/>
                <a:gd name="T8" fmla="*/ 500 w 713"/>
                <a:gd name="T9" fmla="*/ 72 h 311"/>
                <a:gd name="T10" fmla="*/ 399 w 713"/>
                <a:gd name="T11" fmla="*/ 0 h 311"/>
                <a:gd name="T12" fmla="*/ 313 w 713"/>
                <a:gd name="T13" fmla="*/ 44 h 311"/>
                <a:gd name="T14" fmla="*/ 277 w 713"/>
                <a:gd name="T15" fmla="*/ 38 h 311"/>
                <a:gd name="T16" fmla="*/ 188 w 713"/>
                <a:gd name="T17" fmla="*/ 85 h 311"/>
                <a:gd name="T18" fmla="*/ 148 w 713"/>
                <a:gd name="T19" fmla="*/ 117 h 311"/>
                <a:gd name="T20" fmla="*/ 132 w 713"/>
                <a:gd name="T21" fmla="*/ 116 h 311"/>
                <a:gd name="T22" fmla="*/ 0 w 713"/>
                <a:gd name="T23" fmla="*/ 248 h 311"/>
                <a:gd name="T24" fmla="*/ 16 w 713"/>
                <a:gd name="T25" fmla="*/ 311 h 311"/>
                <a:gd name="T26" fmla="*/ 705 w 713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3" h="311">
                  <a:moveTo>
                    <a:pt x="705" y="311"/>
                  </a:moveTo>
                  <a:cubicBezTo>
                    <a:pt x="710" y="298"/>
                    <a:pt x="713" y="284"/>
                    <a:pt x="713" y="270"/>
                  </a:cubicBezTo>
                  <a:cubicBezTo>
                    <a:pt x="713" y="219"/>
                    <a:pt x="678" y="177"/>
                    <a:pt x="631" y="166"/>
                  </a:cubicBezTo>
                  <a:cubicBezTo>
                    <a:pt x="626" y="112"/>
                    <a:pt x="580" y="69"/>
                    <a:pt x="525" y="69"/>
                  </a:cubicBezTo>
                  <a:cubicBezTo>
                    <a:pt x="516" y="69"/>
                    <a:pt x="508" y="70"/>
                    <a:pt x="500" y="72"/>
                  </a:cubicBezTo>
                  <a:cubicBezTo>
                    <a:pt x="485" y="30"/>
                    <a:pt x="446" y="0"/>
                    <a:pt x="399" y="0"/>
                  </a:cubicBezTo>
                  <a:cubicBezTo>
                    <a:pt x="364" y="0"/>
                    <a:pt x="332" y="17"/>
                    <a:pt x="313" y="44"/>
                  </a:cubicBezTo>
                  <a:cubicBezTo>
                    <a:pt x="301" y="40"/>
                    <a:pt x="289" y="38"/>
                    <a:pt x="277" y="38"/>
                  </a:cubicBezTo>
                  <a:cubicBezTo>
                    <a:pt x="240" y="38"/>
                    <a:pt x="207" y="57"/>
                    <a:pt x="188" y="85"/>
                  </a:cubicBezTo>
                  <a:cubicBezTo>
                    <a:pt x="172" y="92"/>
                    <a:pt x="158" y="103"/>
                    <a:pt x="148" y="117"/>
                  </a:cubicBezTo>
                  <a:cubicBezTo>
                    <a:pt x="143" y="116"/>
                    <a:pt x="138" y="116"/>
                    <a:pt x="132" y="116"/>
                  </a:cubicBezTo>
                  <a:cubicBezTo>
                    <a:pt x="59" y="116"/>
                    <a:pt x="0" y="175"/>
                    <a:pt x="0" y="248"/>
                  </a:cubicBezTo>
                  <a:cubicBezTo>
                    <a:pt x="0" y="271"/>
                    <a:pt x="6" y="292"/>
                    <a:pt x="16" y="311"/>
                  </a:cubicBezTo>
                  <a:lnTo>
                    <a:pt x="705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924654" y="2652500"/>
              <a:ext cx="1873738" cy="817776"/>
            </a:xfrm>
            <a:custGeom>
              <a:avLst/>
              <a:gdLst>
                <a:gd name="T0" fmla="*/ 705 w 713"/>
                <a:gd name="T1" fmla="*/ 311 h 311"/>
                <a:gd name="T2" fmla="*/ 713 w 713"/>
                <a:gd name="T3" fmla="*/ 270 h 311"/>
                <a:gd name="T4" fmla="*/ 631 w 713"/>
                <a:gd name="T5" fmla="*/ 166 h 311"/>
                <a:gd name="T6" fmla="*/ 525 w 713"/>
                <a:gd name="T7" fmla="*/ 69 h 311"/>
                <a:gd name="T8" fmla="*/ 500 w 713"/>
                <a:gd name="T9" fmla="*/ 72 h 311"/>
                <a:gd name="T10" fmla="*/ 399 w 713"/>
                <a:gd name="T11" fmla="*/ 0 h 311"/>
                <a:gd name="T12" fmla="*/ 313 w 713"/>
                <a:gd name="T13" fmla="*/ 44 h 311"/>
                <a:gd name="T14" fmla="*/ 277 w 713"/>
                <a:gd name="T15" fmla="*/ 38 h 311"/>
                <a:gd name="T16" fmla="*/ 188 w 713"/>
                <a:gd name="T17" fmla="*/ 85 h 311"/>
                <a:gd name="T18" fmla="*/ 148 w 713"/>
                <a:gd name="T19" fmla="*/ 117 h 311"/>
                <a:gd name="T20" fmla="*/ 132 w 713"/>
                <a:gd name="T21" fmla="*/ 116 h 311"/>
                <a:gd name="T22" fmla="*/ 0 w 713"/>
                <a:gd name="T23" fmla="*/ 248 h 311"/>
                <a:gd name="T24" fmla="*/ 16 w 713"/>
                <a:gd name="T25" fmla="*/ 311 h 311"/>
                <a:gd name="T26" fmla="*/ 705 w 713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3" h="311">
                  <a:moveTo>
                    <a:pt x="705" y="311"/>
                  </a:moveTo>
                  <a:cubicBezTo>
                    <a:pt x="710" y="298"/>
                    <a:pt x="713" y="285"/>
                    <a:pt x="713" y="270"/>
                  </a:cubicBezTo>
                  <a:cubicBezTo>
                    <a:pt x="713" y="220"/>
                    <a:pt x="678" y="177"/>
                    <a:pt x="631" y="166"/>
                  </a:cubicBezTo>
                  <a:cubicBezTo>
                    <a:pt x="626" y="112"/>
                    <a:pt x="580" y="69"/>
                    <a:pt x="525" y="69"/>
                  </a:cubicBezTo>
                  <a:cubicBezTo>
                    <a:pt x="516" y="69"/>
                    <a:pt x="508" y="70"/>
                    <a:pt x="500" y="72"/>
                  </a:cubicBezTo>
                  <a:cubicBezTo>
                    <a:pt x="485" y="30"/>
                    <a:pt x="446" y="0"/>
                    <a:pt x="399" y="0"/>
                  </a:cubicBezTo>
                  <a:cubicBezTo>
                    <a:pt x="364" y="0"/>
                    <a:pt x="332" y="17"/>
                    <a:pt x="313" y="44"/>
                  </a:cubicBezTo>
                  <a:cubicBezTo>
                    <a:pt x="301" y="40"/>
                    <a:pt x="289" y="38"/>
                    <a:pt x="277" y="38"/>
                  </a:cubicBezTo>
                  <a:cubicBezTo>
                    <a:pt x="240" y="38"/>
                    <a:pt x="207" y="57"/>
                    <a:pt x="188" y="85"/>
                  </a:cubicBezTo>
                  <a:cubicBezTo>
                    <a:pt x="172" y="93"/>
                    <a:pt x="158" y="104"/>
                    <a:pt x="148" y="117"/>
                  </a:cubicBezTo>
                  <a:cubicBezTo>
                    <a:pt x="143" y="117"/>
                    <a:pt x="138" y="116"/>
                    <a:pt x="132" y="116"/>
                  </a:cubicBezTo>
                  <a:cubicBezTo>
                    <a:pt x="59" y="116"/>
                    <a:pt x="0" y="175"/>
                    <a:pt x="0" y="248"/>
                  </a:cubicBezTo>
                  <a:cubicBezTo>
                    <a:pt x="0" y="271"/>
                    <a:pt x="6" y="292"/>
                    <a:pt x="16" y="311"/>
                  </a:cubicBezTo>
                  <a:lnTo>
                    <a:pt x="705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456092" y="2608050"/>
              <a:ext cx="1870562" cy="817776"/>
            </a:xfrm>
            <a:custGeom>
              <a:avLst/>
              <a:gdLst>
                <a:gd name="T0" fmla="*/ 704 w 712"/>
                <a:gd name="T1" fmla="*/ 311 h 311"/>
                <a:gd name="T2" fmla="*/ 712 w 712"/>
                <a:gd name="T3" fmla="*/ 270 h 311"/>
                <a:gd name="T4" fmla="*/ 630 w 712"/>
                <a:gd name="T5" fmla="*/ 166 h 311"/>
                <a:gd name="T6" fmla="*/ 524 w 712"/>
                <a:gd name="T7" fmla="*/ 69 h 311"/>
                <a:gd name="T8" fmla="*/ 499 w 712"/>
                <a:gd name="T9" fmla="*/ 72 h 311"/>
                <a:gd name="T10" fmla="*/ 398 w 712"/>
                <a:gd name="T11" fmla="*/ 0 h 311"/>
                <a:gd name="T12" fmla="*/ 312 w 712"/>
                <a:gd name="T13" fmla="*/ 44 h 311"/>
                <a:gd name="T14" fmla="*/ 276 w 712"/>
                <a:gd name="T15" fmla="*/ 38 h 311"/>
                <a:gd name="T16" fmla="*/ 187 w 712"/>
                <a:gd name="T17" fmla="*/ 85 h 311"/>
                <a:gd name="T18" fmla="*/ 147 w 712"/>
                <a:gd name="T19" fmla="*/ 117 h 311"/>
                <a:gd name="T20" fmla="*/ 132 w 712"/>
                <a:gd name="T21" fmla="*/ 116 h 311"/>
                <a:gd name="T22" fmla="*/ 0 w 712"/>
                <a:gd name="T23" fmla="*/ 248 h 311"/>
                <a:gd name="T24" fmla="*/ 16 w 712"/>
                <a:gd name="T25" fmla="*/ 311 h 311"/>
                <a:gd name="T26" fmla="*/ 704 w 712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2" h="311">
                  <a:moveTo>
                    <a:pt x="704" y="311"/>
                  </a:moveTo>
                  <a:cubicBezTo>
                    <a:pt x="709" y="298"/>
                    <a:pt x="712" y="285"/>
                    <a:pt x="712" y="270"/>
                  </a:cubicBezTo>
                  <a:cubicBezTo>
                    <a:pt x="712" y="220"/>
                    <a:pt x="677" y="177"/>
                    <a:pt x="630" y="166"/>
                  </a:cubicBezTo>
                  <a:cubicBezTo>
                    <a:pt x="625" y="112"/>
                    <a:pt x="580" y="69"/>
                    <a:pt x="524" y="69"/>
                  </a:cubicBezTo>
                  <a:cubicBezTo>
                    <a:pt x="516" y="69"/>
                    <a:pt x="507" y="70"/>
                    <a:pt x="499" y="72"/>
                  </a:cubicBezTo>
                  <a:cubicBezTo>
                    <a:pt x="485" y="30"/>
                    <a:pt x="445" y="0"/>
                    <a:pt x="398" y="0"/>
                  </a:cubicBezTo>
                  <a:cubicBezTo>
                    <a:pt x="363" y="0"/>
                    <a:pt x="332" y="17"/>
                    <a:pt x="312" y="44"/>
                  </a:cubicBezTo>
                  <a:cubicBezTo>
                    <a:pt x="301" y="40"/>
                    <a:pt x="289" y="38"/>
                    <a:pt x="276" y="38"/>
                  </a:cubicBezTo>
                  <a:cubicBezTo>
                    <a:pt x="239" y="38"/>
                    <a:pt x="206" y="57"/>
                    <a:pt x="187" y="85"/>
                  </a:cubicBezTo>
                  <a:cubicBezTo>
                    <a:pt x="172" y="93"/>
                    <a:pt x="158" y="104"/>
                    <a:pt x="147" y="117"/>
                  </a:cubicBezTo>
                  <a:cubicBezTo>
                    <a:pt x="142" y="117"/>
                    <a:pt x="137" y="116"/>
                    <a:pt x="132" y="116"/>
                  </a:cubicBezTo>
                  <a:cubicBezTo>
                    <a:pt x="59" y="116"/>
                    <a:pt x="0" y="175"/>
                    <a:pt x="0" y="248"/>
                  </a:cubicBezTo>
                  <a:cubicBezTo>
                    <a:pt x="0" y="271"/>
                    <a:pt x="6" y="292"/>
                    <a:pt x="16" y="311"/>
                  </a:cubicBezTo>
                  <a:lnTo>
                    <a:pt x="704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8317267" y="2852525"/>
              <a:ext cx="1870562" cy="814600"/>
            </a:xfrm>
            <a:custGeom>
              <a:avLst/>
              <a:gdLst>
                <a:gd name="T0" fmla="*/ 704 w 712"/>
                <a:gd name="T1" fmla="*/ 310 h 310"/>
                <a:gd name="T2" fmla="*/ 712 w 712"/>
                <a:gd name="T3" fmla="*/ 269 h 310"/>
                <a:gd name="T4" fmla="*/ 630 w 712"/>
                <a:gd name="T5" fmla="*/ 166 h 310"/>
                <a:gd name="T6" fmla="*/ 524 w 712"/>
                <a:gd name="T7" fmla="*/ 69 h 310"/>
                <a:gd name="T8" fmla="*/ 499 w 712"/>
                <a:gd name="T9" fmla="*/ 71 h 310"/>
                <a:gd name="T10" fmla="*/ 398 w 712"/>
                <a:gd name="T11" fmla="*/ 0 h 310"/>
                <a:gd name="T12" fmla="*/ 312 w 712"/>
                <a:gd name="T13" fmla="*/ 43 h 310"/>
                <a:gd name="T14" fmla="*/ 276 w 712"/>
                <a:gd name="T15" fmla="*/ 37 h 310"/>
                <a:gd name="T16" fmla="*/ 187 w 712"/>
                <a:gd name="T17" fmla="*/ 85 h 310"/>
                <a:gd name="T18" fmla="*/ 147 w 712"/>
                <a:gd name="T19" fmla="*/ 117 h 310"/>
                <a:gd name="T20" fmla="*/ 131 w 712"/>
                <a:gd name="T21" fmla="*/ 116 h 310"/>
                <a:gd name="T22" fmla="*/ 0 w 712"/>
                <a:gd name="T23" fmla="*/ 248 h 310"/>
                <a:gd name="T24" fmla="*/ 15 w 712"/>
                <a:gd name="T25" fmla="*/ 310 h 310"/>
                <a:gd name="T26" fmla="*/ 704 w 712"/>
                <a:gd name="T2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2" h="310">
                  <a:moveTo>
                    <a:pt x="704" y="310"/>
                  </a:moveTo>
                  <a:cubicBezTo>
                    <a:pt x="709" y="298"/>
                    <a:pt x="712" y="284"/>
                    <a:pt x="712" y="269"/>
                  </a:cubicBezTo>
                  <a:cubicBezTo>
                    <a:pt x="712" y="219"/>
                    <a:pt x="677" y="177"/>
                    <a:pt x="630" y="166"/>
                  </a:cubicBezTo>
                  <a:cubicBezTo>
                    <a:pt x="625" y="111"/>
                    <a:pt x="579" y="69"/>
                    <a:pt x="524" y="69"/>
                  </a:cubicBezTo>
                  <a:cubicBezTo>
                    <a:pt x="515" y="69"/>
                    <a:pt x="507" y="70"/>
                    <a:pt x="499" y="71"/>
                  </a:cubicBezTo>
                  <a:cubicBezTo>
                    <a:pt x="485" y="30"/>
                    <a:pt x="445" y="0"/>
                    <a:pt x="398" y="0"/>
                  </a:cubicBezTo>
                  <a:cubicBezTo>
                    <a:pt x="363" y="0"/>
                    <a:pt x="331" y="17"/>
                    <a:pt x="312" y="43"/>
                  </a:cubicBezTo>
                  <a:cubicBezTo>
                    <a:pt x="301" y="39"/>
                    <a:pt x="288" y="37"/>
                    <a:pt x="276" y="37"/>
                  </a:cubicBezTo>
                  <a:cubicBezTo>
                    <a:pt x="239" y="37"/>
                    <a:pt x="206" y="56"/>
                    <a:pt x="187" y="85"/>
                  </a:cubicBezTo>
                  <a:cubicBezTo>
                    <a:pt x="171" y="92"/>
                    <a:pt x="158" y="103"/>
                    <a:pt x="147" y="117"/>
                  </a:cubicBezTo>
                  <a:cubicBezTo>
                    <a:pt x="142" y="116"/>
                    <a:pt x="137" y="116"/>
                    <a:pt x="131" y="116"/>
                  </a:cubicBezTo>
                  <a:cubicBezTo>
                    <a:pt x="59" y="116"/>
                    <a:pt x="0" y="175"/>
                    <a:pt x="0" y="248"/>
                  </a:cubicBezTo>
                  <a:cubicBezTo>
                    <a:pt x="0" y="270"/>
                    <a:pt x="5" y="292"/>
                    <a:pt x="15" y="310"/>
                  </a:cubicBezTo>
                  <a:lnTo>
                    <a:pt x="704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718028" y="599886"/>
              <a:ext cx="1348139" cy="725677"/>
            </a:xfrm>
            <a:custGeom>
              <a:avLst/>
              <a:gdLst>
                <a:gd name="T0" fmla="*/ 467 w 513"/>
                <a:gd name="T1" fmla="*/ 130 h 276"/>
                <a:gd name="T2" fmla="*/ 445 w 513"/>
                <a:gd name="T3" fmla="*/ 135 h 276"/>
                <a:gd name="T4" fmla="*/ 445 w 513"/>
                <a:gd name="T5" fmla="*/ 132 h 276"/>
                <a:gd name="T6" fmla="*/ 371 w 513"/>
                <a:gd name="T7" fmla="*/ 58 h 276"/>
                <a:gd name="T8" fmla="*/ 363 w 513"/>
                <a:gd name="T9" fmla="*/ 58 h 276"/>
                <a:gd name="T10" fmla="*/ 294 w 513"/>
                <a:gd name="T11" fmla="*/ 0 h 276"/>
                <a:gd name="T12" fmla="*/ 226 w 513"/>
                <a:gd name="T13" fmla="*/ 55 h 276"/>
                <a:gd name="T14" fmla="*/ 213 w 513"/>
                <a:gd name="T15" fmla="*/ 53 h 276"/>
                <a:gd name="T16" fmla="*/ 174 w 513"/>
                <a:gd name="T17" fmla="*/ 83 h 276"/>
                <a:gd name="T18" fmla="*/ 159 w 513"/>
                <a:gd name="T19" fmla="*/ 88 h 276"/>
                <a:gd name="T20" fmla="*/ 124 w 513"/>
                <a:gd name="T21" fmla="*/ 70 h 276"/>
                <a:gd name="T22" fmla="*/ 84 w 513"/>
                <a:gd name="T23" fmla="*/ 111 h 276"/>
                <a:gd name="T24" fmla="*/ 84 w 513"/>
                <a:gd name="T25" fmla="*/ 116 h 276"/>
                <a:gd name="T26" fmla="*/ 58 w 513"/>
                <a:gd name="T27" fmla="*/ 141 h 276"/>
                <a:gd name="T28" fmla="*/ 40 w 513"/>
                <a:gd name="T29" fmla="*/ 137 h 276"/>
                <a:gd name="T30" fmla="*/ 0 w 513"/>
                <a:gd name="T31" fmla="*/ 178 h 276"/>
                <a:gd name="T32" fmla="*/ 40 w 513"/>
                <a:gd name="T33" fmla="*/ 218 h 276"/>
                <a:gd name="T34" fmla="*/ 79 w 513"/>
                <a:gd name="T35" fmla="*/ 247 h 276"/>
                <a:gd name="T36" fmla="*/ 107 w 513"/>
                <a:gd name="T37" fmla="*/ 235 h 276"/>
                <a:gd name="T38" fmla="*/ 163 w 513"/>
                <a:gd name="T39" fmla="*/ 266 h 276"/>
                <a:gd name="T40" fmla="*/ 207 w 513"/>
                <a:gd name="T41" fmla="*/ 249 h 276"/>
                <a:gd name="T42" fmla="*/ 263 w 513"/>
                <a:gd name="T43" fmla="*/ 276 h 276"/>
                <a:gd name="T44" fmla="*/ 325 w 513"/>
                <a:gd name="T45" fmla="*/ 241 h 276"/>
                <a:gd name="T46" fmla="*/ 378 w 513"/>
                <a:gd name="T47" fmla="*/ 271 h 276"/>
                <a:gd name="T48" fmla="*/ 441 w 513"/>
                <a:gd name="T49" fmla="*/ 212 h 276"/>
                <a:gd name="T50" fmla="*/ 467 w 513"/>
                <a:gd name="T51" fmla="*/ 221 h 276"/>
                <a:gd name="T52" fmla="*/ 513 w 513"/>
                <a:gd name="T53" fmla="*/ 175 h 276"/>
                <a:gd name="T54" fmla="*/ 467 w 513"/>
                <a:gd name="T55" fmla="*/ 13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3" h="276">
                  <a:moveTo>
                    <a:pt x="467" y="130"/>
                  </a:moveTo>
                  <a:cubicBezTo>
                    <a:pt x="459" y="130"/>
                    <a:pt x="452" y="132"/>
                    <a:pt x="445" y="135"/>
                  </a:cubicBezTo>
                  <a:cubicBezTo>
                    <a:pt x="445" y="134"/>
                    <a:pt x="445" y="133"/>
                    <a:pt x="445" y="132"/>
                  </a:cubicBezTo>
                  <a:cubicBezTo>
                    <a:pt x="445" y="91"/>
                    <a:pt x="412" y="58"/>
                    <a:pt x="371" y="58"/>
                  </a:cubicBezTo>
                  <a:cubicBezTo>
                    <a:pt x="368" y="58"/>
                    <a:pt x="366" y="58"/>
                    <a:pt x="363" y="58"/>
                  </a:cubicBezTo>
                  <a:cubicBezTo>
                    <a:pt x="357" y="25"/>
                    <a:pt x="329" y="0"/>
                    <a:pt x="294" y="0"/>
                  </a:cubicBezTo>
                  <a:cubicBezTo>
                    <a:pt x="261" y="0"/>
                    <a:pt x="233" y="24"/>
                    <a:pt x="226" y="55"/>
                  </a:cubicBezTo>
                  <a:cubicBezTo>
                    <a:pt x="222" y="54"/>
                    <a:pt x="218" y="53"/>
                    <a:pt x="213" y="53"/>
                  </a:cubicBezTo>
                  <a:cubicBezTo>
                    <a:pt x="194" y="53"/>
                    <a:pt x="179" y="66"/>
                    <a:pt x="174" y="83"/>
                  </a:cubicBezTo>
                  <a:cubicBezTo>
                    <a:pt x="168" y="84"/>
                    <a:pt x="163" y="86"/>
                    <a:pt x="159" y="88"/>
                  </a:cubicBezTo>
                  <a:cubicBezTo>
                    <a:pt x="151" y="77"/>
                    <a:pt x="139" y="70"/>
                    <a:pt x="124" y="70"/>
                  </a:cubicBezTo>
                  <a:cubicBezTo>
                    <a:pt x="102" y="70"/>
                    <a:pt x="84" y="88"/>
                    <a:pt x="84" y="111"/>
                  </a:cubicBezTo>
                  <a:cubicBezTo>
                    <a:pt x="84" y="112"/>
                    <a:pt x="84" y="114"/>
                    <a:pt x="84" y="116"/>
                  </a:cubicBezTo>
                  <a:cubicBezTo>
                    <a:pt x="73" y="121"/>
                    <a:pt x="64" y="130"/>
                    <a:pt x="58" y="141"/>
                  </a:cubicBezTo>
                  <a:cubicBezTo>
                    <a:pt x="53" y="138"/>
                    <a:pt x="47" y="137"/>
                    <a:pt x="40" y="137"/>
                  </a:cubicBezTo>
                  <a:cubicBezTo>
                    <a:pt x="18" y="137"/>
                    <a:pt x="0" y="155"/>
                    <a:pt x="0" y="178"/>
                  </a:cubicBezTo>
                  <a:cubicBezTo>
                    <a:pt x="0" y="200"/>
                    <a:pt x="18" y="218"/>
                    <a:pt x="40" y="218"/>
                  </a:cubicBezTo>
                  <a:cubicBezTo>
                    <a:pt x="45" y="235"/>
                    <a:pt x="60" y="247"/>
                    <a:pt x="79" y="247"/>
                  </a:cubicBezTo>
                  <a:cubicBezTo>
                    <a:pt x="90" y="247"/>
                    <a:pt x="100" y="243"/>
                    <a:pt x="107" y="235"/>
                  </a:cubicBezTo>
                  <a:cubicBezTo>
                    <a:pt x="119" y="254"/>
                    <a:pt x="139" y="266"/>
                    <a:pt x="163" y="266"/>
                  </a:cubicBezTo>
                  <a:cubicBezTo>
                    <a:pt x="180" y="266"/>
                    <a:pt x="195" y="260"/>
                    <a:pt x="207" y="249"/>
                  </a:cubicBezTo>
                  <a:cubicBezTo>
                    <a:pt x="220" y="265"/>
                    <a:pt x="240" y="276"/>
                    <a:pt x="263" y="276"/>
                  </a:cubicBezTo>
                  <a:cubicBezTo>
                    <a:pt x="289" y="276"/>
                    <a:pt x="312" y="262"/>
                    <a:pt x="325" y="241"/>
                  </a:cubicBezTo>
                  <a:cubicBezTo>
                    <a:pt x="336" y="259"/>
                    <a:pt x="356" y="271"/>
                    <a:pt x="378" y="271"/>
                  </a:cubicBezTo>
                  <a:cubicBezTo>
                    <a:pt x="412" y="271"/>
                    <a:pt x="439" y="245"/>
                    <a:pt x="441" y="212"/>
                  </a:cubicBezTo>
                  <a:cubicBezTo>
                    <a:pt x="448" y="218"/>
                    <a:pt x="457" y="221"/>
                    <a:pt x="467" y="221"/>
                  </a:cubicBezTo>
                  <a:cubicBezTo>
                    <a:pt x="492" y="221"/>
                    <a:pt x="513" y="200"/>
                    <a:pt x="513" y="175"/>
                  </a:cubicBezTo>
                  <a:cubicBezTo>
                    <a:pt x="513" y="150"/>
                    <a:pt x="492" y="130"/>
                    <a:pt x="467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05667" y="1762046"/>
              <a:ext cx="570061" cy="304879"/>
            </a:xfrm>
            <a:custGeom>
              <a:avLst/>
              <a:gdLst>
                <a:gd name="T0" fmla="*/ 197 w 217"/>
                <a:gd name="T1" fmla="*/ 55 h 116"/>
                <a:gd name="T2" fmla="*/ 188 w 217"/>
                <a:gd name="T3" fmla="*/ 57 h 116"/>
                <a:gd name="T4" fmla="*/ 188 w 217"/>
                <a:gd name="T5" fmla="*/ 56 h 116"/>
                <a:gd name="T6" fmla="*/ 157 w 217"/>
                <a:gd name="T7" fmla="*/ 24 h 116"/>
                <a:gd name="T8" fmla="*/ 154 w 217"/>
                <a:gd name="T9" fmla="*/ 25 h 116"/>
                <a:gd name="T10" fmla="*/ 125 w 217"/>
                <a:gd name="T11" fmla="*/ 0 h 116"/>
                <a:gd name="T12" fmla="*/ 96 w 217"/>
                <a:gd name="T13" fmla="*/ 23 h 116"/>
                <a:gd name="T14" fmla="*/ 90 w 217"/>
                <a:gd name="T15" fmla="*/ 22 h 116"/>
                <a:gd name="T16" fmla="*/ 74 w 217"/>
                <a:gd name="T17" fmla="*/ 35 h 116"/>
                <a:gd name="T18" fmla="*/ 67 w 217"/>
                <a:gd name="T19" fmla="*/ 37 h 116"/>
                <a:gd name="T20" fmla="*/ 53 w 217"/>
                <a:gd name="T21" fmla="*/ 29 h 116"/>
                <a:gd name="T22" fmla="*/ 36 w 217"/>
                <a:gd name="T23" fmla="*/ 47 h 116"/>
                <a:gd name="T24" fmla="*/ 36 w 217"/>
                <a:gd name="T25" fmla="*/ 49 h 116"/>
                <a:gd name="T26" fmla="*/ 25 w 217"/>
                <a:gd name="T27" fmla="*/ 60 h 116"/>
                <a:gd name="T28" fmla="*/ 17 w 217"/>
                <a:gd name="T29" fmla="*/ 58 h 116"/>
                <a:gd name="T30" fmla="*/ 0 w 217"/>
                <a:gd name="T31" fmla="*/ 75 h 116"/>
                <a:gd name="T32" fmla="*/ 17 w 217"/>
                <a:gd name="T33" fmla="*/ 92 h 116"/>
                <a:gd name="T34" fmla="*/ 34 w 217"/>
                <a:gd name="T35" fmla="*/ 104 h 116"/>
                <a:gd name="T36" fmla="*/ 46 w 217"/>
                <a:gd name="T37" fmla="*/ 99 h 116"/>
                <a:gd name="T38" fmla="*/ 69 w 217"/>
                <a:gd name="T39" fmla="*/ 112 h 116"/>
                <a:gd name="T40" fmla="*/ 88 w 217"/>
                <a:gd name="T41" fmla="*/ 105 h 116"/>
                <a:gd name="T42" fmla="*/ 111 w 217"/>
                <a:gd name="T43" fmla="*/ 116 h 116"/>
                <a:gd name="T44" fmla="*/ 137 w 217"/>
                <a:gd name="T45" fmla="*/ 102 h 116"/>
                <a:gd name="T46" fmla="*/ 160 w 217"/>
                <a:gd name="T47" fmla="*/ 114 h 116"/>
                <a:gd name="T48" fmla="*/ 186 w 217"/>
                <a:gd name="T49" fmla="*/ 90 h 116"/>
                <a:gd name="T50" fmla="*/ 197 w 217"/>
                <a:gd name="T51" fmla="*/ 93 h 116"/>
                <a:gd name="T52" fmla="*/ 217 w 217"/>
                <a:gd name="T53" fmla="*/ 74 h 116"/>
                <a:gd name="T54" fmla="*/ 197 w 217"/>
                <a:gd name="T55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7" h="116">
                  <a:moveTo>
                    <a:pt x="197" y="55"/>
                  </a:moveTo>
                  <a:cubicBezTo>
                    <a:pt x="194" y="55"/>
                    <a:pt x="191" y="56"/>
                    <a:pt x="188" y="57"/>
                  </a:cubicBezTo>
                  <a:cubicBezTo>
                    <a:pt x="188" y="57"/>
                    <a:pt x="188" y="56"/>
                    <a:pt x="188" y="56"/>
                  </a:cubicBezTo>
                  <a:cubicBezTo>
                    <a:pt x="188" y="38"/>
                    <a:pt x="174" y="24"/>
                    <a:pt x="157" y="24"/>
                  </a:cubicBezTo>
                  <a:cubicBezTo>
                    <a:pt x="156" y="24"/>
                    <a:pt x="155" y="24"/>
                    <a:pt x="154" y="25"/>
                  </a:cubicBezTo>
                  <a:cubicBezTo>
                    <a:pt x="151" y="11"/>
                    <a:pt x="139" y="0"/>
                    <a:pt x="125" y="0"/>
                  </a:cubicBezTo>
                  <a:cubicBezTo>
                    <a:pt x="110" y="0"/>
                    <a:pt x="99" y="10"/>
                    <a:pt x="96" y="23"/>
                  </a:cubicBezTo>
                  <a:cubicBezTo>
                    <a:pt x="94" y="23"/>
                    <a:pt x="92" y="22"/>
                    <a:pt x="90" y="22"/>
                  </a:cubicBezTo>
                  <a:cubicBezTo>
                    <a:pt x="82" y="22"/>
                    <a:pt x="76" y="28"/>
                    <a:pt x="74" y="35"/>
                  </a:cubicBezTo>
                  <a:cubicBezTo>
                    <a:pt x="71" y="35"/>
                    <a:pt x="69" y="36"/>
                    <a:pt x="67" y="37"/>
                  </a:cubicBezTo>
                  <a:cubicBezTo>
                    <a:pt x="64" y="33"/>
                    <a:pt x="59" y="29"/>
                    <a:pt x="53" y="29"/>
                  </a:cubicBezTo>
                  <a:cubicBezTo>
                    <a:pt x="43" y="29"/>
                    <a:pt x="36" y="37"/>
                    <a:pt x="36" y="47"/>
                  </a:cubicBezTo>
                  <a:cubicBezTo>
                    <a:pt x="36" y="47"/>
                    <a:pt x="36" y="48"/>
                    <a:pt x="36" y="49"/>
                  </a:cubicBezTo>
                  <a:cubicBezTo>
                    <a:pt x="31" y="51"/>
                    <a:pt x="27" y="55"/>
                    <a:pt x="25" y="60"/>
                  </a:cubicBezTo>
                  <a:cubicBezTo>
                    <a:pt x="23" y="58"/>
                    <a:pt x="20" y="58"/>
                    <a:pt x="17" y="58"/>
                  </a:cubicBezTo>
                  <a:cubicBezTo>
                    <a:pt x="8" y="58"/>
                    <a:pt x="0" y="65"/>
                    <a:pt x="0" y="75"/>
                  </a:cubicBezTo>
                  <a:cubicBezTo>
                    <a:pt x="0" y="84"/>
                    <a:pt x="8" y="92"/>
                    <a:pt x="17" y="92"/>
                  </a:cubicBezTo>
                  <a:cubicBezTo>
                    <a:pt x="19" y="99"/>
                    <a:pt x="26" y="104"/>
                    <a:pt x="34" y="104"/>
                  </a:cubicBezTo>
                  <a:cubicBezTo>
                    <a:pt x="38" y="104"/>
                    <a:pt x="43" y="102"/>
                    <a:pt x="46" y="99"/>
                  </a:cubicBezTo>
                  <a:cubicBezTo>
                    <a:pt x="50" y="107"/>
                    <a:pt x="59" y="112"/>
                    <a:pt x="69" y="112"/>
                  </a:cubicBezTo>
                  <a:cubicBezTo>
                    <a:pt x="76" y="112"/>
                    <a:pt x="83" y="110"/>
                    <a:pt x="88" y="105"/>
                  </a:cubicBezTo>
                  <a:cubicBezTo>
                    <a:pt x="93" y="112"/>
                    <a:pt x="102" y="116"/>
                    <a:pt x="111" y="116"/>
                  </a:cubicBezTo>
                  <a:cubicBezTo>
                    <a:pt x="122" y="116"/>
                    <a:pt x="132" y="111"/>
                    <a:pt x="137" y="102"/>
                  </a:cubicBezTo>
                  <a:cubicBezTo>
                    <a:pt x="142" y="109"/>
                    <a:pt x="150" y="114"/>
                    <a:pt x="160" y="114"/>
                  </a:cubicBezTo>
                  <a:cubicBezTo>
                    <a:pt x="174" y="114"/>
                    <a:pt x="185" y="103"/>
                    <a:pt x="186" y="90"/>
                  </a:cubicBezTo>
                  <a:cubicBezTo>
                    <a:pt x="189" y="92"/>
                    <a:pt x="193" y="93"/>
                    <a:pt x="197" y="93"/>
                  </a:cubicBezTo>
                  <a:cubicBezTo>
                    <a:pt x="208" y="93"/>
                    <a:pt x="217" y="85"/>
                    <a:pt x="217" y="74"/>
                  </a:cubicBezTo>
                  <a:cubicBezTo>
                    <a:pt x="217" y="63"/>
                    <a:pt x="208" y="55"/>
                    <a:pt x="19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994753" y="434786"/>
              <a:ext cx="1348139" cy="725677"/>
            </a:xfrm>
            <a:custGeom>
              <a:avLst/>
              <a:gdLst>
                <a:gd name="T0" fmla="*/ 468 w 513"/>
                <a:gd name="T1" fmla="*/ 130 h 276"/>
                <a:gd name="T2" fmla="*/ 446 w 513"/>
                <a:gd name="T3" fmla="*/ 135 h 276"/>
                <a:gd name="T4" fmla="*/ 446 w 513"/>
                <a:gd name="T5" fmla="*/ 132 h 276"/>
                <a:gd name="T6" fmla="*/ 372 w 513"/>
                <a:gd name="T7" fmla="*/ 58 h 276"/>
                <a:gd name="T8" fmla="*/ 364 w 513"/>
                <a:gd name="T9" fmla="*/ 58 h 276"/>
                <a:gd name="T10" fmla="*/ 295 w 513"/>
                <a:gd name="T11" fmla="*/ 0 h 276"/>
                <a:gd name="T12" fmla="*/ 227 w 513"/>
                <a:gd name="T13" fmla="*/ 55 h 276"/>
                <a:gd name="T14" fmla="*/ 214 w 513"/>
                <a:gd name="T15" fmla="*/ 53 h 276"/>
                <a:gd name="T16" fmla="*/ 174 w 513"/>
                <a:gd name="T17" fmla="*/ 83 h 276"/>
                <a:gd name="T18" fmla="*/ 159 w 513"/>
                <a:gd name="T19" fmla="*/ 89 h 276"/>
                <a:gd name="T20" fmla="*/ 125 w 513"/>
                <a:gd name="T21" fmla="*/ 70 h 276"/>
                <a:gd name="T22" fmla="*/ 84 w 513"/>
                <a:gd name="T23" fmla="*/ 111 h 276"/>
                <a:gd name="T24" fmla="*/ 85 w 513"/>
                <a:gd name="T25" fmla="*/ 116 h 276"/>
                <a:gd name="T26" fmla="*/ 59 w 513"/>
                <a:gd name="T27" fmla="*/ 141 h 276"/>
                <a:gd name="T28" fmla="*/ 41 w 513"/>
                <a:gd name="T29" fmla="*/ 137 h 276"/>
                <a:gd name="T30" fmla="*/ 0 w 513"/>
                <a:gd name="T31" fmla="*/ 178 h 276"/>
                <a:gd name="T32" fmla="*/ 41 w 513"/>
                <a:gd name="T33" fmla="*/ 218 h 276"/>
                <a:gd name="T34" fmla="*/ 80 w 513"/>
                <a:gd name="T35" fmla="*/ 247 h 276"/>
                <a:gd name="T36" fmla="*/ 108 w 513"/>
                <a:gd name="T37" fmla="*/ 235 h 276"/>
                <a:gd name="T38" fmla="*/ 163 w 513"/>
                <a:gd name="T39" fmla="*/ 266 h 276"/>
                <a:gd name="T40" fmla="*/ 208 w 513"/>
                <a:gd name="T41" fmla="*/ 249 h 276"/>
                <a:gd name="T42" fmla="*/ 264 w 513"/>
                <a:gd name="T43" fmla="*/ 276 h 276"/>
                <a:gd name="T44" fmla="*/ 326 w 513"/>
                <a:gd name="T45" fmla="*/ 241 h 276"/>
                <a:gd name="T46" fmla="*/ 379 w 513"/>
                <a:gd name="T47" fmla="*/ 271 h 276"/>
                <a:gd name="T48" fmla="*/ 441 w 513"/>
                <a:gd name="T49" fmla="*/ 212 h 276"/>
                <a:gd name="T50" fmla="*/ 468 w 513"/>
                <a:gd name="T51" fmla="*/ 221 h 276"/>
                <a:gd name="T52" fmla="*/ 513 w 513"/>
                <a:gd name="T53" fmla="*/ 175 h 276"/>
                <a:gd name="T54" fmla="*/ 468 w 513"/>
                <a:gd name="T55" fmla="*/ 13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3" h="276">
                  <a:moveTo>
                    <a:pt x="468" y="130"/>
                  </a:moveTo>
                  <a:cubicBezTo>
                    <a:pt x="460" y="130"/>
                    <a:pt x="453" y="132"/>
                    <a:pt x="446" y="135"/>
                  </a:cubicBezTo>
                  <a:cubicBezTo>
                    <a:pt x="446" y="134"/>
                    <a:pt x="446" y="133"/>
                    <a:pt x="446" y="132"/>
                  </a:cubicBezTo>
                  <a:cubicBezTo>
                    <a:pt x="446" y="91"/>
                    <a:pt x="413" y="58"/>
                    <a:pt x="372" y="58"/>
                  </a:cubicBezTo>
                  <a:cubicBezTo>
                    <a:pt x="369" y="58"/>
                    <a:pt x="366" y="58"/>
                    <a:pt x="364" y="58"/>
                  </a:cubicBezTo>
                  <a:cubicBezTo>
                    <a:pt x="358" y="25"/>
                    <a:pt x="330" y="0"/>
                    <a:pt x="295" y="0"/>
                  </a:cubicBezTo>
                  <a:cubicBezTo>
                    <a:pt x="262" y="0"/>
                    <a:pt x="234" y="24"/>
                    <a:pt x="227" y="55"/>
                  </a:cubicBezTo>
                  <a:cubicBezTo>
                    <a:pt x="223" y="54"/>
                    <a:pt x="218" y="53"/>
                    <a:pt x="214" y="53"/>
                  </a:cubicBezTo>
                  <a:cubicBezTo>
                    <a:pt x="195" y="53"/>
                    <a:pt x="179" y="66"/>
                    <a:pt x="174" y="83"/>
                  </a:cubicBezTo>
                  <a:cubicBezTo>
                    <a:pt x="169" y="84"/>
                    <a:pt x="164" y="86"/>
                    <a:pt x="159" y="89"/>
                  </a:cubicBezTo>
                  <a:cubicBezTo>
                    <a:pt x="152" y="77"/>
                    <a:pt x="139" y="70"/>
                    <a:pt x="125" y="70"/>
                  </a:cubicBezTo>
                  <a:cubicBezTo>
                    <a:pt x="103" y="70"/>
                    <a:pt x="84" y="88"/>
                    <a:pt x="84" y="111"/>
                  </a:cubicBezTo>
                  <a:cubicBezTo>
                    <a:pt x="84" y="112"/>
                    <a:pt x="84" y="114"/>
                    <a:pt x="85" y="116"/>
                  </a:cubicBezTo>
                  <a:cubicBezTo>
                    <a:pt x="74" y="121"/>
                    <a:pt x="65" y="130"/>
                    <a:pt x="59" y="141"/>
                  </a:cubicBezTo>
                  <a:cubicBezTo>
                    <a:pt x="54" y="138"/>
                    <a:pt x="48" y="137"/>
                    <a:pt x="41" y="137"/>
                  </a:cubicBezTo>
                  <a:cubicBezTo>
                    <a:pt x="19" y="137"/>
                    <a:pt x="0" y="155"/>
                    <a:pt x="0" y="178"/>
                  </a:cubicBezTo>
                  <a:cubicBezTo>
                    <a:pt x="0" y="200"/>
                    <a:pt x="18" y="218"/>
                    <a:pt x="41" y="218"/>
                  </a:cubicBezTo>
                  <a:cubicBezTo>
                    <a:pt x="46" y="235"/>
                    <a:pt x="61" y="247"/>
                    <a:pt x="80" y="247"/>
                  </a:cubicBezTo>
                  <a:cubicBezTo>
                    <a:pt x="91" y="247"/>
                    <a:pt x="101" y="243"/>
                    <a:pt x="108" y="235"/>
                  </a:cubicBezTo>
                  <a:cubicBezTo>
                    <a:pt x="120" y="254"/>
                    <a:pt x="140" y="266"/>
                    <a:pt x="163" y="266"/>
                  </a:cubicBezTo>
                  <a:cubicBezTo>
                    <a:pt x="181" y="266"/>
                    <a:pt x="196" y="260"/>
                    <a:pt x="208" y="249"/>
                  </a:cubicBezTo>
                  <a:cubicBezTo>
                    <a:pt x="221" y="265"/>
                    <a:pt x="241" y="276"/>
                    <a:pt x="264" y="276"/>
                  </a:cubicBezTo>
                  <a:cubicBezTo>
                    <a:pt x="290" y="276"/>
                    <a:pt x="313" y="262"/>
                    <a:pt x="326" y="241"/>
                  </a:cubicBezTo>
                  <a:cubicBezTo>
                    <a:pt x="337" y="259"/>
                    <a:pt x="356" y="271"/>
                    <a:pt x="379" y="271"/>
                  </a:cubicBezTo>
                  <a:cubicBezTo>
                    <a:pt x="412" y="271"/>
                    <a:pt x="439" y="245"/>
                    <a:pt x="441" y="212"/>
                  </a:cubicBezTo>
                  <a:cubicBezTo>
                    <a:pt x="449" y="218"/>
                    <a:pt x="458" y="221"/>
                    <a:pt x="468" y="221"/>
                  </a:cubicBezTo>
                  <a:cubicBezTo>
                    <a:pt x="493" y="221"/>
                    <a:pt x="513" y="200"/>
                    <a:pt x="513" y="175"/>
                  </a:cubicBezTo>
                  <a:cubicBezTo>
                    <a:pt x="513" y="150"/>
                    <a:pt x="493" y="130"/>
                    <a:pt x="468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683979" y="1477882"/>
              <a:ext cx="570061" cy="308055"/>
            </a:xfrm>
            <a:custGeom>
              <a:avLst/>
              <a:gdLst>
                <a:gd name="T0" fmla="*/ 198 w 217"/>
                <a:gd name="T1" fmla="*/ 55 h 117"/>
                <a:gd name="T2" fmla="*/ 189 w 217"/>
                <a:gd name="T3" fmla="*/ 57 h 117"/>
                <a:gd name="T4" fmla="*/ 189 w 217"/>
                <a:gd name="T5" fmla="*/ 56 h 117"/>
                <a:gd name="T6" fmla="*/ 157 w 217"/>
                <a:gd name="T7" fmla="*/ 25 h 117"/>
                <a:gd name="T8" fmla="*/ 154 w 217"/>
                <a:gd name="T9" fmla="*/ 25 h 117"/>
                <a:gd name="T10" fmla="*/ 125 w 217"/>
                <a:gd name="T11" fmla="*/ 0 h 117"/>
                <a:gd name="T12" fmla="*/ 96 w 217"/>
                <a:gd name="T13" fmla="*/ 24 h 117"/>
                <a:gd name="T14" fmla="*/ 90 w 217"/>
                <a:gd name="T15" fmla="*/ 23 h 117"/>
                <a:gd name="T16" fmla="*/ 74 w 217"/>
                <a:gd name="T17" fmla="*/ 35 h 117"/>
                <a:gd name="T18" fmla="*/ 67 w 217"/>
                <a:gd name="T19" fmla="*/ 38 h 117"/>
                <a:gd name="T20" fmla="*/ 53 w 217"/>
                <a:gd name="T21" fmla="*/ 30 h 117"/>
                <a:gd name="T22" fmla="*/ 36 w 217"/>
                <a:gd name="T23" fmla="*/ 47 h 117"/>
                <a:gd name="T24" fmla="*/ 36 w 217"/>
                <a:gd name="T25" fmla="*/ 49 h 117"/>
                <a:gd name="T26" fmla="*/ 25 w 217"/>
                <a:gd name="T27" fmla="*/ 60 h 117"/>
                <a:gd name="T28" fmla="*/ 18 w 217"/>
                <a:gd name="T29" fmla="*/ 58 h 117"/>
                <a:gd name="T30" fmla="*/ 0 w 217"/>
                <a:gd name="T31" fmla="*/ 75 h 117"/>
                <a:gd name="T32" fmla="*/ 17 w 217"/>
                <a:gd name="T33" fmla="*/ 93 h 117"/>
                <a:gd name="T34" fmla="*/ 34 w 217"/>
                <a:gd name="T35" fmla="*/ 105 h 117"/>
                <a:gd name="T36" fmla="*/ 46 w 217"/>
                <a:gd name="T37" fmla="*/ 100 h 117"/>
                <a:gd name="T38" fmla="*/ 69 w 217"/>
                <a:gd name="T39" fmla="*/ 113 h 117"/>
                <a:gd name="T40" fmla="*/ 88 w 217"/>
                <a:gd name="T41" fmla="*/ 105 h 117"/>
                <a:gd name="T42" fmla="*/ 112 w 217"/>
                <a:gd name="T43" fmla="*/ 117 h 117"/>
                <a:gd name="T44" fmla="*/ 138 w 217"/>
                <a:gd name="T45" fmla="*/ 102 h 117"/>
                <a:gd name="T46" fmla="*/ 160 w 217"/>
                <a:gd name="T47" fmla="*/ 115 h 117"/>
                <a:gd name="T48" fmla="*/ 186 w 217"/>
                <a:gd name="T49" fmla="*/ 90 h 117"/>
                <a:gd name="T50" fmla="*/ 198 w 217"/>
                <a:gd name="T51" fmla="*/ 94 h 117"/>
                <a:gd name="T52" fmla="*/ 217 w 217"/>
                <a:gd name="T53" fmla="*/ 74 h 117"/>
                <a:gd name="T54" fmla="*/ 198 w 217"/>
                <a:gd name="T55" fmla="*/ 5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7" h="117">
                  <a:moveTo>
                    <a:pt x="198" y="55"/>
                  </a:moveTo>
                  <a:cubicBezTo>
                    <a:pt x="194" y="55"/>
                    <a:pt x="191" y="56"/>
                    <a:pt x="189" y="57"/>
                  </a:cubicBezTo>
                  <a:cubicBezTo>
                    <a:pt x="189" y="57"/>
                    <a:pt x="189" y="57"/>
                    <a:pt x="189" y="56"/>
                  </a:cubicBezTo>
                  <a:cubicBezTo>
                    <a:pt x="189" y="39"/>
                    <a:pt x="175" y="25"/>
                    <a:pt x="157" y="25"/>
                  </a:cubicBezTo>
                  <a:cubicBezTo>
                    <a:pt x="156" y="25"/>
                    <a:pt x="155" y="25"/>
                    <a:pt x="154" y="25"/>
                  </a:cubicBezTo>
                  <a:cubicBezTo>
                    <a:pt x="151" y="11"/>
                    <a:pt x="139" y="0"/>
                    <a:pt x="125" y="0"/>
                  </a:cubicBezTo>
                  <a:cubicBezTo>
                    <a:pt x="111" y="0"/>
                    <a:pt x="99" y="10"/>
                    <a:pt x="96" y="24"/>
                  </a:cubicBezTo>
                  <a:cubicBezTo>
                    <a:pt x="94" y="23"/>
                    <a:pt x="92" y="23"/>
                    <a:pt x="90" y="23"/>
                  </a:cubicBezTo>
                  <a:cubicBezTo>
                    <a:pt x="83" y="23"/>
                    <a:pt x="76" y="28"/>
                    <a:pt x="74" y="35"/>
                  </a:cubicBezTo>
                  <a:cubicBezTo>
                    <a:pt x="72" y="36"/>
                    <a:pt x="69" y="37"/>
                    <a:pt x="67" y="38"/>
                  </a:cubicBezTo>
                  <a:cubicBezTo>
                    <a:pt x="64" y="33"/>
                    <a:pt x="59" y="30"/>
                    <a:pt x="53" y="30"/>
                  </a:cubicBezTo>
                  <a:cubicBezTo>
                    <a:pt x="43" y="30"/>
                    <a:pt x="36" y="38"/>
                    <a:pt x="36" y="47"/>
                  </a:cubicBezTo>
                  <a:cubicBezTo>
                    <a:pt x="36" y="48"/>
                    <a:pt x="36" y="49"/>
                    <a:pt x="36" y="49"/>
                  </a:cubicBezTo>
                  <a:cubicBezTo>
                    <a:pt x="31" y="51"/>
                    <a:pt x="27" y="55"/>
                    <a:pt x="25" y="60"/>
                  </a:cubicBezTo>
                  <a:cubicBezTo>
                    <a:pt x="23" y="59"/>
                    <a:pt x="20" y="58"/>
                    <a:pt x="18" y="58"/>
                  </a:cubicBezTo>
                  <a:cubicBezTo>
                    <a:pt x="8" y="58"/>
                    <a:pt x="0" y="66"/>
                    <a:pt x="0" y="75"/>
                  </a:cubicBezTo>
                  <a:cubicBezTo>
                    <a:pt x="0" y="85"/>
                    <a:pt x="8" y="92"/>
                    <a:pt x="17" y="93"/>
                  </a:cubicBezTo>
                  <a:cubicBezTo>
                    <a:pt x="19" y="100"/>
                    <a:pt x="26" y="105"/>
                    <a:pt x="34" y="105"/>
                  </a:cubicBezTo>
                  <a:cubicBezTo>
                    <a:pt x="38" y="105"/>
                    <a:pt x="43" y="103"/>
                    <a:pt x="46" y="100"/>
                  </a:cubicBezTo>
                  <a:cubicBezTo>
                    <a:pt x="51" y="108"/>
                    <a:pt x="59" y="113"/>
                    <a:pt x="69" y="113"/>
                  </a:cubicBezTo>
                  <a:cubicBezTo>
                    <a:pt x="76" y="113"/>
                    <a:pt x="83" y="110"/>
                    <a:pt x="88" y="105"/>
                  </a:cubicBezTo>
                  <a:cubicBezTo>
                    <a:pt x="93" y="112"/>
                    <a:pt x="102" y="117"/>
                    <a:pt x="112" y="117"/>
                  </a:cubicBezTo>
                  <a:cubicBezTo>
                    <a:pt x="123" y="117"/>
                    <a:pt x="132" y="111"/>
                    <a:pt x="138" y="102"/>
                  </a:cubicBezTo>
                  <a:cubicBezTo>
                    <a:pt x="142" y="110"/>
                    <a:pt x="151" y="115"/>
                    <a:pt x="160" y="115"/>
                  </a:cubicBezTo>
                  <a:cubicBezTo>
                    <a:pt x="174" y="115"/>
                    <a:pt x="186" y="104"/>
                    <a:pt x="186" y="90"/>
                  </a:cubicBezTo>
                  <a:cubicBezTo>
                    <a:pt x="190" y="92"/>
                    <a:pt x="193" y="94"/>
                    <a:pt x="198" y="94"/>
                  </a:cubicBezTo>
                  <a:cubicBezTo>
                    <a:pt x="208" y="94"/>
                    <a:pt x="217" y="85"/>
                    <a:pt x="217" y="74"/>
                  </a:cubicBezTo>
                  <a:cubicBezTo>
                    <a:pt x="217" y="64"/>
                    <a:pt x="208" y="55"/>
                    <a:pt x="19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</p:grpSp>
      <p:sp>
        <p:nvSpPr>
          <p:cNvPr id="33" name="Freeform 15"/>
          <p:cNvSpPr>
            <a:spLocks/>
          </p:cNvSpPr>
          <p:nvPr/>
        </p:nvSpPr>
        <p:spPr bwMode="auto">
          <a:xfrm>
            <a:off x="2035969" y="1791891"/>
            <a:ext cx="5844779" cy="1227535"/>
          </a:xfrm>
          <a:custGeom>
            <a:avLst/>
            <a:gdLst>
              <a:gd name="T0" fmla="*/ 47 w 4909"/>
              <a:gd name="T1" fmla="*/ 531 h 1031"/>
              <a:gd name="T2" fmla="*/ 150 w 4909"/>
              <a:gd name="T3" fmla="*/ 541 h 1031"/>
              <a:gd name="T4" fmla="*/ 275 w 4909"/>
              <a:gd name="T5" fmla="*/ 560 h 1031"/>
              <a:gd name="T6" fmla="*/ 437 w 4909"/>
              <a:gd name="T7" fmla="*/ 490 h 1031"/>
              <a:gd name="T8" fmla="*/ 552 w 4909"/>
              <a:gd name="T9" fmla="*/ 443 h 1031"/>
              <a:gd name="T10" fmla="*/ 674 w 4909"/>
              <a:gd name="T11" fmla="*/ 475 h 1031"/>
              <a:gd name="T12" fmla="*/ 802 w 4909"/>
              <a:gd name="T13" fmla="*/ 462 h 1031"/>
              <a:gd name="T14" fmla="*/ 999 w 4909"/>
              <a:gd name="T15" fmla="*/ 101 h 1031"/>
              <a:gd name="T16" fmla="*/ 1055 w 4909"/>
              <a:gd name="T17" fmla="*/ 126 h 1031"/>
              <a:gd name="T18" fmla="*/ 1102 w 4909"/>
              <a:gd name="T19" fmla="*/ 79 h 1031"/>
              <a:gd name="T20" fmla="*/ 1165 w 4909"/>
              <a:gd name="T21" fmla="*/ 157 h 1031"/>
              <a:gd name="T22" fmla="*/ 1215 w 4909"/>
              <a:gd name="T23" fmla="*/ 399 h 1031"/>
              <a:gd name="T24" fmla="*/ 1343 w 4909"/>
              <a:gd name="T25" fmla="*/ 302 h 1031"/>
              <a:gd name="T26" fmla="*/ 1449 w 4909"/>
              <a:gd name="T27" fmla="*/ 299 h 1031"/>
              <a:gd name="T28" fmla="*/ 1505 w 4909"/>
              <a:gd name="T29" fmla="*/ 506 h 1031"/>
              <a:gd name="T30" fmla="*/ 1552 w 4909"/>
              <a:gd name="T31" fmla="*/ 299 h 1031"/>
              <a:gd name="T32" fmla="*/ 1724 w 4909"/>
              <a:gd name="T33" fmla="*/ 292 h 1031"/>
              <a:gd name="T34" fmla="*/ 1842 w 4909"/>
              <a:gd name="T35" fmla="*/ 207 h 1031"/>
              <a:gd name="T36" fmla="*/ 1883 w 4909"/>
              <a:gd name="T37" fmla="*/ 270 h 1031"/>
              <a:gd name="T38" fmla="*/ 1970 w 4909"/>
              <a:gd name="T39" fmla="*/ 132 h 1031"/>
              <a:gd name="T40" fmla="*/ 2167 w 4909"/>
              <a:gd name="T41" fmla="*/ 273 h 1031"/>
              <a:gd name="T42" fmla="*/ 2217 w 4909"/>
              <a:gd name="T43" fmla="*/ 204 h 1031"/>
              <a:gd name="T44" fmla="*/ 2261 w 4909"/>
              <a:gd name="T45" fmla="*/ 110 h 1031"/>
              <a:gd name="T46" fmla="*/ 2323 w 4909"/>
              <a:gd name="T47" fmla="*/ 63 h 1031"/>
              <a:gd name="T48" fmla="*/ 2376 w 4909"/>
              <a:gd name="T49" fmla="*/ 104 h 1031"/>
              <a:gd name="T50" fmla="*/ 2532 w 4909"/>
              <a:gd name="T51" fmla="*/ 233 h 1031"/>
              <a:gd name="T52" fmla="*/ 2576 w 4909"/>
              <a:gd name="T53" fmla="*/ 220 h 1031"/>
              <a:gd name="T54" fmla="*/ 2701 w 4909"/>
              <a:gd name="T55" fmla="*/ 220 h 1031"/>
              <a:gd name="T56" fmla="*/ 2795 w 4909"/>
              <a:gd name="T57" fmla="*/ 412 h 1031"/>
              <a:gd name="T58" fmla="*/ 2938 w 4909"/>
              <a:gd name="T59" fmla="*/ 207 h 1031"/>
              <a:gd name="T60" fmla="*/ 2988 w 4909"/>
              <a:gd name="T61" fmla="*/ 550 h 1031"/>
              <a:gd name="T62" fmla="*/ 3048 w 4909"/>
              <a:gd name="T63" fmla="*/ 223 h 1031"/>
              <a:gd name="T64" fmla="*/ 3138 w 4909"/>
              <a:gd name="T65" fmla="*/ 176 h 1031"/>
              <a:gd name="T66" fmla="*/ 3226 w 4909"/>
              <a:gd name="T67" fmla="*/ 170 h 1031"/>
              <a:gd name="T68" fmla="*/ 3276 w 4909"/>
              <a:gd name="T69" fmla="*/ 220 h 1031"/>
              <a:gd name="T70" fmla="*/ 3332 w 4909"/>
              <a:gd name="T71" fmla="*/ 569 h 1031"/>
              <a:gd name="T72" fmla="*/ 3394 w 4909"/>
              <a:gd name="T73" fmla="*/ 440 h 1031"/>
              <a:gd name="T74" fmla="*/ 3469 w 4909"/>
              <a:gd name="T75" fmla="*/ 185 h 1031"/>
              <a:gd name="T76" fmla="*/ 3607 w 4909"/>
              <a:gd name="T77" fmla="*/ 437 h 1031"/>
              <a:gd name="T78" fmla="*/ 3666 w 4909"/>
              <a:gd name="T79" fmla="*/ 528 h 1031"/>
              <a:gd name="T80" fmla="*/ 3691 w 4909"/>
              <a:gd name="T81" fmla="*/ 475 h 1031"/>
              <a:gd name="T82" fmla="*/ 3791 w 4909"/>
              <a:gd name="T83" fmla="*/ 481 h 1031"/>
              <a:gd name="T84" fmla="*/ 3841 w 4909"/>
              <a:gd name="T85" fmla="*/ 541 h 1031"/>
              <a:gd name="T86" fmla="*/ 4100 w 4909"/>
              <a:gd name="T87" fmla="*/ 418 h 1031"/>
              <a:gd name="T88" fmla="*/ 4175 w 4909"/>
              <a:gd name="T89" fmla="*/ 604 h 1031"/>
              <a:gd name="T90" fmla="*/ 4222 w 4909"/>
              <a:gd name="T91" fmla="*/ 531 h 1031"/>
              <a:gd name="T92" fmla="*/ 4297 w 4909"/>
              <a:gd name="T93" fmla="*/ 607 h 1031"/>
              <a:gd name="T94" fmla="*/ 4356 w 4909"/>
              <a:gd name="T95" fmla="*/ 484 h 1031"/>
              <a:gd name="T96" fmla="*/ 4418 w 4909"/>
              <a:gd name="T97" fmla="*/ 481 h 1031"/>
              <a:gd name="T98" fmla="*/ 4459 w 4909"/>
              <a:gd name="T99" fmla="*/ 484 h 1031"/>
              <a:gd name="T100" fmla="*/ 4528 w 4909"/>
              <a:gd name="T101" fmla="*/ 481 h 1031"/>
              <a:gd name="T102" fmla="*/ 4621 w 4909"/>
              <a:gd name="T103" fmla="*/ 600 h 1031"/>
              <a:gd name="T104" fmla="*/ 4703 w 4909"/>
              <a:gd name="T105" fmla="*/ 597 h 1031"/>
              <a:gd name="T106" fmla="*/ 4762 w 4909"/>
              <a:gd name="T107" fmla="*/ 600 h 1031"/>
              <a:gd name="T108" fmla="*/ 4821 w 4909"/>
              <a:gd name="T109" fmla="*/ 585 h 1031"/>
              <a:gd name="T110" fmla="*/ 4909 w 4909"/>
              <a:gd name="T111" fmla="*/ 607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09" h="1031">
                <a:moveTo>
                  <a:pt x="2626" y="1031"/>
                </a:moveTo>
                <a:lnTo>
                  <a:pt x="0" y="695"/>
                </a:lnTo>
                <a:lnTo>
                  <a:pt x="0" y="531"/>
                </a:lnTo>
                <a:lnTo>
                  <a:pt x="47" y="531"/>
                </a:lnTo>
                <a:lnTo>
                  <a:pt x="47" y="503"/>
                </a:lnTo>
                <a:lnTo>
                  <a:pt x="128" y="503"/>
                </a:lnTo>
                <a:lnTo>
                  <a:pt x="128" y="541"/>
                </a:lnTo>
                <a:lnTo>
                  <a:pt x="150" y="541"/>
                </a:lnTo>
                <a:lnTo>
                  <a:pt x="150" y="516"/>
                </a:lnTo>
                <a:lnTo>
                  <a:pt x="187" y="516"/>
                </a:lnTo>
                <a:lnTo>
                  <a:pt x="187" y="560"/>
                </a:lnTo>
                <a:lnTo>
                  <a:pt x="275" y="560"/>
                </a:lnTo>
                <a:lnTo>
                  <a:pt x="275" y="588"/>
                </a:lnTo>
                <a:lnTo>
                  <a:pt x="378" y="588"/>
                </a:lnTo>
                <a:lnTo>
                  <a:pt x="378" y="490"/>
                </a:lnTo>
                <a:lnTo>
                  <a:pt x="437" y="490"/>
                </a:lnTo>
                <a:lnTo>
                  <a:pt x="437" y="465"/>
                </a:lnTo>
                <a:lnTo>
                  <a:pt x="503" y="465"/>
                </a:lnTo>
                <a:lnTo>
                  <a:pt x="503" y="443"/>
                </a:lnTo>
                <a:lnTo>
                  <a:pt x="552" y="443"/>
                </a:lnTo>
                <a:lnTo>
                  <a:pt x="552" y="462"/>
                </a:lnTo>
                <a:lnTo>
                  <a:pt x="624" y="462"/>
                </a:lnTo>
                <a:lnTo>
                  <a:pt x="624" y="475"/>
                </a:lnTo>
                <a:lnTo>
                  <a:pt x="674" y="475"/>
                </a:lnTo>
                <a:lnTo>
                  <a:pt x="674" y="500"/>
                </a:lnTo>
                <a:lnTo>
                  <a:pt x="690" y="500"/>
                </a:lnTo>
                <a:lnTo>
                  <a:pt x="690" y="462"/>
                </a:lnTo>
                <a:lnTo>
                  <a:pt x="802" y="462"/>
                </a:lnTo>
                <a:lnTo>
                  <a:pt x="802" y="490"/>
                </a:lnTo>
                <a:lnTo>
                  <a:pt x="933" y="490"/>
                </a:lnTo>
                <a:lnTo>
                  <a:pt x="933" y="101"/>
                </a:lnTo>
                <a:lnTo>
                  <a:pt x="999" y="101"/>
                </a:lnTo>
                <a:lnTo>
                  <a:pt x="999" y="91"/>
                </a:lnTo>
                <a:lnTo>
                  <a:pt x="1018" y="91"/>
                </a:lnTo>
                <a:lnTo>
                  <a:pt x="1018" y="126"/>
                </a:lnTo>
                <a:lnTo>
                  <a:pt x="1055" y="126"/>
                </a:lnTo>
                <a:lnTo>
                  <a:pt x="1055" y="91"/>
                </a:lnTo>
                <a:lnTo>
                  <a:pt x="1068" y="91"/>
                </a:lnTo>
                <a:lnTo>
                  <a:pt x="1068" y="79"/>
                </a:lnTo>
                <a:lnTo>
                  <a:pt x="1102" y="79"/>
                </a:lnTo>
                <a:lnTo>
                  <a:pt x="1102" y="91"/>
                </a:lnTo>
                <a:lnTo>
                  <a:pt x="1140" y="91"/>
                </a:lnTo>
                <a:lnTo>
                  <a:pt x="1140" y="157"/>
                </a:lnTo>
                <a:lnTo>
                  <a:pt x="1165" y="157"/>
                </a:lnTo>
                <a:lnTo>
                  <a:pt x="1165" y="440"/>
                </a:lnTo>
                <a:lnTo>
                  <a:pt x="1196" y="440"/>
                </a:lnTo>
                <a:lnTo>
                  <a:pt x="1196" y="399"/>
                </a:lnTo>
                <a:lnTo>
                  <a:pt x="1215" y="399"/>
                </a:lnTo>
                <a:lnTo>
                  <a:pt x="1215" y="374"/>
                </a:lnTo>
                <a:lnTo>
                  <a:pt x="1324" y="374"/>
                </a:lnTo>
                <a:lnTo>
                  <a:pt x="1324" y="302"/>
                </a:lnTo>
                <a:lnTo>
                  <a:pt x="1343" y="302"/>
                </a:lnTo>
                <a:lnTo>
                  <a:pt x="1343" y="270"/>
                </a:lnTo>
                <a:lnTo>
                  <a:pt x="1427" y="270"/>
                </a:lnTo>
                <a:lnTo>
                  <a:pt x="1427" y="299"/>
                </a:lnTo>
                <a:lnTo>
                  <a:pt x="1449" y="299"/>
                </a:lnTo>
                <a:lnTo>
                  <a:pt x="1449" y="318"/>
                </a:lnTo>
                <a:lnTo>
                  <a:pt x="1480" y="318"/>
                </a:lnTo>
                <a:lnTo>
                  <a:pt x="1480" y="506"/>
                </a:lnTo>
                <a:lnTo>
                  <a:pt x="1505" y="506"/>
                </a:lnTo>
                <a:lnTo>
                  <a:pt x="1505" y="547"/>
                </a:lnTo>
                <a:lnTo>
                  <a:pt x="1521" y="547"/>
                </a:lnTo>
                <a:lnTo>
                  <a:pt x="1521" y="299"/>
                </a:lnTo>
                <a:lnTo>
                  <a:pt x="1552" y="299"/>
                </a:lnTo>
                <a:lnTo>
                  <a:pt x="1552" y="273"/>
                </a:lnTo>
                <a:lnTo>
                  <a:pt x="1689" y="273"/>
                </a:lnTo>
                <a:lnTo>
                  <a:pt x="1689" y="292"/>
                </a:lnTo>
                <a:lnTo>
                  <a:pt x="1724" y="292"/>
                </a:lnTo>
                <a:lnTo>
                  <a:pt x="1724" y="264"/>
                </a:lnTo>
                <a:lnTo>
                  <a:pt x="1736" y="264"/>
                </a:lnTo>
                <a:lnTo>
                  <a:pt x="1736" y="207"/>
                </a:lnTo>
                <a:lnTo>
                  <a:pt x="1842" y="207"/>
                </a:lnTo>
                <a:lnTo>
                  <a:pt x="1842" y="248"/>
                </a:lnTo>
                <a:lnTo>
                  <a:pt x="1855" y="248"/>
                </a:lnTo>
                <a:lnTo>
                  <a:pt x="1855" y="270"/>
                </a:lnTo>
                <a:lnTo>
                  <a:pt x="1883" y="270"/>
                </a:lnTo>
                <a:lnTo>
                  <a:pt x="1883" y="220"/>
                </a:lnTo>
                <a:lnTo>
                  <a:pt x="1892" y="220"/>
                </a:lnTo>
                <a:lnTo>
                  <a:pt x="1892" y="132"/>
                </a:lnTo>
                <a:lnTo>
                  <a:pt x="1970" y="132"/>
                </a:lnTo>
                <a:lnTo>
                  <a:pt x="1970" y="0"/>
                </a:lnTo>
                <a:lnTo>
                  <a:pt x="2139" y="0"/>
                </a:lnTo>
                <a:lnTo>
                  <a:pt x="2139" y="273"/>
                </a:lnTo>
                <a:lnTo>
                  <a:pt x="2167" y="273"/>
                </a:lnTo>
                <a:lnTo>
                  <a:pt x="2167" y="239"/>
                </a:lnTo>
                <a:lnTo>
                  <a:pt x="2179" y="239"/>
                </a:lnTo>
                <a:lnTo>
                  <a:pt x="2179" y="204"/>
                </a:lnTo>
                <a:lnTo>
                  <a:pt x="2217" y="204"/>
                </a:lnTo>
                <a:lnTo>
                  <a:pt x="2217" y="157"/>
                </a:lnTo>
                <a:lnTo>
                  <a:pt x="2245" y="157"/>
                </a:lnTo>
                <a:lnTo>
                  <a:pt x="2245" y="110"/>
                </a:lnTo>
                <a:lnTo>
                  <a:pt x="2261" y="110"/>
                </a:lnTo>
                <a:lnTo>
                  <a:pt x="2261" y="88"/>
                </a:lnTo>
                <a:lnTo>
                  <a:pt x="2286" y="88"/>
                </a:lnTo>
                <a:lnTo>
                  <a:pt x="2286" y="63"/>
                </a:lnTo>
                <a:lnTo>
                  <a:pt x="2323" y="63"/>
                </a:lnTo>
                <a:lnTo>
                  <a:pt x="2323" y="88"/>
                </a:lnTo>
                <a:lnTo>
                  <a:pt x="2351" y="88"/>
                </a:lnTo>
                <a:lnTo>
                  <a:pt x="2351" y="104"/>
                </a:lnTo>
                <a:lnTo>
                  <a:pt x="2376" y="104"/>
                </a:lnTo>
                <a:lnTo>
                  <a:pt x="2376" y="154"/>
                </a:lnTo>
                <a:lnTo>
                  <a:pt x="2401" y="154"/>
                </a:lnTo>
                <a:lnTo>
                  <a:pt x="2401" y="233"/>
                </a:lnTo>
                <a:lnTo>
                  <a:pt x="2532" y="233"/>
                </a:lnTo>
                <a:lnTo>
                  <a:pt x="2532" y="245"/>
                </a:lnTo>
                <a:lnTo>
                  <a:pt x="2560" y="245"/>
                </a:lnTo>
                <a:lnTo>
                  <a:pt x="2560" y="220"/>
                </a:lnTo>
                <a:lnTo>
                  <a:pt x="2576" y="220"/>
                </a:lnTo>
                <a:lnTo>
                  <a:pt x="2576" y="195"/>
                </a:lnTo>
                <a:lnTo>
                  <a:pt x="2679" y="195"/>
                </a:lnTo>
                <a:lnTo>
                  <a:pt x="2679" y="220"/>
                </a:lnTo>
                <a:lnTo>
                  <a:pt x="2701" y="220"/>
                </a:lnTo>
                <a:lnTo>
                  <a:pt x="2701" y="453"/>
                </a:lnTo>
                <a:lnTo>
                  <a:pt x="2713" y="453"/>
                </a:lnTo>
                <a:lnTo>
                  <a:pt x="2713" y="412"/>
                </a:lnTo>
                <a:lnTo>
                  <a:pt x="2795" y="412"/>
                </a:lnTo>
                <a:lnTo>
                  <a:pt x="2795" y="236"/>
                </a:lnTo>
                <a:lnTo>
                  <a:pt x="2826" y="236"/>
                </a:lnTo>
                <a:lnTo>
                  <a:pt x="2826" y="207"/>
                </a:lnTo>
                <a:lnTo>
                  <a:pt x="2938" y="207"/>
                </a:lnTo>
                <a:lnTo>
                  <a:pt x="2938" y="233"/>
                </a:lnTo>
                <a:lnTo>
                  <a:pt x="2966" y="233"/>
                </a:lnTo>
                <a:lnTo>
                  <a:pt x="2966" y="550"/>
                </a:lnTo>
                <a:lnTo>
                  <a:pt x="2988" y="550"/>
                </a:lnTo>
                <a:lnTo>
                  <a:pt x="2988" y="343"/>
                </a:lnTo>
                <a:lnTo>
                  <a:pt x="3026" y="343"/>
                </a:lnTo>
                <a:lnTo>
                  <a:pt x="3026" y="223"/>
                </a:lnTo>
                <a:lnTo>
                  <a:pt x="3048" y="223"/>
                </a:lnTo>
                <a:lnTo>
                  <a:pt x="3048" y="204"/>
                </a:lnTo>
                <a:lnTo>
                  <a:pt x="3060" y="204"/>
                </a:lnTo>
                <a:lnTo>
                  <a:pt x="3060" y="176"/>
                </a:lnTo>
                <a:lnTo>
                  <a:pt x="3138" y="176"/>
                </a:lnTo>
                <a:lnTo>
                  <a:pt x="3138" y="195"/>
                </a:lnTo>
                <a:lnTo>
                  <a:pt x="3172" y="195"/>
                </a:lnTo>
                <a:lnTo>
                  <a:pt x="3172" y="170"/>
                </a:lnTo>
                <a:lnTo>
                  <a:pt x="3226" y="170"/>
                </a:lnTo>
                <a:lnTo>
                  <a:pt x="3226" y="207"/>
                </a:lnTo>
                <a:lnTo>
                  <a:pt x="3247" y="207"/>
                </a:lnTo>
                <a:lnTo>
                  <a:pt x="3247" y="220"/>
                </a:lnTo>
                <a:lnTo>
                  <a:pt x="3276" y="220"/>
                </a:lnTo>
                <a:lnTo>
                  <a:pt x="3276" y="346"/>
                </a:lnTo>
                <a:lnTo>
                  <a:pt x="3294" y="346"/>
                </a:lnTo>
                <a:lnTo>
                  <a:pt x="3294" y="569"/>
                </a:lnTo>
                <a:lnTo>
                  <a:pt x="3332" y="569"/>
                </a:lnTo>
                <a:lnTo>
                  <a:pt x="3332" y="544"/>
                </a:lnTo>
                <a:lnTo>
                  <a:pt x="3366" y="544"/>
                </a:lnTo>
                <a:lnTo>
                  <a:pt x="3366" y="440"/>
                </a:lnTo>
                <a:lnTo>
                  <a:pt x="3394" y="440"/>
                </a:lnTo>
                <a:lnTo>
                  <a:pt x="3394" y="233"/>
                </a:lnTo>
                <a:lnTo>
                  <a:pt x="3447" y="233"/>
                </a:lnTo>
                <a:lnTo>
                  <a:pt x="3447" y="185"/>
                </a:lnTo>
                <a:lnTo>
                  <a:pt x="3469" y="185"/>
                </a:lnTo>
                <a:lnTo>
                  <a:pt x="3469" y="233"/>
                </a:lnTo>
                <a:lnTo>
                  <a:pt x="3563" y="233"/>
                </a:lnTo>
                <a:lnTo>
                  <a:pt x="3563" y="437"/>
                </a:lnTo>
                <a:lnTo>
                  <a:pt x="3607" y="437"/>
                </a:lnTo>
                <a:lnTo>
                  <a:pt x="3607" y="478"/>
                </a:lnTo>
                <a:lnTo>
                  <a:pt x="3622" y="478"/>
                </a:lnTo>
                <a:lnTo>
                  <a:pt x="3622" y="528"/>
                </a:lnTo>
                <a:lnTo>
                  <a:pt x="3666" y="528"/>
                </a:lnTo>
                <a:lnTo>
                  <a:pt x="3666" y="516"/>
                </a:lnTo>
                <a:lnTo>
                  <a:pt x="3678" y="516"/>
                </a:lnTo>
                <a:lnTo>
                  <a:pt x="3678" y="475"/>
                </a:lnTo>
                <a:lnTo>
                  <a:pt x="3691" y="475"/>
                </a:lnTo>
                <a:lnTo>
                  <a:pt x="3691" y="440"/>
                </a:lnTo>
                <a:lnTo>
                  <a:pt x="3769" y="440"/>
                </a:lnTo>
                <a:lnTo>
                  <a:pt x="3769" y="481"/>
                </a:lnTo>
                <a:lnTo>
                  <a:pt x="3791" y="481"/>
                </a:lnTo>
                <a:lnTo>
                  <a:pt x="3791" y="503"/>
                </a:lnTo>
                <a:lnTo>
                  <a:pt x="3828" y="503"/>
                </a:lnTo>
                <a:lnTo>
                  <a:pt x="3828" y="541"/>
                </a:lnTo>
                <a:lnTo>
                  <a:pt x="3841" y="541"/>
                </a:lnTo>
                <a:lnTo>
                  <a:pt x="3841" y="607"/>
                </a:lnTo>
                <a:lnTo>
                  <a:pt x="3869" y="607"/>
                </a:lnTo>
                <a:lnTo>
                  <a:pt x="3869" y="418"/>
                </a:lnTo>
                <a:lnTo>
                  <a:pt x="4100" y="418"/>
                </a:lnTo>
                <a:lnTo>
                  <a:pt x="4100" y="575"/>
                </a:lnTo>
                <a:lnTo>
                  <a:pt x="4131" y="575"/>
                </a:lnTo>
                <a:lnTo>
                  <a:pt x="4131" y="604"/>
                </a:lnTo>
                <a:lnTo>
                  <a:pt x="4175" y="604"/>
                </a:lnTo>
                <a:lnTo>
                  <a:pt x="4175" y="553"/>
                </a:lnTo>
                <a:lnTo>
                  <a:pt x="4187" y="553"/>
                </a:lnTo>
                <a:lnTo>
                  <a:pt x="4187" y="531"/>
                </a:lnTo>
                <a:lnTo>
                  <a:pt x="4222" y="531"/>
                </a:lnTo>
                <a:lnTo>
                  <a:pt x="4222" y="512"/>
                </a:lnTo>
                <a:lnTo>
                  <a:pt x="4262" y="512"/>
                </a:lnTo>
                <a:lnTo>
                  <a:pt x="4262" y="607"/>
                </a:lnTo>
                <a:lnTo>
                  <a:pt x="4297" y="607"/>
                </a:lnTo>
                <a:lnTo>
                  <a:pt x="4297" y="594"/>
                </a:lnTo>
                <a:lnTo>
                  <a:pt x="4331" y="594"/>
                </a:lnTo>
                <a:lnTo>
                  <a:pt x="4331" y="484"/>
                </a:lnTo>
                <a:lnTo>
                  <a:pt x="4356" y="484"/>
                </a:lnTo>
                <a:lnTo>
                  <a:pt x="4356" y="465"/>
                </a:lnTo>
                <a:lnTo>
                  <a:pt x="4397" y="465"/>
                </a:lnTo>
                <a:lnTo>
                  <a:pt x="4397" y="481"/>
                </a:lnTo>
                <a:lnTo>
                  <a:pt x="4418" y="481"/>
                </a:lnTo>
                <a:lnTo>
                  <a:pt x="4418" y="613"/>
                </a:lnTo>
                <a:lnTo>
                  <a:pt x="4437" y="613"/>
                </a:lnTo>
                <a:lnTo>
                  <a:pt x="4437" y="484"/>
                </a:lnTo>
                <a:lnTo>
                  <a:pt x="4459" y="484"/>
                </a:lnTo>
                <a:lnTo>
                  <a:pt x="4459" y="468"/>
                </a:lnTo>
                <a:lnTo>
                  <a:pt x="4500" y="468"/>
                </a:lnTo>
                <a:lnTo>
                  <a:pt x="4500" y="481"/>
                </a:lnTo>
                <a:lnTo>
                  <a:pt x="4528" y="481"/>
                </a:lnTo>
                <a:lnTo>
                  <a:pt x="4528" y="619"/>
                </a:lnTo>
                <a:lnTo>
                  <a:pt x="4603" y="619"/>
                </a:lnTo>
                <a:lnTo>
                  <a:pt x="4603" y="600"/>
                </a:lnTo>
                <a:lnTo>
                  <a:pt x="4621" y="600"/>
                </a:lnTo>
                <a:lnTo>
                  <a:pt x="4621" y="582"/>
                </a:lnTo>
                <a:lnTo>
                  <a:pt x="4687" y="582"/>
                </a:lnTo>
                <a:lnTo>
                  <a:pt x="4687" y="597"/>
                </a:lnTo>
                <a:lnTo>
                  <a:pt x="4703" y="597"/>
                </a:lnTo>
                <a:lnTo>
                  <a:pt x="4703" y="616"/>
                </a:lnTo>
                <a:lnTo>
                  <a:pt x="4743" y="616"/>
                </a:lnTo>
                <a:lnTo>
                  <a:pt x="4743" y="600"/>
                </a:lnTo>
                <a:lnTo>
                  <a:pt x="4762" y="600"/>
                </a:lnTo>
                <a:lnTo>
                  <a:pt x="4762" y="566"/>
                </a:lnTo>
                <a:lnTo>
                  <a:pt x="4784" y="566"/>
                </a:lnTo>
                <a:lnTo>
                  <a:pt x="4784" y="585"/>
                </a:lnTo>
                <a:lnTo>
                  <a:pt x="4821" y="585"/>
                </a:lnTo>
                <a:lnTo>
                  <a:pt x="4821" y="622"/>
                </a:lnTo>
                <a:lnTo>
                  <a:pt x="4849" y="622"/>
                </a:lnTo>
                <a:lnTo>
                  <a:pt x="4849" y="607"/>
                </a:lnTo>
                <a:lnTo>
                  <a:pt x="4909" y="607"/>
                </a:lnTo>
                <a:lnTo>
                  <a:pt x="4909" y="692"/>
                </a:lnTo>
                <a:lnTo>
                  <a:pt x="2626" y="10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/>
          </a:p>
        </p:txBody>
      </p:sp>
      <p:grpSp>
        <p:nvGrpSpPr>
          <p:cNvPr id="29" name="Group 28"/>
          <p:cNvGrpSpPr/>
          <p:nvPr/>
        </p:nvGrpSpPr>
        <p:grpSpPr>
          <a:xfrm>
            <a:off x="-9598" y="2436019"/>
            <a:ext cx="9152408" cy="2764631"/>
            <a:chOff x="-67164" y="6251576"/>
            <a:chExt cx="12041188" cy="3470274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-67164" y="6251576"/>
              <a:ext cx="12041188" cy="3470274"/>
            </a:xfrm>
            <a:custGeom>
              <a:avLst/>
              <a:gdLst>
                <a:gd name="T0" fmla="*/ 3200 w 3200"/>
                <a:gd name="T1" fmla="*/ 1537 h 1537"/>
                <a:gd name="T2" fmla="*/ 3200 w 3200"/>
                <a:gd name="T3" fmla="*/ 155 h 1537"/>
                <a:gd name="T4" fmla="*/ 2826 w 3200"/>
                <a:gd name="T5" fmla="*/ 66 h 1537"/>
                <a:gd name="T6" fmla="*/ 2475 w 3200"/>
                <a:gd name="T7" fmla="*/ 137 h 1537"/>
                <a:gd name="T8" fmla="*/ 2323 w 3200"/>
                <a:gd name="T9" fmla="*/ 142 h 1537"/>
                <a:gd name="T10" fmla="*/ 1942 w 3200"/>
                <a:gd name="T11" fmla="*/ 229 h 1537"/>
                <a:gd name="T12" fmla="*/ 1922 w 3200"/>
                <a:gd name="T13" fmla="*/ 230 h 1537"/>
                <a:gd name="T14" fmla="*/ 1912 w 3200"/>
                <a:gd name="T15" fmla="*/ 226 h 1537"/>
                <a:gd name="T16" fmla="*/ 1372 w 3200"/>
                <a:gd name="T17" fmla="*/ 112 h 1537"/>
                <a:gd name="T18" fmla="*/ 1151 w 3200"/>
                <a:gd name="T19" fmla="*/ 105 h 1537"/>
                <a:gd name="T20" fmla="*/ 640 w 3200"/>
                <a:gd name="T21" fmla="*/ 0 h 1537"/>
                <a:gd name="T22" fmla="*/ 0 w 3200"/>
                <a:gd name="T23" fmla="*/ 119 h 1537"/>
                <a:gd name="T24" fmla="*/ 0 w 3200"/>
                <a:gd name="T25" fmla="*/ 1537 h 1537"/>
                <a:gd name="T26" fmla="*/ 3200 w 3200"/>
                <a:gd name="T27" fmla="*/ 1537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0" h="1537">
                  <a:moveTo>
                    <a:pt x="3200" y="1537"/>
                  </a:moveTo>
                  <a:cubicBezTo>
                    <a:pt x="3200" y="155"/>
                    <a:pt x="3200" y="155"/>
                    <a:pt x="3200" y="155"/>
                  </a:cubicBezTo>
                  <a:cubicBezTo>
                    <a:pt x="3082" y="80"/>
                    <a:pt x="2946" y="66"/>
                    <a:pt x="2826" y="66"/>
                  </a:cubicBezTo>
                  <a:cubicBezTo>
                    <a:pt x="2753" y="66"/>
                    <a:pt x="2586" y="94"/>
                    <a:pt x="2475" y="137"/>
                  </a:cubicBezTo>
                  <a:cubicBezTo>
                    <a:pt x="2411" y="136"/>
                    <a:pt x="2353" y="139"/>
                    <a:pt x="2323" y="142"/>
                  </a:cubicBezTo>
                  <a:cubicBezTo>
                    <a:pt x="2200" y="157"/>
                    <a:pt x="2062" y="192"/>
                    <a:pt x="1942" y="229"/>
                  </a:cubicBezTo>
                  <a:cubicBezTo>
                    <a:pt x="1942" y="229"/>
                    <a:pt x="1930" y="231"/>
                    <a:pt x="1922" y="230"/>
                  </a:cubicBezTo>
                  <a:cubicBezTo>
                    <a:pt x="1924" y="230"/>
                    <a:pt x="1919" y="229"/>
                    <a:pt x="1912" y="226"/>
                  </a:cubicBezTo>
                  <a:cubicBezTo>
                    <a:pt x="1741" y="174"/>
                    <a:pt x="1546" y="133"/>
                    <a:pt x="1372" y="112"/>
                  </a:cubicBezTo>
                  <a:cubicBezTo>
                    <a:pt x="1329" y="106"/>
                    <a:pt x="1245" y="103"/>
                    <a:pt x="1151" y="105"/>
                  </a:cubicBezTo>
                  <a:cubicBezTo>
                    <a:pt x="990" y="42"/>
                    <a:pt x="746" y="1"/>
                    <a:pt x="640" y="0"/>
                  </a:cubicBezTo>
                  <a:cubicBezTo>
                    <a:pt x="431" y="0"/>
                    <a:pt x="257" y="2"/>
                    <a:pt x="0" y="119"/>
                  </a:cubicBezTo>
                  <a:cubicBezTo>
                    <a:pt x="0" y="1537"/>
                    <a:pt x="0" y="1537"/>
                    <a:pt x="0" y="1537"/>
                  </a:cubicBezTo>
                  <a:cubicBezTo>
                    <a:pt x="3200" y="1537"/>
                    <a:pt x="3200" y="1537"/>
                    <a:pt x="3200" y="15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7116274" y="6759575"/>
              <a:ext cx="123825" cy="11112"/>
            </a:xfrm>
            <a:custGeom>
              <a:avLst/>
              <a:gdLst>
                <a:gd name="T0" fmla="*/ 33 w 33"/>
                <a:gd name="T1" fmla="*/ 4 h 5"/>
                <a:gd name="T2" fmla="*/ 13 w 33"/>
                <a:gd name="T3" fmla="*/ 5 h 5"/>
                <a:gd name="T4" fmla="*/ 13 w 33"/>
                <a:gd name="T5" fmla="*/ 5 h 5"/>
                <a:gd name="T6" fmla="*/ 13 w 33"/>
                <a:gd name="T7" fmla="*/ 5 h 5"/>
                <a:gd name="T8" fmla="*/ 13 w 33"/>
                <a:gd name="T9" fmla="*/ 5 h 5"/>
                <a:gd name="T10" fmla="*/ 13 w 33"/>
                <a:gd name="T11" fmla="*/ 5 h 5"/>
                <a:gd name="T12" fmla="*/ 19 w 33"/>
                <a:gd name="T13" fmla="*/ 5 h 5"/>
                <a:gd name="T14" fmla="*/ 33 w 33"/>
                <a:gd name="T15" fmla="*/ 4 h 5"/>
                <a:gd name="T16" fmla="*/ 0 w 33"/>
                <a:gd name="T17" fmla="*/ 0 h 5"/>
                <a:gd name="T18" fmla="*/ 8 w 33"/>
                <a:gd name="T19" fmla="*/ 3 h 5"/>
                <a:gd name="T20" fmla="*/ 10 w 33"/>
                <a:gd name="T21" fmla="*/ 4 h 5"/>
                <a:gd name="T22" fmla="*/ 9 w 33"/>
                <a:gd name="T23" fmla="*/ 3 h 5"/>
                <a:gd name="T24" fmla="*/ 5 w 33"/>
                <a:gd name="T25" fmla="*/ 1 h 5"/>
                <a:gd name="T26" fmla="*/ 5 w 33"/>
                <a:gd name="T27" fmla="*/ 1 h 5"/>
                <a:gd name="T28" fmla="*/ 0 w 33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5">
                  <a:moveTo>
                    <a:pt x="33" y="4"/>
                  </a:moveTo>
                  <a:cubicBezTo>
                    <a:pt x="32" y="4"/>
                    <a:pt x="24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5"/>
                    <a:pt x="17" y="5"/>
                    <a:pt x="19" y="5"/>
                  </a:cubicBezTo>
                  <a:cubicBezTo>
                    <a:pt x="26" y="5"/>
                    <a:pt x="33" y="4"/>
                    <a:pt x="33" y="4"/>
                  </a:cubicBezTo>
                  <a:moveTo>
                    <a:pt x="0" y="0"/>
                  </a:moveTo>
                  <a:cubicBezTo>
                    <a:pt x="2" y="1"/>
                    <a:pt x="6" y="2"/>
                    <a:pt x="8" y="3"/>
                  </a:cubicBezTo>
                  <a:cubicBezTo>
                    <a:pt x="9" y="3"/>
                    <a:pt x="10" y="3"/>
                    <a:pt x="10" y="4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1B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92336" y="6400800"/>
              <a:ext cx="5881688" cy="3321050"/>
            </a:xfrm>
            <a:custGeom>
              <a:avLst/>
              <a:gdLst>
                <a:gd name="T0" fmla="*/ 1191 w 1563"/>
                <a:gd name="T1" fmla="*/ 0 h 1471"/>
                <a:gd name="T2" fmla="*/ 1189 w 1563"/>
                <a:gd name="T3" fmla="*/ 0 h 1471"/>
                <a:gd name="T4" fmla="*/ 838 w 1563"/>
                <a:gd name="T5" fmla="*/ 71 h 1471"/>
                <a:gd name="T6" fmla="*/ 804 w 1563"/>
                <a:gd name="T7" fmla="*/ 71 h 1471"/>
                <a:gd name="T8" fmla="*/ 686 w 1563"/>
                <a:gd name="T9" fmla="*/ 76 h 1471"/>
                <a:gd name="T10" fmla="*/ 305 w 1563"/>
                <a:gd name="T11" fmla="*/ 163 h 1471"/>
                <a:gd name="T12" fmla="*/ 305 w 1563"/>
                <a:gd name="T13" fmla="*/ 163 h 1471"/>
                <a:gd name="T14" fmla="*/ 305 w 1563"/>
                <a:gd name="T15" fmla="*/ 163 h 1471"/>
                <a:gd name="T16" fmla="*/ 291 w 1563"/>
                <a:gd name="T17" fmla="*/ 164 h 1471"/>
                <a:gd name="T18" fmla="*/ 285 w 1563"/>
                <a:gd name="T19" fmla="*/ 164 h 1471"/>
                <a:gd name="T20" fmla="*/ 285 w 1563"/>
                <a:gd name="T21" fmla="*/ 164 h 1471"/>
                <a:gd name="T22" fmla="*/ 285 w 1563"/>
                <a:gd name="T23" fmla="*/ 164 h 1471"/>
                <a:gd name="T24" fmla="*/ 282 w 1563"/>
                <a:gd name="T25" fmla="*/ 163 h 1471"/>
                <a:gd name="T26" fmla="*/ 280 w 1563"/>
                <a:gd name="T27" fmla="*/ 162 h 1471"/>
                <a:gd name="T28" fmla="*/ 283 w 1563"/>
                <a:gd name="T29" fmla="*/ 164 h 1471"/>
                <a:gd name="T30" fmla="*/ 257 w 1563"/>
                <a:gd name="T31" fmla="*/ 168 h 1471"/>
                <a:gd name="T32" fmla="*/ 248 w 1563"/>
                <a:gd name="T33" fmla="*/ 168 h 1471"/>
                <a:gd name="T34" fmla="*/ 243 w 1563"/>
                <a:gd name="T35" fmla="*/ 168 h 1471"/>
                <a:gd name="T36" fmla="*/ 237 w 1563"/>
                <a:gd name="T37" fmla="*/ 169 h 1471"/>
                <a:gd name="T38" fmla="*/ 234 w 1563"/>
                <a:gd name="T39" fmla="*/ 169 h 1471"/>
                <a:gd name="T40" fmla="*/ 218 w 1563"/>
                <a:gd name="T41" fmla="*/ 172 h 1471"/>
                <a:gd name="T42" fmla="*/ 206 w 1563"/>
                <a:gd name="T43" fmla="*/ 171 h 1471"/>
                <a:gd name="T44" fmla="*/ 194 w 1563"/>
                <a:gd name="T45" fmla="*/ 170 h 1471"/>
                <a:gd name="T46" fmla="*/ 179 w 1563"/>
                <a:gd name="T47" fmla="*/ 173 h 1471"/>
                <a:gd name="T48" fmla="*/ 109 w 1563"/>
                <a:gd name="T49" fmla="*/ 198 h 1471"/>
                <a:gd name="T50" fmla="*/ 106 w 1563"/>
                <a:gd name="T51" fmla="*/ 199 h 1471"/>
                <a:gd name="T52" fmla="*/ 102 w 1563"/>
                <a:gd name="T53" fmla="*/ 201 h 1471"/>
                <a:gd name="T54" fmla="*/ 42 w 1563"/>
                <a:gd name="T55" fmla="*/ 211 h 1471"/>
                <a:gd name="T56" fmla="*/ 34 w 1563"/>
                <a:gd name="T57" fmla="*/ 221 h 1471"/>
                <a:gd name="T58" fmla="*/ 38 w 1563"/>
                <a:gd name="T59" fmla="*/ 241 h 1471"/>
                <a:gd name="T60" fmla="*/ 17 w 1563"/>
                <a:gd name="T61" fmla="*/ 262 h 1471"/>
                <a:gd name="T62" fmla="*/ 11 w 1563"/>
                <a:gd name="T63" fmla="*/ 270 h 1471"/>
                <a:gd name="T64" fmla="*/ 110 w 1563"/>
                <a:gd name="T65" fmla="*/ 306 h 1471"/>
                <a:gd name="T66" fmla="*/ 246 w 1563"/>
                <a:gd name="T67" fmla="*/ 361 h 1471"/>
                <a:gd name="T68" fmla="*/ 369 w 1563"/>
                <a:gd name="T69" fmla="*/ 407 h 1471"/>
                <a:gd name="T70" fmla="*/ 572 w 1563"/>
                <a:gd name="T71" fmla="*/ 596 h 1471"/>
                <a:gd name="T72" fmla="*/ 578 w 1563"/>
                <a:gd name="T73" fmla="*/ 723 h 1471"/>
                <a:gd name="T74" fmla="*/ 561 w 1563"/>
                <a:gd name="T75" fmla="*/ 761 h 1471"/>
                <a:gd name="T76" fmla="*/ 510 w 1563"/>
                <a:gd name="T77" fmla="*/ 868 h 1471"/>
                <a:gd name="T78" fmla="*/ 509 w 1563"/>
                <a:gd name="T79" fmla="*/ 868 h 1471"/>
                <a:gd name="T80" fmla="*/ 441 w 1563"/>
                <a:gd name="T81" fmla="*/ 860 h 1471"/>
                <a:gd name="T82" fmla="*/ 301 w 1563"/>
                <a:gd name="T83" fmla="*/ 1095 h 1471"/>
                <a:gd name="T84" fmla="*/ 203 w 1563"/>
                <a:gd name="T85" fmla="*/ 1187 h 1471"/>
                <a:gd name="T86" fmla="*/ 152 w 1563"/>
                <a:gd name="T87" fmla="*/ 1237 h 1471"/>
                <a:gd name="T88" fmla="*/ 131 w 1563"/>
                <a:gd name="T89" fmla="*/ 1261 h 1471"/>
                <a:gd name="T90" fmla="*/ 123 w 1563"/>
                <a:gd name="T91" fmla="*/ 1271 h 1471"/>
                <a:gd name="T92" fmla="*/ 118 w 1563"/>
                <a:gd name="T93" fmla="*/ 1277 h 1471"/>
                <a:gd name="T94" fmla="*/ 0 w 1563"/>
                <a:gd name="T95" fmla="*/ 1471 h 1471"/>
                <a:gd name="T96" fmla="*/ 1563 w 1563"/>
                <a:gd name="T97" fmla="*/ 1471 h 1471"/>
                <a:gd name="T98" fmla="*/ 1563 w 1563"/>
                <a:gd name="T99" fmla="*/ 89 h 1471"/>
                <a:gd name="T100" fmla="*/ 1191 w 1563"/>
                <a:gd name="T101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3" h="1471">
                  <a:moveTo>
                    <a:pt x="1191" y="0"/>
                  </a:moveTo>
                  <a:cubicBezTo>
                    <a:pt x="1190" y="0"/>
                    <a:pt x="1189" y="0"/>
                    <a:pt x="1189" y="0"/>
                  </a:cubicBezTo>
                  <a:cubicBezTo>
                    <a:pt x="1116" y="0"/>
                    <a:pt x="949" y="28"/>
                    <a:pt x="838" y="71"/>
                  </a:cubicBezTo>
                  <a:cubicBezTo>
                    <a:pt x="827" y="71"/>
                    <a:pt x="815" y="71"/>
                    <a:pt x="804" y="71"/>
                  </a:cubicBezTo>
                  <a:cubicBezTo>
                    <a:pt x="754" y="71"/>
                    <a:pt x="711" y="73"/>
                    <a:pt x="686" y="76"/>
                  </a:cubicBezTo>
                  <a:cubicBezTo>
                    <a:pt x="563" y="91"/>
                    <a:pt x="425" y="126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298" y="164"/>
                    <a:pt x="291" y="164"/>
                  </a:cubicBezTo>
                  <a:cubicBezTo>
                    <a:pt x="289" y="164"/>
                    <a:pt x="287" y="164"/>
                    <a:pt x="285" y="164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4" y="163"/>
                    <a:pt x="283" y="163"/>
                    <a:pt x="282" y="163"/>
                  </a:cubicBezTo>
                  <a:cubicBezTo>
                    <a:pt x="282" y="162"/>
                    <a:pt x="281" y="162"/>
                    <a:pt x="280" y="162"/>
                  </a:cubicBezTo>
                  <a:cubicBezTo>
                    <a:pt x="282" y="163"/>
                    <a:pt x="283" y="163"/>
                    <a:pt x="283" y="164"/>
                  </a:cubicBezTo>
                  <a:cubicBezTo>
                    <a:pt x="283" y="166"/>
                    <a:pt x="261" y="167"/>
                    <a:pt x="257" y="168"/>
                  </a:cubicBezTo>
                  <a:cubicBezTo>
                    <a:pt x="254" y="168"/>
                    <a:pt x="251" y="168"/>
                    <a:pt x="248" y="168"/>
                  </a:cubicBezTo>
                  <a:cubicBezTo>
                    <a:pt x="246" y="168"/>
                    <a:pt x="245" y="168"/>
                    <a:pt x="243" y="168"/>
                  </a:cubicBezTo>
                  <a:cubicBezTo>
                    <a:pt x="241" y="169"/>
                    <a:pt x="239" y="169"/>
                    <a:pt x="237" y="169"/>
                  </a:cubicBezTo>
                  <a:cubicBezTo>
                    <a:pt x="236" y="169"/>
                    <a:pt x="235" y="169"/>
                    <a:pt x="234" y="169"/>
                  </a:cubicBezTo>
                  <a:cubicBezTo>
                    <a:pt x="228" y="171"/>
                    <a:pt x="223" y="172"/>
                    <a:pt x="218" y="172"/>
                  </a:cubicBezTo>
                  <a:cubicBezTo>
                    <a:pt x="214" y="172"/>
                    <a:pt x="210" y="172"/>
                    <a:pt x="206" y="171"/>
                  </a:cubicBezTo>
                  <a:cubicBezTo>
                    <a:pt x="202" y="171"/>
                    <a:pt x="198" y="170"/>
                    <a:pt x="194" y="170"/>
                  </a:cubicBezTo>
                  <a:cubicBezTo>
                    <a:pt x="189" y="170"/>
                    <a:pt x="184" y="171"/>
                    <a:pt x="179" y="173"/>
                  </a:cubicBezTo>
                  <a:cubicBezTo>
                    <a:pt x="155" y="181"/>
                    <a:pt x="132" y="188"/>
                    <a:pt x="109" y="198"/>
                  </a:cubicBezTo>
                  <a:cubicBezTo>
                    <a:pt x="108" y="198"/>
                    <a:pt x="107" y="198"/>
                    <a:pt x="106" y="199"/>
                  </a:cubicBezTo>
                  <a:cubicBezTo>
                    <a:pt x="105" y="199"/>
                    <a:pt x="103" y="200"/>
                    <a:pt x="102" y="201"/>
                  </a:cubicBezTo>
                  <a:cubicBezTo>
                    <a:pt x="97" y="203"/>
                    <a:pt x="46" y="209"/>
                    <a:pt x="42" y="211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18" y="234"/>
                    <a:pt x="56" y="232"/>
                    <a:pt x="38" y="241"/>
                  </a:cubicBezTo>
                  <a:cubicBezTo>
                    <a:pt x="31" y="248"/>
                    <a:pt x="24" y="255"/>
                    <a:pt x="17" y="262"/>
                  </a:cubicBezTo>
                  <a:cubicBezTo>
                    <a:pt x="16" y="263"/>
                    <a:pt x="13" y="267"/>
                    <a:pt x="11" y="270"/>
                  </a:cubicBezTo>
                  <a:cubicBezTo>
                    <a:pt x="44" y="281"/>
                    <a:pt x="77" y="294"/>
                    <a:pt x="110" y="306"/>
                  </a:cubicBezTo>
                  <a:cubicBezTo>
                    <a:pt x="156" y="324"/>
                    <a:pt x="201" y="343"/>
                    <a:pt x="246" y="361"/>
                  </a:cubicBezTo>
                  <a:cubicBezTo>
                    <a:pt x="287" y="378"/>
                    <a:pt x="329" y="390"/>
                    <a:pt x="369" y="407"/>
                  </a:cubicBezTo>
                  <a:cubicBezTo>
                    <a:pt x="457" y="443"/>
                    <a:pt x="535" y="506"/>
                    <a:pt x="572" y="596"/>
                  </a:cubicBezTo>
                  <a:cubicBezTo>
                    <a:pt x="587" y="635"/>
                    <a:pt x="591" y="682"/>
                    <a:pt x="578" y="723"/>
                  </a:cubicBezTo>
                  <a:cubicBezTo>
                    <a:pt x="573" y="737"/>
                    <a:pt x="567" y="749"/>
                    <a:pt x="561" y="761"/>
                  </a:cubicBezTo>
                  <a:cubicBezTo>
                    <a:pt x="592" y="803"/>
                    <a:pt x="565" y="868"/>
                    <a:pt x="510" y="868"/>
                  </a:cubicBezTo>
                  <a:cubicBezTo>
                    <a:pt x="509" y="868"/>
                    <a:pt x="509" y="868"/>
                    <a:pt x="509" y="868"/>
                  </a:cubicBezTo>
                  <a:cubicBezTo>
                    <a:pt x="486" y="868"/>
                    <a:pt x="463" y="865"/>
                    <a:pt x="441" y="860"/>
                  </a:cubicBezTo>
                  <a:cubicBezTo>
                    <a:pt x="420" y="952"/>
                    <a:pt x="368" y="1029"/>
                    <a:pt x="301" y="1095"/>
                  </a:cubicBezTo>
                  <a:cubicBezTo>
                    <a:pt x="270" y="1127"/>
                    <a:pt x="235" y="1157"/>
                    <a:pt x="203" y="1187"/>
                  </a:cubicBezTo>
                  <a:cubicBezTo>
                    <a:pt x="185" y="1203"/>
                    <a:pt x="168" y="1220"/>
                    <a:pt x="152" y="1237"/>
                  </a:cubicBezTo>
                  <a:cubicBezTo>
                    <a:pt x="145" y="1245"/>
                    <a:pt x="138" y="1253"/>
                    <a:pt x="131" y="1261"/>
                  </a:cubicBezTo>
                  <a:cubicBezTo>
                    <a:pt x="128" y="1264"/>
                    <a:pt x="125" y="1267"/>
                    <a:pt x="123" y="1271"/>
                  </a:cubicBezTo>
                  <a:cubicBezTo>
                    <a:pt x="121" y="1273"/>
                    <a:pt x="119" y="1276"/>
                    <a:pt x="118" y="1277"/>
                  </a:cubicBezTo>
                  <a:cubicBezTo>
                    <a:pt x="74" y="1338"/>
                    <a:pt x="44" y="1409"/>
                    <a:pt x="0" y="1471"/>
                  </a:cubicBezTo>
                  <a:cubicBezTo>
                    <a:pt x="1563" y="1471"/>
                    <a:pt x="1563" y="1471"/>
                    <a:pt x="1563" y="1471"/>
                  </a:cubicBezTo>
                  <a:cubicBezTo>
                    <a:pt x="1563" y="89"/>
                    <a:pt x="1563" y="89"/>
                    <a:pt x="1563" y="89"/>
                  </a:cubicBezTo>
                  <a:cubicBezTo>
                    <a:pt x="1446" y="14"/>
                    <a:pt x="1311" y="0"/>
                    <a:pt x="119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994874" y="6767513"/>
              <a:ext cx="10602913" cy="2954337"/>
            </a:xfrm>
            <a:custGeom>
              <a:avLst/>
              <a:gdLst>
                <a:gd name="T0" fmla="*/ 1552 w 2818"/>
                <a:gd name="T1" fmla="*/ 200 h 1308"/>
                <a:gd name="T2" fmla="*/ 1606 w 2818"/>
                <a:gd name="T3" fmla="*/ 586 h 1308"/>
                <a:gd name="T4" fmla="*/ 0 w 2818"/>
                <a:gd name="T5" fmla="*/ 1308 h 1308"/>
                <a:gd name="T6" fmla="*/ 2310 w 2818"/>
                <a:gd name="T7" fmla="*/ 1308 h 1308"/>
                <a:gd name="T8" fmla="*/ 2570 w 2818"/>
                <a:gd name="T9" fmla="*/ 964 h 1308"/>
                <a:gd name="T10" fmla="*/ 2066 w 2818"/>
                <a:gd name="T11" fmla="*/ 216 h 1308"/>
                <a:gd name="T12" fmla="*/ 1410 w 2818"/>
                <a:gd name="T13" fmla="*/ 71 h 1308"/>
                <a:gd name="T14" fmla="*/ 1662 w 2818"/>
                <a:gd name="T15" fmla="*/ 0 h 1308"/>
                <a:gd name="T16" fmla="*/ 1638 w 2818"/>
                <a:gd name="T17" fmla="*/ 0 h 1308"/>
                <a:gd name="T18" fmla="*/ 1278 w 2818"/>
                <a:gd name="T19" fmla="*/ 43 h 1308"/>
                <a:gd name="T20" fmla="*/ 1552 w 2818"/>
                <a:gd name="T21" fmla="*/ 20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8" h="1308">
                  <a:moveTo>
                    <a:pt x="1552" y="200"/>
                  </a:moveTo>
                  <a:cubicBezTo>
                    <a:pt x="1772" y="248"/>
                    <a:pt x="1980" y="360"/>
                    <a:pt x="1606" y="586"/>
                  </a:cubicBezTo>
                  <a:cubicBezTo>
                    <a:pt x="946" y="983"/>
                    <a:pt x="368" y="1198"/>
                    <a:pt x="0" y="1308"/>
                  </a:cubicBezTo>
                  <a:cubicBezTo>
                    <a:pt x="2310" y="1308"/>
                    <a:pt x="2310" y="1308"/>
                    <a:pt x="2310" y="1308"/>
                  </a:cubicBezTo>
                  <a:cubicBezTo>
                    <a:pt x="2415" y="1182"/>
                    <a:pt x="2517" y="1050"/>
                    <a:pt x="2570" y="964"/>
                  </a:cubicBezTo>
                  <a:cubicBezTo>
                    <a:pt x="2818" y="561"/>
                    <a:pt x="2533" y="331"/>
                    <a:pt x="2066" y="216"/>
                  </a:cubicBezTo>
                  <a:cubicBezTo>
                    <a:pt x="1599" y="101"/>
                    <a:pt x="1450" y="101"/>
                    <a:pt x="1410" y="71"/>
                  </a:cubicBezTo>
                  <a:cubicBezTo>
                    <a:pt x="1374" y="44"/>
                    <a:pt x="1603" y="8"/>
                    <a:pt x="1662" y="0"/>
                  </a:cubicBezTo>
                  <a:cubicBezTo>
                    <a:pt x="1638" y="0"/>
                    <a:pt x="1638" y="0"/>
                    <a:pt x="1638" y="0"/>
                  </a:cubicBezTo>
                  <a:cubicBezTo>
                    <a:pt x="1578" y="4"/>
                    <a:pt x="1449" y="14"/>
                    <a:pt x="1278" y="43"/>
                  </a:cubicBezTo>
                  <a:cubicBezTo>
                    <a:pt x="1061" y="80"/>
                    <a:pt x="1332" y="153"/>
                    <a:pt x="1552" y="2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994873" y="6767513"/>
              <a:ext cx="10602913" cy="2954337"/>
            </a:xfrm>
            <a:custGeom>
              <a:avLst/>
              <a:gdLst>
                <a:gd name="T0" fmla="*/ 1552 w 2818"/>
                <a:gd name="T1" fmla="*/ 200 h 1308"/>
                <a:gd name="T2" fmla="*/ 1606 w 2818"/>
                <a:gd name="T3" fmla="*/ 586 h 1308"/>
                <a:gd name="T4" fmla="*/ 0 w 2818"/>
                <a:gd name="T5" fmla="*/ 1308 h 1308"/>
                <a:gd name="T6" fmla="*/ 2310 w 2818"/>
                <a:gd name="T7" fmla="*/ 1308 h 1308"/>
                <a:gd name="T8" fmla="*/ 2570 w 2818"/>
                <a:gd name="T9" fmla="*/ 964 h 1308"/>
                <a:gd name="T10" fmla="*/ 2066 w 2818"/>
                <a:gd name="T11" fmla="*/ 216 h 1308"/>
                <a:gd name="T12" fmla="*/ 1410 w 2818"/>
                <a:gd name="T13" fmla="*/ 71 h 1308"/>
                <a:gd name="T14" fmla="*/ 1662 w 2818"/>
                <a:gd name="T15" fmla="*/ 0 h 1308"/>
                <a:gd name="T16" fmla="*/ 1638 w 2818"/>
                <a:gd name="T17" fmla="*/ 0 h 1308"/>
                <a:gd name="T18" fmla="*/ 1278 w 2818"/>
                <a:gd name="T19" fmla="*/ 43 h 1308"/>
                <a:gd name="T20" fmla="*/ 1552 w 2818"/>
                <a:gd name="T21" fmla="*/ 20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8" h="1308">
                  <a:moveTo>
                    <a:pt x="1552" y="200"/>
                  </a:moveTo>
                  <a:cubicBezTo>
                    <a:pt x="1772" y="248"/>
                    <a:pt x="1980" y="360"/>
                    <a:pt x="1606" y="586"/>
                  </a:cubicBezTo>
                  <a:cubicBezTo>
                    <a:pt x="946" y="983"/>
                    <a:pt x="368" y="1198"/>
                    <a:pt x="0" y="1308"/>
                  </a:cubicBezTo>
                  <a:cubicBezTo>
                    <a:pt x="2310" y="1308"/>
                    <a:pt x="2310" y="1308"/>
                    <a:pt x="2310" y="1308"/>
                  </a:cubicBezTo>
                  <a:cubicBezTo>
                    <a:pt x="2415" y="1182"/>
                    <a:pt x="2517" y="1050"/>
                    <a:pt x="2570" y="964"/>
                  </a:cubicBezTo>
                  <a:cubicBezTo>
                    <a:pt x="2818" y="561"/>
                    <a:pt x="2533" y="331"/>
                    <a:pt x="2066" y="216"/>
                  </a:cubicBezTo>
                  <a:cubicBezTo>
                    <a:pt x="1599" y="101"/>
                    <a:pt x="1450" y="101"/>
                    <a:pt x="1410" y="71"/>
                  </a:cubicBezTo>
                  <a:cubicBezTo>
                    <a:pt x="1374" y="44"/>
                    <a:pt x="1603" y="8"/>
                    <a:pt x="1662" y="0"/>
                  </a:cubicBezTo>
                  <a:cubicBezTo>
                    <a:pt x="1638" y="0"/>
                    <a:pt x="1638" y="0"/>
                    <a:pt x="1638" y="0"/>
                  </a:cubicBezTo>
                  <a:cubicBezTo>
                    <a:pt x="1578" y="4"/>
                    <a:pt x="1449" y="14"/>
                    <a:pt x="1278" y="43"/>
                  </a:cubicBezTo>
                  <a:cubicBezTo>
                    <a:pt x="1061" y="80"/>
                    <a:pt x="1332" y="153"/>
                    <a:pt x="1552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5668474" y="6767513"/>
              <a:ext cx="3735388" cy="2954337"/>
            </a:xfrm>
            <a:custGeom>
              <a:avLst/>
              <a:gdLst>
                <a:gd name="T0" fmla="*/ 95 w 993"/>
                <a:gd name="T1" fmla="*/ 103 h 1308"/>
                <a:gd name="T2" fmla="*/ 169 w 993"/>
                <a:gd name="T3" fmla="*/ 123 h 1308"/>
                <a:gd name="T4" fmla="*/ 524 w 993"/>
                <a:gd name="T5" fmla="*/ 202 h 1308"/>
                <a:gd name="T6" fmla="*/ 726 w 993"/>
                <a:gd name="T7" fmla="*/ 263 h 1308"/>
                <a:gd name="T8" fmla="*/ 919 w 993"/>
                <a:gd name="T9" fmla="*/ 380 h 1308"/>
                <a:gd name="T10" fmla="*/ 939 w 993"/>
                <a:gd name="T11" fmla="*/ 604 h 1308"/>
                <a:gd name="T12" fmla="*/ 767 w 993"/>
                <a:gd name="T13" fmla="*/ 796 h 1308"/>
                <a:gd name="T14" fmla="*/ 0 w 993"/>
                <a:gd name="T15" fmla="*/ 1308 h 1308"/>
                <a:gd name="T16" fmla="*/ 62 w 993"/>
                <a:gd name="T17" fmla="*/ 1308 h 1308"/>
                <a:gd name="T18" fmla="*/ 777 w 993"/>
                <a:gd name="T19" fmla="*/ 802 h 1308"/>
                <a:gd name="T20" fmla="*/ 944 w 993"/>
                <a:gd name="T21" fmla="*/ 607 h 1308"/>
                <a:gd name="T22" fmla="*/ 923 w 993"/>
                <a:gd name="T23" fmla="*/ 377 h 1308"/>
                <a:gd name="T24" fmla="*/ 728 w 993"/>
                <a:gd name="T25" fmla="*/ 259 h 1308"/>
                <a:gd name="T26" fmla="*/ 525 w 993"/>
                <a:gd name="T27" fmla="*/ 197 h 1308"/>
                <a:gd name="T28" fmla="*/ 170 w 993"/>
                <a:gd name="T29" fmla="*/ 119 h 1308"/>
                <a:gd name="T30" fmla="*/ 96 w 993"/>
                <a:gd name="T31" fmla="*/ 99 h 1308"/>
                <a:gd name="T32" fmla="*/ 64 w 993"/>
                <a:gd name="T33" fmla="*/ 83 h 1308"/>
                <a:gd name="T34" fmla="*/ 81 w 993"/>
                <a:gd name="T35" fmla="*/ 62 h 1308"/>
                <a:gd name="T36" fmla="*/ 202 w 993"/>
                <a:gd name="T37" fmla="*/ 30 h 1308"/>
                <a:gd name="T38" fmla="*/ 414 w 993"/>
                <a:gd name="T39" fmla="*/ 0 h 1308"/>
                <a:gd name="T40" fmla="*/ 405 w 993"/>
                <a:gd name="T41" fmla="*/ 0 h 1308"/>
                <a:gd name="T42" fmla="*/ 201 w 993"/>
                <a:gd name="T43" fmla="*/ 28 h 1308"/>
                <a:gd name="T44" fmla="*/ 80 w 993"/>
                <a:gd name="T45" fmla="*/ 59 h 1308"/>
                <a:gd name="T46" fmla="*/ 62 w 993"/>
                <a:gd name="T47" fmla="*/ 85 h 1308"/>
                <a:gd name="T48" fmla="*/ 95 w 993"/>
                <a:gd name="T49" fmla="*/ 103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3" h="1308">
                  <a:moveTo>
                    <a:pt x="95" y="103"/>
                  </a:moveTo>
                  <a:cubicBezTo>
                    <a:pt x="118" y="111"/>
                    <a:pt x="143" y="117"/>
                    <a:pt x="169" y="123"/>
                  </a:cubicBezTo>
                  <a:cubicBezTo>
                    <a:pt x="274" y="145"/>
                    <a:pt x="393" y="171"/>
                    <a:pt x="524" y="202"/>
                  </a:cubicBezTo>
                  <a:cubicBezTo>
                    <a:pt x="589" y="218"/>
                    <a:pt x="657" y="237"/>
                    <a:pt x="726" y="263"/>
                  </a:cubicBezTo>
                  <a:cubicBezTo>
                    <a:pt x="793" y="290"/>
                    <a:pt x="865" y="322"/>
                    <a:pt x="919" y="380"/>
                  </a:cubicBezTo>
                  <a:cubicBezTo>
                    <a:pt x="973" y="437"/>
                    <a:pt x="987" y="533"/>
                    <a:pt x="939" y="604"/>
                  </a:cubicBezTo>
                  <a:cubicBezTo>
                    <a:pt x="896" y="676"/>
                    <a:pt x="833" y="737"/>
                    <a:pt x="767" y="796"/>
                  </a:cubicBezTo>
                  <a:cubicBezTo>
                    <a:pt x="548" y="982"/>
                    <a:pt x="284" y="1148"/>
                    <a:pt x="0" y="1308"/>
                  </a:cubicBezTo>
                  <a:cubicBezTo>
                    <a:pt x="62" y="1308"/>
                    <a:pt x="62" y="1308"/>
                    <a:pt x="62" y="1308"/>
                  </a:cubicBezTo>
                  <a:cubicBezTo>
                    <a:pt x="329" y="1150"/>
                    <a:pt x="560" y="987"/>
                    <a:pt x="777" y="802"/>
                  </a:cubicBezTo>
                  <a:cubicBezTo>
                    <a:pt x="843" y="743"/>
                    <a:pt x="901" y="680"/>
                    <a:pt x="944" y="607"/>
                  </a:cubicBezTo>
                  <a:cubicBezTo>
                    <a:pt x="993" y="534"/>
                    <a:pt x="979" y="434"/>
                    <a:pt x="923" y="377"/>
                  </a:cubicBezTo>
                  <a:cubicBezTo>
                    <a:pt x="868" y="317"/>
                    <a:pt x="795" y="285"/>
                    <a:pt x="728" y="259"/>
                  </a:cubicBezTo>
                  <a:cubicBezTo>
                    <a:pt x="659" y="232"/>
                    <a:pt x="590" y="214"/>
                    <a:pt x="525" y="197"/>
                  </a:cubicBezTo>
                  <a:cubicBezTo>
                    <a:pt x="394" y="167"/>
                    <a:pt x="275" y="141"/>
                    <a:pt x="170" y="119"/>
                  </a:cubicBezTo>
                  <a:cubicBezTo>
                    <a:pt x="144" y="113"/>
                    <a:pt x="119" y="107"/>
                    <a:pt x="96" y="99"/>
                  </a:cubicBezTo>
                  <a:cubicBezTo>
                    <a:pt x="84" y="95"/>
                    <a:pt x="72" y="91"/>
                    <a:pt x="64" y="83"/>
                  </a:cubicBezTo>
                  <a:cubicBezTo>
                    <a:pt x="56" y="74"/>
                    <a:pt x="73" y="66"/>
                    <a:pt x="81" y="62"/>
                  </a:cubicBezTo>
                  <a:cubicBezTo>
                    <a:pt x="123" y="45"/>
                    <a:pt x="165" y="38"/>
                    <a:pt x="202" y="30"/>
                  </a:cubicBezTo>
                  <a:cubicBezTo>
                    <a:pt x="309" y="11"/>
                    <a:pt x="382" y="3"/>
                    <a:pt x="41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70" y="3"/>
                    <a:pt x="300" y="11"/>
                    <a:pt x="201" y="28"/>
                  </a:cubicBezTo>
                  <a:cubicBezTo>
                    <a:pt x="165" y="35"/>
                    <a:pt x="123" y="42"/>
                    <a:pt x="80" y="59"/>
                  </a:cubicBezTo>
                  <a:cubicBezTo>
                    <a:pt x="72" y="63"/>
                    <a:pt x="52" y="71"/>
                    <a:pt x="62" y="85"/>
                  </a:cubicBezTo>
                  <a:cubicBezTo>
                    <a:pt x="71" y="95"/>
                    <a:pt x="83" y="98"/>
                    <a:pt x="95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638" y="72489"/>
            <a:ext cx="8229600" cy="533311"/>
          </a:xfrm>
        </p:spPr>
        <p:txBody>
          <a:bodyPr/>
          <a:lstStyle/>
          <a:p>
            <a:r>
              <a:rPr lang="en-US" dirty="0"/>
              <a:t>Campus </a:t>
            </a:r>
            <a:r>
              <a:rPr lang="en-US" dirty="0">
                <a:latin typeface="Malgun Gothic (Body)"/>
              </a:rPr>
              <a:t>Entry</a:t>
            </a:r>
            <a:r>
              <a:rPr lang="en-US" dirty="0"/>
              <a:t> &amp; Exit Management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199210" y="2005013"/>
            <a:ext cx="52388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333751" y="2005013"/>
            <a:ext cx="51197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3199210" y="2218135"/>
            <a:ext cx="52388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3333751" y="2218135"/>
            <a:ext cx="51197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3199210" y="2401491"/>
            <a:ext cx="52388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3076576" y="2401491"/>
            <a:ext cx="52388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2957513" y="2401491"/>
            <a:ext cx="48816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2764632" y="2397919"/>
            <a:ext cx="52388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2608660" y="2397919"/>
            <a:ext cx="51197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3333751" y="2401491"/>
            <a:ext cx="51197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3486151" y="2301479"/>
            <a:ext cx="51197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3486151" y="2491979"/>
            <a:ext cx="51197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596879" y="2491979"/>
            <a:ext cx="48816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3708797" y="2491979"/>
            <a:ext cx="48816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3605214" y="2301479"/>
            <a:ext cx="51197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3708797" y="2301479"/>
            <a:ext cx="48816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3645694" y="2170510"/>
            <a:ext cx="52388" cy="47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3876676" y="2218135"/>
            <a:ext cx="51197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4010026" y="2218135"/>
            <a:ext cx="52388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4901803" y="2132410"/>
            <a:ext cx="52388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5036344" y="2132410"/>
            <a:ext cx="52388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5162551" y="2132410"/>
            <a:ext cx="52388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4901803" y="2305050"/>
            <a:ext cx="52388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5036344" y="2305050"/>
            <a:ext cx="52388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5162551" y="2305050"/>
            <a:ext cx="52388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5337573" y="2305050"/>
            <a:ext cx="51197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5470922" y="2305050"/>
            <a:ext cx="52388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1" name="Rectangle 43"/>
          <p:cNvSpPr>
            <a:spLocks noChangeArrowheads="1"/>
          </p:cNvSpPr>
          <p:nvPr/>
        </p:nvSpPr>
        <p:spPr bwMode="auto">
          <a:xfrm>
            <a:off x="5470922" y="2109788"/>
            <a:ext cx="52388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5682854" y="2087166"/>
            <a:ext cx="48816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63" name="Rectangle 45"/>
          <p:cNvSpPr>
            <a:spLocks noChangeArrowheads="1"/>
          </p:cNvSpPr>
          <p:nvPr/>
        </p:nvSpPr>
        <p:spPr bwMode="auto">
          <a:xfrm>
            <a:off x="5817395" y="2087166"/>
            <a:ext cx="47625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096" name="Rectangle 46"/>
          <p:cNvSpPr>
            <a:spLocks noChangeArrowheads="1"/>
          </p:cNvSpPr>
          <p:nvPr/>
        </p:nvSpPr>
        <p:spPr bwMode="auto">
          <a:xfrm>
            <a:off x="5682854" y="2256235"/>
            <a:ext cx="48816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097" name="Rectangle 47"/>
          <p:cNvSpPr>
            <a:spLocks noChangeArrowheads="1"/>
          </p:cNvSpPr>
          <p:nvPr/>
        </p:nvSpPr>
        <p:spPr bwMode="auto">
          <a:xfrm>
            <a:off x="5817395" y="2256235"/>
            <a:ext cx="47625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098" name="Rectangle 48"/>
          <p:cNvSpPr>
            <a:spLocks noChangeArrowheads="1"/>
          </p:cNvSpPr>
          <p:nvPr/>
        </p:nvSpPr>
        <p:spPr bwMode="auto">
          <a:xfrm>
            <a:off x="5682854" y="2401491"/>
            <a:ext cx="48816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099" name="Rectangle 49"/>
          <p:cNvSpPr>
            <a:spLocks noChangeArrowheads="1"/>
          </p:cNvSpPr>
          <p:nvPr/>
        </p:nvSpPr>
        <p:spPr bwMode="auto">
          <a:xfrm>
            <a:off x="5817395" y="2401491"/>
            <a:ext cx="47625" cy="940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0" name="Rectangle 50"/>
          <p:cNvSpPr>
            <a:spLocks noChangeArrowheads="1"/>
          </p:cNvSpPr>
          <p:nvPr/>
        </p:nvSpPr>
        <p:spPr bwMode="auto">
          <a:xfrm>
            <a:off x="6103144" y="2109788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1" name="Rectangle 51"/>
          <p:cNvSpPr>
            <a:spLocks noChangeArrowheads="1"/>
          </p:cNvSpPr>
          <p:nvPr/>
        </p:nvSpPr>
        <p:spPr bwMode="auto">
          <a:xfrm>
            <a:off x="6199585" y="2109788"/>
            <a:ext cx="48816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2" name="Rectangle 52"/>
          <p:cNvSpPr>
            <a:spLocks noChangeArrowheads="1"/>
          </p:cNvSpPr>
          <p:nvPr/>
        </p:nvSpPr>
        <p:spPr bwMode="auto">
          <a:xfrm>
            <a:off x="6103144" y="2240756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3" name="Rectangle 53"/>
          <p:cNvSpPr>
            <a:spLocks noChangeArrowheads="1"/>
          </p:cNvSpPr>
          <p:nvPr/>
        </p:nvSpPr>
        <p:spPr bwMode="auto">
          <a:xfrm>
            <a:off x="6199585" y="2240756"/>
            <a:ext cx="48816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4" name="Rectangle 54"/>
          <p:cNvSpPr>
            <a:spLocks noChangeArrowheads="1"/>
          </p:cNvSpPr>
          <p:nvPr/>
        </p:nvSpPr>
        <p:spPr bwMode="auto">
          <a:xfrm>
            <a:off x="6103144" y="2390775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6" name="Rectangle 55"/>
          <p:cNvSpPr>
            <a:spLocks noChangeArrowheads="1"/>
          </p:cNvSpPr>
          <p:nvPr/>
        </p:nvSpPr>
        <p:spPr bwMode="auto">
          <a:xfrm>
            <a:off x="6199585" y="2390775"/>
            <a:ext cx="48816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7" name="Rectangle 56"/>
          <p:cNvSpPr>
            <a:spLocks noChangeArrowheads="1"/>
          </p:cNvSpPr>
          <p:nvPr/>
        </p:nvSpPr>
        <p:spPr bwMode="auto">
          <a:xfrm>
            <a:off x="4600576" y="2158604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8" name="Rectangle 57"/>
          <p:cNvSpPr>
            <a:spLocks noChangeArrowheads="1"/>
          </p:cNvSpPr>
          <p:nvPr/>
        </p:nvSpPr>
        <p:spPr bwMode="auto">
          <a:xfrm>
            <a:off x="4600576" y="2278856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09" name="Rectangle 58"/>
          <p:cNvSpPr>
            <a:spLocks noChangeArrowheads="1"/>
          </p:cNvSpPr>
          <p:nvPr/>
        </p:nvSpPr>
        <p:spPr bwMode="auto">
          <a:xfrm>
            <a:off x="4600576" y="2409825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0" name="Rectangle 59"/>
          <p:cNvSpPr>
            <a:spLocks noChangeArrowheads="1"/>
          </p:cNvSpPr>
          <p:nvPr/>
        </p:nvSpPr>
        <p:spPr bwMode="auto">
          <a:xfrm>
            <a:off x="4132660" y="2076450"/>
            <a:ext cx="48816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1" name="Rectangle 60"/>
          <p:cNvSpPr>
            <a:spLocks noChangeArrowheads="1"/>
          </p:cNvSpPr>
          <p:nvPr/>
        </p:nvSpPr>
        <p:spPr bwMode="auto">
          <a:xfrm>
            <a:off x="3935016" y="2143125"/>
            <a:ext cx="48816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3" name="Rectangle 62"/>
          <p:cNvSpPr>
            <a:spLocks noChangeArrowheads="1"/>
          </p:cNvSpPr>
          <p:nvPr/>
        </p:nvSpPr>
        <p:spPr bwMode="auto">
          <a:xfrm>
            <a:off x="6415088" y="2446735"/>
            <a:ext cx="48816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4" name="Rectangle 63"/>
          <p:cNvSpPr>
            <a:spLocks noChangeArrowheads="1"/>
          </p:cNvSpPr>
          <p:nvPr/>
        </p:nvSpPr>
        <p:spPr bwMode="auto">
          <a:xfrm>
            <a:off x="6507957" y="2446735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5" name="Rectangle 64"/>
          <p:cNvSpPr>
            <a:spLocks noChangeArrowheads="1"/>
          </p:cNvSpPr>
          <p:nvPr/>
        </p:nvSpPr>
        <p:spPr bwMode="auto">
          <a:xfrm>
            <a:off x="6709172" y="2327672"/>
            <a:ext cx="48816" cy="47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6" name="Rectangle 65"/>
          <p:cNvSpPr>
            <a:spLocks noChangeArrowheads="1"/>
          </p:cNvSpPr>
          <p:nvPr/>
        </p:nvSpPr>
        <p:spPr bwMode="auto">
          <a:xfrm>
            <a:off x="6802041" y="2327672"/>
            <a:ext cx="52388" cy="47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7" name="Rectangle 66"/>
          <p:cNvSpPr>
            <a:spLocks noChangeArrowheads="1"/>
          </p:cNvSpPr>
          <p:nvPr/>
        </p:nvSpPr>
        <p:spPr bwMode="auto">
          <a:xfrm>
            <a:off x="6709172" y="2446735"/>
            <a:ext cx="48816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8" name="Rectangle 67"/>
          <p:cNvSpPr>
            <a:spLocks noChangeArrowheads="1"/>
          </p:cNvSpPr>
          <p:nvPr/>
        </p:nvSpPr>
        <p:spPr bwMode="auto">
          <a:xfrm>
            <a:off x="6802041" y="2446735"/>
            <a:ext cx="52388" cy="48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19" name="Rectangle 68"/>
          <p:cNvSpPr>
            <a:spLocks noChangeArrowheads="1"/>
          </p:cNvSpPr>
          <p:nvPr/>
        </p:nvSpPr>
        <p:spPr bwMode="auto">
          <a:xfrm>
            <a:off x="3876676" y="2353866"/>
            <a:ext cx="51197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0" name="Rectangle 69"/>
          <p:cNvSpPr>
            <a:spLocks noChangeArrowheads="1"/>
          </p:cNvSpPr>
          <p:nvPr/>
        </p:nvSpPr>
        <p:spPr bwMode="auto">
          <a:xfrm>
            <a:off x="4010026" y="2353866"/>
            <a:ext cx="52388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1" name="Rectangle 70"/>
          <p:cNvSpPr>
            <a:spLocks noChangeArrowheads="1"/>
          </p:cNvSpPr>
          <p:nvPr/>
        </p:nvSpPr>
        <p:spPr bwMode="auto">
          <a:xfrm>
            <a:off x="4132660" y="2218135"/>
            <a:ext cx="48816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2" name="Rectangle 71"/>
          <p:cNvSpPr>
            <a:spLocks noChangeArrowheads="1"/>
          </p:cNvSpPr>
          <p:nvPr/>
        </p:nvSpPr>
        <p:spPr bwMode="auto">
          <a:xfrm>
            <a:off x="4132660" y="2353866"/>
            <a:ext cx="48816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3" name="Rectangle 72"/>
          <p:cNvSpPr>
            <a:spLocks noChangeArrowheads="1"/>
          </p:cNvSpPr>
          <p:nvPr/>
        </p:nvSpPr>
        <p:spPr bwMode="auto">
          <a:xfrm>
            <a:off x="4262438" y="2218135"/>
            <a:ext cx="48816" cy="976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4" name="Rectangle 73"/>
          <p:cNvSpPr>
            <a:spLocks noChangeArrowheads="1"/>
          </p:cNvSpPr>
          <p:nvPr/>
        </p:nvSpPr>
        <p:spPr bwMode="auto">
          <a:xfrm>
            <a:off x="4262438" y="2353866"/>
            <a:ext cx="48816" cy="964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5" name="Rectangle 74"/>
          <p:cNvSpPr>
            <a:spLocks noChangeArrowheads="1"/>
          </p:cNvSpPr>
          <p:nvPr/>
        </p:nvSpPr>
        <p:spPr bwMode="auto">
          <a:xfrm>
            <a:off x="4731544" y="2099073"/>
            <a:ext cx="33338" cy="595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6" name="Rectangle 75"/>
          <p:cNvSpPr>
            <a:spLocks noChangeArrowheads="1"/>
          </p:cNvSpPr>
          <p:nvPr/>
        </p:nvSpPr>
        <p:spPr bwMode="auto">
          <a:xfrm>
            <a:off x="4798219" y="2099073"/>
            <a:ext cx="33338" cy="595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7" name="Rectangle 76"/>
          <p:cNvSpPr>
            <a:spLocks noChangeArrowheads="1"/>
          </p:cNvSpPr>
          <p:nvPr/>
        </p:nvSpPr>
        <p:spPr bwMode="auto">
          <a:xfrm>
            <a:off x="4731544" y="1975248"/>
            <a:ext cx="33338" cy="595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8" name="Rectangle 77"/>
          <p:cNvSpPr>
            <a:spLocks noChangeArrowheads="1"/>
          </p:cNvSpPr>
          <p:nvPr/>
        </p:nvSpPr>
        <p:spPr bwMode="auto">
          <a:xfrm>
            <a:off x="4798219" y="1975248"/>
            <a:ext cx="33338" cy="595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29" name="Rectangle 78"/>
          <p:cNvSpPr>
            <a:spLocks noChangeArrowheads="1"/>
          </p:cNvSpPr>
          <p:nvPr/>
        </p:nvSpPr>
        <p:spPr bwMode="auto">
          <a:xfrm>
            <a:off x="4731544" y="2210991"/>
            <a:ext cx="33338" cy="642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0" name="Rectangle 79"/>
          <p:cNvSpPr>
            <a:spLocks noChangeArrowheads="1"/>
          </p:cNvSpPr>
          <p:nvPr/>
        </p:nvSpPr>
        <p:spPr bwMode="auto">
          <a:xfrm>
            <a:off x="4798219" y="2210991"/>
            <a:ext cx="33338" cy="6429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1" name="Rectangle 80"/>
          <p:cNvSpPr>
            <a:spLocks noChangeArrowheads="1"/>
          </p:cNvSpPr>
          <p:nvPr/>
        </p:nvSpPr>
        <p:spPr bwMode="auto">
          <a:xfrm>
            <a:off x="4731544" y="2353867"/>
            <a:ext cx="33338" cy="595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2" name="Rectangle 81"/>
          <p:cNvSpPr>
            <a:spLocks noChangeArrowheads="1"/>
          </p:cNvSpPr>
          <p:nvPr/>
        </p:nvSpPr>
        <p:spPr bwMode="auto">
          <a:xfrm>
            <a:off x="4798219" y="2353867"/>
            <a:ext cx="33338" cy="595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3" name="Rectangle 82"/>
          <p:cNvSpPr>
            <a:spLocks noChangeArrowheads="1"/>
          </p:cNvSpPr>
          <p:nvPr/>
        </p:nvSpPr>
        <p:spPr bwMode="auto">
          <a:xfrm>
            <a:off x="4489848" y="1818085"/>
            <a:ext cx="40481" cy="7501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4" name="Rectangle 83"/>
          <p:cNvSpPr>
            <a:spLocks noChangeArrowheads="1"/>
          </p:cNvSpPr>
          <p:nvPr/>
        </p:nvSpPr>
        <p:spPr bwMode="auto">
          <a:xfrm>
            <a:off x="4414839" y="1818085"/>
            <a:ext cx="41672" cy="7501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5" name="Rectangle 84"/>
          <p:cNvSpPr>
            <a:spLocks noChangeArrowheads="1"/>
          </p:cNvSpPr>
          <p:nvPr/>
        </p:nvSpPr>
        <p:spPr bwMode="auto">
          <a:xfrm>
            <a:off x="4489848" y="1968104"/>
            <a:ext cx="40481" cy="7501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6" name="Rectangle 85"/>
          <p:cNvSpPr>
            <a:spLocks noChangeArrowheads="1"/>
          </p:cNvSpPr>
          <p:nvPr/>
        </p:nvSpPr>
        <p:spPr bwMode="auto">
          <a:xfrm>
            <a:off x="4414839" y="1968104"/>
            <a:ext cx="41672" cy="7501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7" name="Rectangle 86"/>
          <p:cNvSpPr>
            <a:spLocks noChangeArrowheads="1"/>
          </p:cNvSpPr>
          <p:nvPr/>
        </p:nvSpPr>
        <p:spPr bwMode="auto">
          <a:xfrm>
            <a:off x="4489848" y="2109787"/>
            <a:ext cx="40481" cy="714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8" name="Rectangle 87"/>
          <p:cNvSpPr>
            <a:spLocks noChangeArrowheads="1"/>
          </p:cNvSpPr>
          <p:nvPr/>
        </p:nvSpPr>
        <p:spPr bwMode="auto">
          <a:xfrm>
            <a:off x="4414839" y="2109787"/>
            <a:ext cx="41672" cy="714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39" name="Rectangle 88"/>
          <p:cNvSpPr>
            <a:spLocks noChangeArrowheads="1"/>
          </p:cNvSpPr>
          <p:nvPr/>
        </p:nvSpPr>
        <p:spPr bwMode="auto">
          <a:xfrm>
            <a:off x="4489848" y="2240757"/>
            <a:ext cx="40481" cy="7501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40" name="Rectangle 89"/>
          <p:cNvSpPr>
            <a:spLocks noChangeArrowheads="1"/>
          </p:cNvSpPr>
          <p:nvPr/>
        </p:nvSpPr>
        <p:spPr bwMode="auto">
          <a:xfrm>
            <a:off x="4414839" y="2240757"/>
            <a:ext cx="41672" cy="7501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41" name="Rectangle 90"/>
          <p:cNvSpPr>
            <a:spLocks noChangeArrowheads="1"/>
          </p:cNvSpPr>
          <p:nvPr/>
        </p:nvSpPr>
        <p:spPr bwMode="auto">
          <a:xfrm>
            <a:off x="4489848" y="2397919"/>
            <a:ext cx="40481" cy="714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sp>
        <p:nvSpPr>
          <p:cNvPr id="4142" name="Rectangle 91"/>
          <p:cNvSpPr>
            <a:spLocks noChangeArrowheads="1"/>
          </p:cNvSpPr>
          <p:nvPr/>
        </p:nvSpPr>
        <p:spPr bwMode="auto">
          <a:xfrm>
            <a:off x="4414839" y="2397919"/>
            <a:ext cx="41672" cy="714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grpSp>
        <p:nvGrpSpPr>
          <p:cNvPr id="117" name="Group 116"/>
          <p:cNvGrpSpPr/>
          <p:nvPr/>
        </p:nvGrpSpPr>
        <p:grpSpPr>
          <a:xfrm rot="21431288" flipH="1">
            <a:off x="6653488" y="1891251"/>
            <a:ext cx="1557403" cy="1396717"/>
            <a:chOff x="556129" y="2976704"/>
            <a:chExt cx="3100689" cy="2780773"/>
          </a:xfrm>
        </p:grpSpPr>
        <p:grpSp>
          <p:nvGrpSpPr>
            <p:cNvPr id="118" name="Group 117"/>
            <p:cNvGrpSpPr/>
            <p:nvPr/>
          </p:nvGrpSpPr>
          <p:grpSpPr>
            <a:xfrm>
              <a:off x="1772874" y="3911987"/>
              <a:ext cx="327802" cy="1845490"/>
              <a:chOff x="5418501" y="1856776"/>
              <a:chExt cx="327802" cy="1845490"/>
            </a:xfrm>
          </p:grpSpPr>
          <p:sp>
            <p:nvSpPr>
              <p:cNvPr id="121" name="Freeform 7"/>
              <p:cNvSpPr>
                <a:spLocks/>
              </p:cNvSpPr>
              <p:nvPr/>
            </p:nvSpPr>
            <p:spPr bwMode="auto">
              <a:xfrm>
                <a:off x="5418501" y="1872000"/>
                <a:ext cx="284896" cy="1830266"/>
              </a:xfrm>
              <a:custGeom>
                <a:avLst/>
                <a:gdLst>
                  <a:gd name="T0" fmla="*/ 0 w 304"/>
                  <a:gd name="T1" fmla="*/ 0 h 1953"/>
                  <a:gd name="T2" fmla="*/ 162 w 304"/>
                  <a:gd name="T3" fmla="*/ 0 h 1953"/>
                  <a:gd name="T4" fmla="*/ 304 w 304"/>
                  <a:gd name="T5" fmla="*/ 1953 h 1953"/>
                  <a:gd name="T6" fmla="*/ 0 w 304"/>
                  <a:gd name="T7" fmla="*/ 1953 h 1953"/>
                  <a:gd name="T8" fmla="*/ 0 w 304"/>
                  <a:gd name="T9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953">
                    <a:moveTo>
                      <a:pt x="0" y="0"/>
                    </a:moveTo>
                    <a:lnTo>
                      <a:pt x="162" y="0"/>
                    </a:lnTo>
                    <a:lnTo>
                      <a:pt x="304" y="1953"/>
                    </a:lnTo>
                    <a:lnTo>
                      <a:pt x="0" y="19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5461407" y="1856776"/>
                <a:ext cx="284896" cy="1830266"/>
              </a:xfrm>
              <a:custGeom>
                <a:avLst/>
                <a:gdLst>
                  <a:gd name="T0" fmla="*/ 0 w 304"/>
                  <a:gd name="T1" fmla="*/ 0 h 1953"/>
                  <a:gd name="T2" fmla="*/ 162 w 304"/>
                  <a:gd name="T3" fmla="*/ 0 h 1953"/>
                  <a:gd name="T4" fmla="*/ 304 w 304"/>
                  <a:gd name="T5" fmla="*/ 1953 h 1953"/>
                  <a:gd name="T6" fmla="*/ 0 w 304"/>
                  <a:gd name="T7" fmla="*/ 1953 h 1953"/>
                  <a:gd name="T8" fmla="*/ 0 w 304"/>
                  <a:gd name="T9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953">
                    <a:moveTo>
                      <a:pt x="0" y="0"/>
                    </a:moveTo>
                    <a:lnTo>
                      <a:pt x="162" y="0"/>
                    </a:lnTo>
                    <a:lnTo>
                      <a:pt x="304" y="1953"/>
                    </a:lnTo>
                    <a:lnTo>
                      <a:pt x="0" y="19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</p:grpSp>
        <p:sp>
          <p:nvSpPr>
            <p:cNvPr id="119" name="Freeform 22"/>
            <p:cNvSpPr>
              <a:spLocks/>
            </p:cNvSpPr>
            <p:nvPr/>
          </p:nvSpPr>
          <p:spPr bwMode="auto">
            <a:xfrm rot="21388746">
              <a:off x="556129" y="3033854"/>
              <a:ext cx="3077829" cy="1852060"/>
            </a:xfrm>
            <a:custGeom>
              <a:avLst/>
              <a:gdLst>
                <a:gd name="T0" fmla="*/ 2219 w 2870"/>
                <a:gd name="T1" fmla="*/ 0 h 1727"/>
                <a:gd name="T2" fmla="*/ 125 w 2870"/>
                <a:gd name="T3" fmla="*/ 425 h 1727"/>
                <a:gd name="T4" fmla="*/ 0 w 2870"/>
                <a:gd name="T5" fmla="*/ 651 h 1727"/>
                <a:gd name="T6" fmla="*/ 73 w 2870"/>
                <a:gd name="T7" fmla="*/ 1510 h 1727"/>
                <a:gd name="T8" fmla="*/ 133 w 2870"/>
                <a:gd name="T9" fmla="*/ 1477 h 1727"/>
                <a:gd name="T10" fmla="*/ 217 w 2870"/>
                <a:gd name="T11" fmla="*/ 1477 h 1727"/>
                <a:gd name="T12" fmla="*/ 284 w 2870"/>
                <a:gd name="T13" fmla="*/ 1552 h 1727"/>
                <a:gd name="T14" fmla="*/ 150 w 2870"/>
                <a:gd name="T15" fmla="*/ 1552 h 1727"/>
                <a:gd name="T16" fmla="*/ 83 w 2870"/>
                <a:gd name="T17" fmla="*/ 1630 h 1727"/>
                <a:gd name="T18" fmla="*/ 92 w 2870"/>
                <a:gd name="T19" fmla="*/ 1727 h 1727"/>
                <a:gd name="T20" fmla="*/ 2286 w 2870"/>
                <a:gd name="T21" fmla="*/ 1343 h 1727"/>
                <a:gd name="T22" fmla="*/ 2870 w 2870"/>
                <a:gd name="T23" fmla="*/ 534 h 1727"/>
                <a:gd name="T24" fmla="*/ 2219 w 2870"/>
                <a:gd name="T25" fmla="*/ 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0" h="1727">
                  <a:moveTo>
                    <a:pt x="2219" y="0"/>
                  </a:moveTo>
                  <a:lnTo>
                    <a:pt x="125" y="425"/>
                  </a:lnTo>
                  <a:lnTo>
                    <a:pt x="0" y="651"/>
                  </a:lnTo>
                  <a:lnTo>
                    <a:pt x="73" y="1510"/>
                  </a:lnTo>
                  <a:lnTo>
                    <a:pt x="133" y="1477"/>
                  </a:lnTo>
                  <a:lnTo>
                    <a:pt x="217" y="1477"/>
                  </a:lnTo>
                  <a:lnTo>
                    <a:pt x="284" y="1552"/>
                  </a:lnTo>
                  <a:lnTo>
                    <a:pt x="150" y="1552"/>
                  </a:lnTo>
                  <a:lnTo>
                    <a:pt x="83" y="1630"/>
                  </a:lnTo>
                  <a:lnTo>
                    <a:pt x="92" y="1727"/>
                  </a:lnTo>
                  <a:lnTo>
                    <a:pt x="2286" y="1343"/>
                  </a:lnTo>
                  <a:lnTo>
                    <a:pt x="2870" y="534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 rot="21368774">
              <a:off x="578989" y="2976704"/>
              <a:ext cx="3077829" cy="1852060"/>
            </a:xfrm>
            <a:custGeom>
              <a:avLst/>
              <a:gdLst>
                <a:gd name="T0" fmla="*/ 2219 w 2870"/>
                <a:gd name="T1" fmla="*/ 0 h 1727"/>
                <a:gd name="T2" fmla="*/ 125 w 2870"/>
                <a:gd name="T3" fmla="*/ 425 h 1727"/>
                <a:gd name="T4" fmla="*/ 0 w 2870"/>
                <a:gd name="T5" fmla="*/ 651 h 1727"/>
                <a:gd name="T6" fmla="*/ 73 w 2870"/>
                <a:gd name="T7" fmla="*/ 1510 h 1727"/>
                <a:gd name="T8" fmla="*/ 133 w 2870"/>
                <a:gd name="T9" fmla="*/ 1477 h 1727"/>
                <a:gd name="T10" fmla="*/ 217 w 2870"/>
                <a:gd name="T11" fmla="*/ 1477 h 1727"/>
                <a:gd name="T12" fmla="*/ 284 w 2870"/>
                <a:gd name="T13" fmla="*/ 1552 h 1727"/>
                <a:gd name="T14" fmla="*/ 150 w 2870"/>
                <a:gd name="T15" fmla="*/ 1552 h 1727"/>
                <a:gd name="T16" fmla="*/ 83 w 2870"/>
                <a:gd name="T17" fmla="*/ 1630 h 1727"/>
                <a:gd name="T18" fmla="*/ 92 w 2870"/>
                <a:gd name="T19" fmla="*/ 1727 h 1727"/>
                <a:gd name="T20" fmla="*/ 2286 w 2870"/>
                <a:gd name="T21" fmla="*/ 1343 h 1727"/>
                <a:gd name="T22" fmla="*/ 2870 w 2870"/>
                <a:gd name="T23" fmla="*/ 534 h 1727"/>
                <a:gd name="T24" fmla="*/ 2219 w 2870"/>
                <a:gd name="T25" fmla="*/ 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0" h="1727">
                  <a:moveTo>
                    <a:pt x="2219" y="0"/>
                  </a:moveTo>
                  <a:lnTo>
                    <a:pt x="125" y="425"/>
                  </a:lnTo>
                  <a:lnTo>
                    <a:pt x="0" y="651"/>
                  </a:lnTo>
                  <a:lnTo>
                    <a:pt x="73" y="1510"/>
                  </a:lnTo>
                  <a:lnTo>
                    <a:pt x="133" y="1477"/>
                  </a:lnTo>
                  <a:lnTo>
                    <a:pt x="217" y="1477"/>
                  </a:lnTo>
                  <a:lnTo>
                    <a:pt x="284" y="1552"/>
                  </a:lnTo>
                  <a:lnTo>
                    <a:pt x="150" y="1552"/>
                  </a:lnTo>
                  <a:lnTo>
                    <a:pt x="83" y="1630"/>
                  </a:lnTo>
                  <a:lnTo>
                    <a:pt x="92" y="1727"/>
                  </a:lnTo>
                  <a:lnTo>
                    <a:pt x="2286" y="1343"/>
                  </a:lnTo>
                  <a:lnTo>
                    <a:pt x="2870" y="534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</p:grpSp>
      <p:sp>
        <p:nvSpPr>
          <p:cNvPr id="4144" name="TextBox 4143"/>
          <p:cNvSpPr txBox="1"/>
          <p:nvPr/>
        </p:nvSpPr>
        <p:spPr>
          <a:xfrm rot="834237">
            <a:off x="6840620" y="2098299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this 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endParaRPr lang="en-IN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F4C182F-1461-4BD8-A8A1-14636DAF3813}"/>
              </a:ext>
            </a:extLst>
          </p:cNvPr>
          <p:cNvGrpSpPr/>
          <p:nvPr/>
        </p:nvGrpSpPr>
        <p:grpSpPr>
          <a:xfrm rot="21244910">
            <a:off x="2985225" y="3079069"/>
            <a:ext cx="1179258" cy="1384118"/>
            <a:chOff x="6625055" y="1601788"/>
            <a:chExt cx="2663477" cy="312617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AF032BB-57A8-4C7D-9866-7879C25BC84F}"/>
                </a:ext>
              </a:extLst>
            </p:cNvPr>
            <p:cNvGrpSpPr/>
            <p:nvPr/>
          </p:nvGrpSpPr>
          <p:grpSpPr>
            <a:xfrm>
              <a:off x="7720430" y="1601788"/>
              <a:ext cx="555281" cy="3126176"/>
              <a:chOff x="7720430" y="1601788"/>
              <a:chExt cx="555281" cy="3126176"/>
            </a:xfrm>
          </p:grpSpPr>
          <p:sp>
            <p:nvSpPr>
              <p:cNvPr id="135" name="Freeform 7">
                <a:extLst>
                  <a:ext uri="{FF2B5EF4-FFF2-40B4-BE49-F238E27FC236}">
                    <a16:creationId xmlns:a16="http://schemas.microsoft.com/office/drawing/2014/main" id="{475D5C29-8D2D-445B-B161-8437BB14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0430" y="1627576"/>
                <a:ext cx="482600" cy="3100388"/>
              </a:xfrm>
              <a:custGeom>
                <a:avLst/>
                <a:gdLst>
                  <a:gd name="T0" fmla="*/ 0 w 304"/>
                  <a:gd name="T1" fmla="*/ 0 h 1953"/>
                  <a:gd name="T2" fmla="*/ 162 w 304"/>
                  <a:gd name="T3" fmla="*/ 0 h 1953"/>
                  <a:gd name="T4" fmla="*/ 304 w 304"/>
                  <a:gd name="T5" fmla="*/ 1953 h 1953"/>
                  <a:gd name="T6" fmla="*/ 0 w 304"/>
                  <a:gd name="T7" fmla="*/ 1953 h 1953"/>
                  <a:gd name="T8" fmla="*/ 0 w 304"/>
                  <a:gd name="T9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953">
                    <a:moveTo>
                      <a:pt x="0" y="0"/>
                    </a:moveTo>
                    <a:lnTo>
                      <a:pt x="162" y="0"/>
                    </a:lnTo>
                    <a:lnTo>
                      <a:pt x="304" y="1953"/>
                    </a:lnTo>
                    <a:lnTo>
                      <a:pt x="0" y="19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36" name="Freeform 7">
                <a:extLst>
                  <a:ext uri="{FF2B5EF4-FFF2-40B4-BE49-F238E27FC236}">
                    <a16:creationId xmlns:a16="http://schemas.microsoft.com/office/drawing/2014/main" id="{3F58E21D-54EE-4EF9-8AC2-1276EB73D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3111" y="1601788"/>
                <a:ext cx="482600" cy="3100388"/>
              </a:xfrm>
              <a:custGeom>
                <a:avLst/>
                <a:gdLst>
                  <a:gd name="T0" fmla="*/ 0 w 304"/>
                  <a:gd name="T1" fmla="*/ 0 h 1953"/>
                  <a:gd name="T2" fmla="*/ 162 w 304"/>
                  <a:gd name="T3" fmla="*/ 0 h 1953"/>
                  <a:gd name="T4" fmla="*/ 304 w 304"/>
                  <a:gd name="T5" fmla="*/ 1953 h 1953"/>
                  <a:gd name="T6" fmla="*/ 0 w 304"/>
                  <a:gd name="T7" fmla="*/ 1953 h 1953"/>
                  <a:gd name="T8" fmla="*/ 0 w 304"/>
                  <a:gd name="T9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953">
                    <a:moveTo>
                      <a:pt x="0" y="0"/>
                    </a:moveTo>
                    <a:lnTo>
                      <a:pt x="162" y="0"/>
                    </a:lnTo>
                    <a:lnTo>
                      <a:pt x="304" y="1953"/>
                    </a:lnTo>
                    <a:lnTo>
                      <a:pt x="0" y="19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7ED9ADD-2EB0-40D2-BB4C-C17D92C339F8}"/>
                </a:ext>
              </a:extLst>
            </p:cNvPr>
            <p:cNvGrpSpPr/>
            <p:nvPr/>
          </p:nvGrpSpPr>
          <p:grpSpPr>
            <a:xfrm>
              <a:off x="6709192" y="1809747"/>
              <a:ext cx="2579340" cy="750620"/>
              <a:chOff x="6709192" y="1809747"/>
              <a:chExt cx="2579340" cy="750620"/>
            </a:xfrm>
          </p:grpSpPr>
          <p:sp>
            <p:nvSpPr>
              <p:cNvPr id="133" name="Freeform 5">
                <a:extLst>
                  <a:ext uri="{FF2B5EF4-FFF2-40B4-BE49-F238E27FC236}">
                    <a16:creationId xmlns:a16="http://schemas.microsoft.com/office/drawing/2014/main" id="{6817AAF1-17C9-4524-88BA-A68B30B1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192" y="1877742"/>
                <a:ext cx="2506663" cy="682625"/>
              </a:xfrm>
              <a:custGeom>
                <a:avLst/>
                <a:gdLst>
                  <a:gd name="T0" fmla="*/ 0 w 1579"/>
                  <a:gd name="T1" fmla="*/ 23 h 430"/>
                  <a:gd name="T2" fmla="*/ 44 w 1579"/>
                  <a:gd name="T3" fmla="*/ 430 h 430"/>
                  <a:gd name="T4" fmla="*/ 1264 w 1579"/>
                  <a:gd name="T5" fmla="*/ 430 h 430"/>
                  <a:gd name="T6" fmla="*/ 1579 w 1579"/>
                  <a:gd name="T7" fmla="*/ 188 h 430"/>
                  <a:gd name="T8" fmla="*/ 1286 w 1579"/>
                  <a:gd name="T9" fmla="*/ 0 h 430"/>
                  <a:gd name="T10" fmla="*/ 0 w 1579"/>
                  <a:gd name="T11" fmla="*/ 23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9" h="430">
                    <a:moveTo>
                      <a:pt x="0" y="23"/>
                    </a:moveTo>
                    <a:lnTo>
                      <a:pt x="44" y="430"/>
                    </a:lnTo>
                    <a:lnTo>
                      <a:pt x="1264" y="430"/>
                    </a:lnTo>
                    <a:lnTo>
                      <a:pt x="1579" y="188"/>
                    </a:lnTo>
                    <a:lnTo>
                      <a:pt x="1286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34" name="Freeform 5">
                <a:extLst>
                  <a:ext uri="{FF2B5EF4-FFF2-40B4-BE49-F238E27FC236}">
                    <a16:creationId xmlns:a16="http://schemas.microsoft.com/office/drawing/2014/main" id="{9E19C1CF-13FC-436D-9D0B-5B7645E91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1873" y="1809747"/>
                <a:ext cx="2506659" cy="682626"/>
              </a:xfrm>
              <a:custGeom>
                <a:avLst/>
                <a:gdLst>
                  <a:gd name="T0" fmla="*/ 0 w 1579"/>
                  <a:gd name="T1" fmla="*/ 23 h 430"/>
                  <a:gd name="T2" fmla="*/ 44 w 1579"/>
                  <a:gd name="T3" fmla="*/ 430 h 430"/>
                  <a:gd name="T4" fmla="*/ 1264 w 1579"/>
                  <a:gd name="T5" fmla="*/ 430 h 430"/>
                  <a:gd name="T6" fmla="*/ 1579 w 1579"/>
                  <a:gd name="T7" fmla="*/ 188 h 430"/>
                  <a:gd name="T8" fmla="*/ 1286 w 1579"/>
                  <a:gd name="T9" fmla="*/ 0 h 430"/>
                  <a:gd name="T10" fmla="*/ 0 w 1579"/>
                  <a:gd name="T11" fmla="*/ 23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9" h="430">
                    <a:moveTo>
                      <a:pt x="0" y="23"/>
                    </a:moveTo>
                    <a:lnTo>
                      <a:pt x="44" y="430"/>
                    </a:lnTo>
                    <a:lnTo>
                      <a:pt x="1264" y="430"/>
                    </a:lnTo>
                    <a:lnTo>
                      <a:pt x="1579" y="188"/>
                    </a:lnTo>
                    <a:lnTo>
                      <a:pt x="1286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IN" sz="1350" dirty="0">
                    <a:solidFill>
                      <a:schemeClr val="bg1"/>
                    </a:solidFill>
                  </a:rPr>
                  <a:t>    </a:t>
                </a:r>
                <a:r>
                  <a:rPr lang="en-IN" b="1" dirty="0">
                    <a:solidFill>
                      <a:schemeClr val="bg1"/>
                    </a:solidFill>
                  </a:rPr>
                  <a:t>Entry</a:t>
                </a:r>
                <a:endParaRPr lang="en-IN" b="1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5A0ABFF-63D6-4767-BB7E-3F0E9E286588}"/>
                </a:ext>
              </a:extLst>
            </p:cNvPr>
            <p:cNvGrpSpPr/>
            <p:nvPr/>
          </p:nvGrpSpPr>
          <p:grpSpPr>
            <a:xfrm>
              <a:off x="6625055" y="2713038"/>
              <a:ext cx="2426944" cy="841105"/>
              <a:chOff x="6625055" y="2713038"/>
              <a:chExt cx="2426944" cy="841105"/>
            </a:xfrm>
          </p:grpSpPr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9411313E-5635-473E-8604-4BA62475A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055" y="2781030"/>
                <a:ext cx="2354263" cy="773113"/>
              </a:xfrm>
              <a:custGeom>
                <a:avLst/>
                <a:gdLst>
                  <a:gd name="T0" fmla="*/ 0 w 1483"/>
                  <a:gd name="T1" fmla="*/ 288 h 487"/>
                  <a:gd name="T2" fmla="*/ 226 w 1483"/>
                  <a:gd name="T3" fmla="*/ 57 h 487"/>
                  <a:gd name="T4" fmla="*/ 1450 w 1483"/>
                  <a:gd name="T5" fmla="*/ 0 h 487"/>
                  <a:gd name="T6" fmla="*/ 1483 w 1483"/>
                  <a:gd name="T7" fmla="*/ 429 h 487"/>
                  <a:gd name="T8" fmla="*/ 221 w 1483"/>
                  <a:gd name="T9" fmla="*/ 487 h 487"/>
                  <a:gd name="T10" fmla="*/ 0 w 1483"/>
                  <a:gd name="T11" fmla="*/ 288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83" h="487">
                    <a:moveTo>
                      <a:pt x="0" y="288"/>
                    </a:moveTo>
                    <a:lnTo>
                      <a:pt x="226" y="57"/>
                    </a:lnTo>
                    <a:lnTo>
                      <a:pt x="1450" y="0"/>
                    </a:lnTo>
                    <a:lnTo>
                      <a:pt x="1483" y="429"/>
                    </a:lnTo>
                    <a:lnTo>
                      <a:pt x="221" y="487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32" name="Freeform 6">
                <a:extLst>
                  <a:ext uri="{FF2B5EF4-FFF2-40B4-BE49-F238E27FC236}">
                    <a16:creationId xmlns:a16="http://schemas.microsoft.com/office/drawing/2014/main" id="{12DE734A-EEDC-44A3-9028-AF508BDC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736" y="2713038"/>
                <a:ext cx="2354263" cy="773113"/>
              </a:xfrm>
              <a:custGeom>
                <a:avLst/>
                <a:gdLst>
                  <a:gd name="T0" fmla="*/ 0 w 1483"/>
                  <a:gd name="T1" fmla="*/ 288 h 487"/>
                  <a:gd name="T2" fmla="*/ 226 w 1483"/>
                  <a:gd name="T3" fmla="*/ 57 h 487"/>
                  <a:gd name="T4" fmla="*/ 1450 w 1483"/>
                  <a:gd name="T5" fmla="*/ 0 h 487"/>
                  <a:gd name="T6" fmla="*/ 1483 w 1483"/>
                  <a:gd name="T7" fmla="*/ 429 h 487"/>
                  <a:gd name="T8" fmla="*/ 221 w 1483"/>
                  <a:gd name="T9" fmla="*/ 487 h 487"/>
                  <a:gd name="T10" fmla="*/ 0 w 1483"/>
                  <a:gd name="T11" fmla="*/ 288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83" h="487">
                    <a:moveTo>
                      <a:pt x="0" y="288"/>
                    </a:moveTo>
                    <a:lnTo>
                      <a:pt x="226" y="57"/>
                    </a:lnTo>
                    <a:lnTo>
                      <a:pt x="1450" y="0"/>
                    </a:lnTo>
                    <a:lnTo>
                      <a:pt x="1483" y="429"/>
                    </a:lnTo>
                    <a:lnTo>
                      <a:pt x="221" y="487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6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IN" sz="1350" dirty="0">
                    <a:solidFill>
                      <a:schemeClr val="bg1"/>
                    </a:solidFill>
                  </a:rPr>
                  <a:t>       </a:t>
                </a:r>
                <a:r>
                  <a:rPr lang="en-IN" b="1" dirty="0">
                    <a:solidFill>
                      <a:schemeClr val="bg1"/>
                    </a:solidFill>
                  </a:rPr>
                  <a:t>Exit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425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14321" y="862785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Whenever a vehicle comes entry is marked.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5902" y="2674390"/>
            <a:ext cx="198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ea typeface="Calibri Light" charset="0"/>
                <a:cs typeface="Calibri Light" charset="0"/>
              </a:rPr>
              <a:t>Use Cases Tested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E497A6-A288-4385-B595-B3B4480E6493}"/>
              </a:ext>
            </a:extLst>
          </p:cNvPr>
          <p:cNvGrpSpPr/>
          <p:nvPr/>
        </p:nvGrpSpPr>
        <p:grpSpPr>
          <a:xfrm>
            <a:off x="2327724" y="770942"/>
            <a:ext cx="3809157" cy="1705065"/>
            <a:chOff x="2327724" y="770942"/>
            <a:chExt cx="3809157" cy="1705065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231904" y="770942"/>
              <a:ext cx="2904977" cy="524962"/>
            </a:xfrm>
            <a:custGeom>
              <a:avLst/>
              <a:gdLst>
                <a:gd name="T0" fmla="*/ 2053 w 2053"/>
                <a:gd name="T1" fmla="*/ 187 h 371"/>
                <a:gd name="T2" fmla="*/ 1859 w 2053"/>
                <a:gd name="T3" fmla="*/ 2 h 371"/>
                <a:gd name="T4" fmla="*/ 1859 w 2053"/>
                <a:gd name="T5" fmla="*/ 0 h 371"/>
                <a:gd name="T6" fmla="*/ 0 w 2053"/>
                <a:gd name="T7" fmla="*/ 0 h 371"/>
                <a:gd name="T8" fmla="*/ 0 w 2053"/>
                <a:gd name="T9" fmla="*/ 371 h 371"/>
                <a:gd name="T10" fmla="*/ 1859 w 2053"/>
                <a:gd name="T11" fmla="*/ 371 h 371"/>
                <a:gd name="T12" fmla="*/ 1859 w 2053"/>
                <a:gd name="T13" fmla="*/ 371 h 371"/>
                <a:gd name="T14" fmla="*/ 2053 w 2053"/>
                <a:gd name="T15" fmla="*/ 18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3" h="371">
                  <a:moveTo>
                    <a:pt x="2053" y="187"/>
                  </a:moveTo>
                  <a:lnTo>
                    <a:pt x="1859" y="2"/>
                  </a:lnTo>
                  <a:lnTo>
                    <a:pt x="1859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859" y="371"/>
                  </a:lnTo>
                  <a:lnTo>
                    <a:pt x="1859" y="371"/>
                  </a:lnTo>
                  <a:lnTo>
                    <a:pt x="2053" y="18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327724" y="2341582"/>
              <a:ext cx="374973" cy="13442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702697" y="773771"/>
              <a:ext cx="533452" cy="1702235"/>
            </a:xfrm>
            <a:custGeom>
              <a:avLst/>
              <a:gdLst>
                <a:gd name="T0" fmla="*/ 0 w 377"/>
                <a:gd name="T1" fmla="*/ 1203 h 1203"/>
                <a:gd name="T2" fmla="*/ 377 w 377"/>
                <a:gd name="T3" fmla="*/ 369 h 1203"/>
                <a:gd name="T4" fmla="*/ 377 w 377"/>
                <a:gd name="T5" fmla="*/ 0 h 1203"/>
                <a:gd name="T6" fmla="*/ 0 w 377"/>
                <a:gd name="T7" fmla="*/ 1108 h 1203"/>
                <a:gd name="T8" fmla="*/ 0 w 377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03">
                  <a:moveTo>
                    <a:pt x="0" y="1203"/>
                  </a:moveTo>
                  <a:lnTo>
                    <a:pt x="377" y="369"/>
                  </a:lnTo>
                  <a:lnTo>
                    <a:pt x="377" y="0"/>
                  </a:lnTo>
                  <a:lnTo>
                    <a:pt x="0" y="1108"/>
                  </a:lnTo>
                  <a:lnTo>
                    <a:pt x="0" y="120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1904" y="883381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02394" y="906465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Add Entry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4075EB-2D2B-415A-A54C-1BD549BAC655}"/>
              </a:ext>
            </a:extLst>
          </p:cNvPr>
          <p:cNvGrpSpPr/>
          <p:nvPr/>
        </p:nvGrpSpPr>
        <p:grpSpPr>
          <a:xfrm>
            <a:off x="2327724" y="1296859"/>
            <a:ext cx="3346455" cy="1309327"/>
            <a:chOff x="2327724" y="1296859"/>
            <a:chExt cx="3346455" cy="1309327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31904" y="1296859"/>
              <a:ext cx="2442275" cy="528782"/>
            </a:xfrm>
            <a:custGeom>
              <a:avLst/>
              <a:gdLst>
                <a:gd name="T0" fmla="*/ 1726 w 1726"/>
                <a:gd name="T1" fmla="*/ 185 h 370"/>
                <a:gd name="T2" fmla="*/ 1530 w 1726"/>
                <a:gd name="T3" fmla="*/ 0 h 370"/>
                <a:gd name="T4" fmla="*/ 1530 w 1726"/>
                <a:gd name="T5" fmla="*/ 0 h 370"/>
                <a:gd name="T6" fmla="*/ 0 w 1726"/>
                <a:gd name="T7" fmla="*/ 0 h 370"/>
                <a:gd name="T8" fmla="*/ 0 w 1726"/>
                <a:gd name="T9" fmla="*/ 370 h 370"/>
                <a:gd name="T10" fmla="*/ 1530 w 1726"/>
                <a:gd name="T11" fmla="*/ 370 h 370"/>
                <a:gd name="T12" fmla="*/ 1530 w 1726"/>
                <a:gd name="T13" fmla="*/ 370 h 370"/>
                <a:gd name="T14" fmla="*/ 1726 w 1726"/>
                <a:gd name="T15" fmla="*/ 18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6" h="370">
                  <a:moveTo>
                    <a:pt x="1726" y="185"/>
                  </a:moveTo>
                  <a:lnTo>
                    <a:pt x="1530" y="0"/>
                  </a:lnTo>
                  <a:lnTo>
                    <a:pt x="153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530" y="370"/>
                  </a:lnTo>
                  <a:lnTo>
                    <a:pt x="1530" y="370"/>
                  </a:lnTo>
                  <a:lnTo>
                    <a:pt x="1726" y="18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327724" y="2476006"/>
              <a:ext cx="374973" cy="1301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702697" y="1300149"/>
              <a:ext cx="529207" cy="1306037"/>
            </a:xfrm>
            <a:custGeom>
              <a:avLst/>
              <a:gdLst>
                <a:gd name="T0" fmla="*/ 0 w 374"/>
                <a:gd name="T1" fmla="*/ 923 h 923"/>
                <a:gd name="T2" fmla="*/ 374 w 374"/>
                <a:gd name="T3" fmla="*/ 369 h 923"/>
                <a:gd name="T4" fmla="*/ 374 w 374"/>
                <a:gd name="T5" fmla="*/ 0 h 923"/>
                <a:gd name="T6" fmla="*/ 0 w 374"/>
                <a:gd name="T7" fmla="*/ 831 h 923"/>
                <a:gd name="T8" fmla="*/ 0 w 374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3">
                  <a:moveTo>
                    <a:pt x="0" y="923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831"/>
                  </a:lnTo>
                  <a:lnTo>
                    <a:pt x="0" y="92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1904" y="1406306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394" y="1434292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Add Exit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C670D-5444-4BA9-82A9-601CEFDF7DBC}"/>
              </a:ext>
            </a:extLst>
          </p:cNvPr>
          <p:cNvGrpSpPr/>
          <p:nvPr/>
        </p:nvGrpSpPr>
        <p:grpSpPr>
          <a:xfrm>
            <a:off x="2327724" y="1822280"/>
            <a:ext cx="3493614" cy="918331"/>
            <a:chOff x="2327724" y="1822280"/>
            <a:chExt cx="3493614" cy="918331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231904" y="1822280"/>
              <a:ext cx="2589434" cy="522132"/>
            </a:xfrm>
            <a:custGeom>
              <a:avLst/>
              <a:gdLst>
                <a:gd name="T0" fmla="*/ 1830 w 1830"/>
                <a:gd name="T1" fmla="*/ 185 h 369"/>
                <a:gd name="T2" fmla="*/ 1636 w 1830"/>
                <a:gd name="T3" fmla="*/ 0 h 369"/>
                <a:gd name="T4" fmla="*/ 1636 w 1830"/>
                <a:gd name="T5" fmla="*/ 0 h 369"/>
                <a:gd name="T6" fmla="*/ 0 w 1830"/>
                <a:gd name="T7" fmla="*/ 0 h 369"/>
                <a:gd name="T8" fmla="*/ 0 w 1830"/>
                <a:gd name="T9" fmla="*/ 369 h 369"/>
                <a:gd name="T10" fmla="*/ 1636 w 1830"/>
                <a:gd name="T11" fmla="*/ 369 h 369"/>
                <a:gd name="T12" fmla="*/ 1636 w 1830"/>
                <a:gd name="T13" fmla="*/ 369 h 369"/>
                <a:gd name="T14" fmla="*/ 1830 w 1830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69">
                  <a:moveTo>
                    <a:pt x="1830" y="185"/>
                  </a:moveTo>
                  <a:lnTo>
                    <a:pt x="1636" y="0"/>
                  </a:lnTo>
                  <a:lnTo>
                    <a:pt x="1636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636" y="369"/>
                  </a:lnTo>
                  <a:lnTo>
                    <a:pt x="1636" y="369"/>
                  </a:lnTo>
                  <a:lnTo>
                    <a:pt x="1830" y="18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27724" y="2606186"/>
              <a:ext cx="374973" cy="134425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702697" y="1822281"/>
              <a:ext cx="529207" cy="918329"/>
            </a:xfrm>
            <a:custGeom>
              <a:avLst/>
              <a:gdLst>
                <a:gd name="T0" fmla="*/ 0 w 374"/>
                <a:gd name="T1" fmla="*/ 649 h 649"/>
                <a:gd name="T2" fmla="*/ 374 w 374"/>
                <a:gd name="T3" fmla="*/ 369 h 649"/>
                <a:gd name="T4" fmla="*/ 374 w 374"/>
                <a:gd name="T5" fmla="*/ 0 h 649"/>
                <a:gd name="T6" fmla="*/ 0 w 374"/>
                <a:gd name="T7" fmla="*/ 554 h 649"/>
                <a:gd name="T8" fmla="*/ 0 w 374"/>
                <a:gd name="T9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9">
                  <a:moveTo>
                    <a:pt x="0" y="649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554"/>
                  </a:lnTo>
                  <a:lnTo>
                    <a:pt x="0" y="649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31904" y="1935010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02394" y="1956389"/>
              <a:ext cx="1270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Update Database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7F16C5-0880-49D4-8D8D-E4CAF22DED9B}"/>
              </a:ext>
            </a:extLst>
          </p:cNvPr>
          <p:cNvGrpSpPr/>
          <p:nvPr/>
        </p:nvGrpSpPr>
        <p:grpSpPr>
          <a:xfrm>
            <a:off x="2327724" y="2344412"/>
            <a:ext cx="3186561" cy="526376"/>
            <a:chOff x="2327724" y="2344412"/>
            <a:chExt cx="3186561" cy="526376"/>
          </a:xfrm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231904" y="2344412"/>
              <a:ext cx="2282381" cy="526376"/>
            </a:xfrm>
            <a:custGeom>
              <a:avLst/>
              <a:gdLst>
                <a:gd name="T0" fmla="*/ 1613 w 1613"/>
                <a:gd name="T1" fmla="*/ 187 h 372"/>
                <a:gd name="T2" fmla="*/ 1418 w 1613"/>
                <a:gd name="T3" fmla="*/ 3 h 372"/>
                <a:gd name="T4" fmla="*/ 1418 w 1613"/>
                <a:gd name="T5" fmla="*/ 0 h 372"/>
                <a:gd name="T6" fmla="*/ 0 w 1613"/>
                <a:gd name="T7" fmla="*/ 0 h 372"/>
                <a:gd name="T8" fmla="*/ 0 w 1613"/>
                <a:gd name="T9" fmla="*/ 372 h 372"/>
                <a:gd name="T10" fmla="*/ 1418 w 1613"/>
                <a:gd name="T11" fmla="*/ 372 h 372"/>
                <a:gd name="T12" fmla="*/ 1418 w 1613"/>
                <a:gd name="T13" fmla="*/ 372 h 372"/>
                <a:gd name="T14" fmla="*/ 1613 w 1613"/>
                <a:gd name="T15" fmla="*/ 18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3" h="372">
                  <a:moveTo>
                    <a:pt x="1613" y="187"/>
                  </a:moveTo>
                  <a:lnTo>
                    <a:pt x="1418" y="3"/>
                  </a:lnTo>
                  <a:lnTo>
                    <a:pt x="141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418" y="372"/>
                  </a:lnTo>
                  <a:lnTo>
                    <a:pt x="1418" y="372"/>
                  </a:lnTo>
                  <a:lnTo>
                    <a:pt x="1613" y="1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327724" y="2740609"/>
              <a:ext cx="374973" cy="1301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702697" y="2344412"/>
              <a:ext cx="529207" cy="526376"/>
            </a:xfrm>
            <a:custGeom>
              <a:avLst/>
              <a:gdLst>
                <a:gd name="T0" fmla="*/ 0 w 374"/>
                <a:gd name="T1" fmla="*/ 372 h 372"/>
                <a:gd name="T2" fmla="*/ 374 w 374"/>
                <a:gd name="T3" fmla="*/ 372 h 372"/>
                <a:gd name="T4" fmla="*/ 374 w 374"/>
                <a:gd name="T5" fmla="*/ 0 h 372"/>
                <a:gd name="T6" fmla="*/ 0 w 374"/>
                <a:gd name="T7" fmla="*/ 280 h 372"/>
                <a:gd name="T8" fmla="*/ 0 w 374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372">
                  <a:moveTo>
                    <a:pt x="0" y="372"/>
                  </a:moveTo>
                  <a:lnTo>
                    <a:pt x="374" y="372"/>
                  </a:lnTo>
                  <a:lnTo>
                    <a:pt x="374" y="0"/>
                  </a:lnTo>
                  <a:lnTo>
                    <a:pt x="0" y="280"/>
                  </a:lnTo>
                  <a:lnTo>
                    <a:pt x="0" y="37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1904" y="2456143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02394" y="2480642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Add User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7DEAD0-EF34-492C-8351-67361EF3B276}"/>
              </a:ext>
            </a:extLst>
          </p:cNvPr>
          <p:cNvGrpSpPr/>
          <p:nvPr/>
        </p:nvGrpSpPr>
        <p:grpSpPr>
          <a:xfrm>
            <a:off x="2327724" y="2870788"/>
            <a:ext cx="3045062" cy="533253"/>
            <a:chOff x="2327724" y="2870788"/>
            <a:chExt cx="3045062" cy="533253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231904" y="2870788"/>
              <a:ext cx="2140882" cy="526376"/>
            </a:xfrm>
            <a:custGeom>
              <a:avLst/>
              <a:gdLst>
                <a:gd name="T0" fmla="*/ 1513 w 1513"/>
                <a:gd name="T1" fmla="*/ 185 h 372"/>
                <a:gd name="T2" fmla="*/ 1319 w 1513"/>
                <a:gd name="T3" fmla="*/ 0 h 372"/>
                <a:gd name="T4" fmla="*/ 1319 w 1513"/>
                <a:gd name="T5" fmla="*/ 0 h 372"/>
                <a:gd name="T6" fmla="*/ 0 w 1513"/>
                <a:gd name="T7" fmla="*/ 0 h 372"/>
                <a:gd name="T8" fmla="*/ 0 w 1513"/>
                <a:gd name="T9" fmla="*/ 372 h 372"/>
                <a:gd name="T10" fmla="*/ 1319 w 1513"/>
                <a:gd name="T11" fmla="*/ 372 h 372"/>
                <a:gd name="T12" fmla="*/ 1319 w 1513"/>
                <a:gd name="T13" fmla="*/ 369 h 372"/>
                <a:gd name="T14" fmla="*/ 1513 w 1513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3" h="372">
                  <a:moveTo>
                    <a:pt x="1513" y="185"/>
                  </a:moveTo>
                  <a:lnTo>
                    <a:pt x="1319" y="0"/>
                  </a:lnTo>
                  <a:lnTo>
                    <a:pt x="1319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19" y="372"/>
                  </a:lnTo>
                  <a:lnTo>
                    <a:pt x="1319" y="369"/>
                  </a:lnTo>
                  <a:lnTo>
                    <a:pt x="1513" y="18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27724" y="2870788"/>
              <a:ext cx="374973" cy="1344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702697" y="2872400"/>
              <a:ext cx="533452" cy="531641"/>
            </a:xfrm>
            <a:custGeom>
              <a:avLst/>
              <a:gdLst>
                <a:gd name="T0" fmla="*/ 0 w 377"/>
                <a:gd name="T1" fmla="*/ 95 h 372"/>
                <a:gd name="T2" fmla="*/ 377 w 377"/>
                <a:gd name="T3" fmla="*/ 372 h 372"/>
                <a:gd name="T4" fmla="*/ 377 w 377"/>
                <a:gd name="T5" fmla="*/ 0 h 372"/>
                <a:gd name="T6" fmla="*/ 0 w 377"/>
                <a:gd name="T7" fmla="*/ 0 h 372"/>
                <a:gd name="T8" fmla="*/ 0 w 377"/>
                <a:gd name="T9" fmla="*/ 9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372">
                  <a:moveTo>
                    <a:pt x="0" y="95"/>
                  </a:moveTo>
                  <a:lnTo>
                    <a:pt x="377" y="372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1904" y="2984703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05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2394" y="3007018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Remove User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581974-D133-4F52-8ECF-4E56B6C97078}"/>
              </a:ext>
            </a:extLst>
          </p:cNvPr>
          <p:cNvGrpSpPr/>
          <p:nvPr/>
        </p:nvGrpSpPr>
        <p:grpSpPr>
          <a:xfrm>
            <a:off x="2327724" y="3000270"/>
            <a:ext cx="3694542" cy="932457"/>
            <a:chOff x="2327724" y="3000270"/>
            <a:chExt cx="3694542" cy="932457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231904" y="3396676"/>
              <a:ext cx="2790362" cy="527354"/>
            </a:xfrm>
            <a:custGeom>
              <a:avLst/>
              <a:gdLst>
                <a:gd name="T0" fmla="*/ 1972 w 1972"/>
                <a:gd name="T1" fmla="*/ 185 h 369"/>
                <a:gd name="T2" fmla="*/ 1778 w 1972"/>
                <a:gd name="T3" fmla="*/ 0 h 369"/>
                <a:gd name="T4" fmla="*/ 1778 w 1972"/>
                <a:gd name="T5" fmla="*/ 0 h 369"/>
                <a:gd name="T6" fmla="*/ 0 w 1972"/>
                <a:gd name="T7" fmla="*/ 0 h 369"/>
                <a:gd name="T8" fmla="*/ 0 w 1972"/>
                <a:gd name="T9" fmla="*/ 369 h 369"/>
                <a:gd name="T10" fmla="*/ 1778 w 1972"/>
                <a:gd name="T11" fmla="*/ 369 h 369"/>
                <a:gd name="T12" fmla="*/ 1778 w 1972"/>
                <a:gd name="T13" fmla="*/ 369 h 369"/>
                <a:gd name="T14" fmla="*/ 1972 w 1972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2" h="369">
                  <a:moveTo>
                    <a:pt x="1972" y="185"/>
                  </a:move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778" y="369"/>
                  </a:lnTo>
                  <a:lnTo>
                    <a:pt x="1778" y="369"/>
                  </a:lnTo>
                  <a:lnTo>
                    <a:pt x="1972" y="18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327724" y="3005213"/>
              <a:ext cx="374973" cy="13017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702697" y="3000270"/>
              <a:ext cx="529207" cy="932457"/>
            </a:xfrm>
            <a:custGeom>
              <a:avLst/>
              <a:gdLst>
                <a:gd name="T0" fmla="*/ 0 w 374"/>
                <a:gd name="T1" fmla="*/ 92 h 646"/>
                <a:gd name="T2" fmla="*/ 374 w 374"/>
                <a:gd name="T3" fmla="*/ 646 h 646"/>
                <a:gd name="T4" fmla="*/ 374 w 374"/>
                <a:gd name="T5" fmla="*/ 277 h 646"/>
                <a:gd name="T6" fmla="*/ 0 w 374"/>
                <a:gd name="T7" fmla="*/ 0 h 646"/>
                <a:gd name="T8" fmla="*/ 0 w 374"/>
                <a:gd name="T9" fmla="*/ 9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6">
                  <a:moveTo>
                    <a:pt x="0" y="92"/>
                  </a:moveTo>
                  <a:lnTo>
                    <a:pt x="374" y="646"/>
                  </a:lnTo>
                  <a:lnTo>
                    <a:pt x="374" y="277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31904" y="3516948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06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02394" y="3533396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Login &amp; Logout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921506-98E8-4605-A48D-37609FDF278C}"/>
              </a:ext>
            </a:extLst>
          </p:cNvPr>
          <p:cNvGrpSpPr/>
          <p:nvPr/>
        </p:nvGrpSpPr>
        <p:grpSpPr>
          <a:xfrm>
            <a:off x="2327724" y="3135391"/>
            <a:ext cx="3418553" cy="1310282"/>
            <a:chOff x="2327724" y="3135391"/>
            <a:chExt cx="3418553" cy="1310282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231904" y="3923541"/>
              <a:ext cx="2514373" cy="522132"/>
            </a:xfrm>
            <a:custGeom>
              <a:avLst/>
              <a:gdLst>
                <a:gd name="T0" fmla="*/ 1703 w 1703"/>
                <a:gd name="T1" fmla="*/ 184 h 369"/>
                <a:gd name="T2" fmla="*/ 1508 w 1703"/>
                <a:gd name="T3" fmla="*/ 0 h 369"/>
                <a:gd name="T4" fmla="*/ 1508 w 1703"/>
                <a:gd name="T5" fmla="*/ 0 h 369"/>
                <a:gd name="T6" fmla="*/ 0 w 1703"/>
                <a:gd name="T7" fmla="*/ 0 h 369"/>
                <a:gd name="T8" fmla="*/ 0 w 1703"/>
                <a:gd name="T9" fmla="*/ 369 h 369"/>
                <a:gd name="T10" fmla="*/ 1508 w 1703"/>
                <a:gd name="T11" fmla="*/ 369 h 369"/>
                <a:gd name="T12" fmla="*/ 1508 w 1703"/>
                <a:gd name="T13" fmla="*/ 369 h 369"/>
                <a:gd name="T14" fmla="*/ 1703 w 1703"/>
                <a:gd name="T15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3" h="369">
                  <a:moveTo>
                    <a:pt x="1703" y="184"/>
                  </a:moveTo>
                  <a:lnTo>
                    <a:pt x="1508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508" y="369"/>
                  </a:lnTo>
                  <a:lnTo>
                    <a:pt x="1508" y="369"/>
                  </a:lnTo>
                  <a:lnTo>
                    <a:pt x="1703" y="18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327724" y="3135392"/>
              <a:ext cx="374973" cy="1344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2702697" y="3135391"/>
              <a:ext cx="529207" cy="1310282"/>
            </a:xfrm>
            <a:custGeom>
              <a:avLst/>
              <a:gdLst>
                <a:gd name="T0" fmla="*/ 0 w 374"/>
                <a:gd name="T1" fmla="*/ 95 h 926"/>
                <a:gd name="T2" fmla="*/ 374 w 374"/>
                <a:gd name="T3" fmla="*/ 926 h 926"/>
                <a:gd name="T4" fmla="*/ 374 w 374"/>
                <a:gd name="T5" fmla="*/ 557 h 926"/>
                <a:gd name="T6" fmla="*/ 0 w 374"/>
                <a:gd name="T7" fmla="*/ 0 h 926"/>
                <a:gd name="T8" fmla="*/ 0 w 374"/>
                <a:gd name="T9" fmla="*/ 9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6">
                  <a:moveTo>
                    <a:pt x="0" y="95"/>
                  </a:moveTo>
                  <a:lnTo>
                    <a:pt x="374" y="926"/>
                  </a:lnTo>
                  <a:lnTo>
                    <a:pt x="374" y="55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1904" y="4036967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02393" y="4057650"/>
              <a:ext cx="1571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Change user password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2D3B5E-AAAA-4442-8756-B695D54AEFAD}"/>
              </a:ext>
            </a:extLst>
          </p:cNvPr>
          <p:cNvGrpSpPr/>
          <p:nvPr/>
        </p:nvGrpSpPr>
        <p:grpSpPr>
          <a:xfrm>
            <a:off x="2327724" y="3269816"/>
            <a:ext cx="3096002" cy="1702234"/>
            <a:chOff x="2327724" y="3269816"/>
            <a:chExt cx="3096002" cy="170223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231904" y="4445674"/>
              <a:ext cx="2191822" cy="526376"/>
            </a:xfrm>
            <a:custGeom>
              <a:avLst/>
              <a:gdLst>
                <a:gd name="T0" fmla="*/ 1549 w 1549"/>
                <a:gd name="T1" fmla="*/ 185 h 372"/>
                <a:gd name="T2" fmla="*/ 1355 w 1549"/>
                <a:gd name="T3" fmla="*/ 0 h 372"/>
                <a:gd name="T4" fmla="*/ 1508 w 1549"/>
                <a:gd name="T5" fmla="*/ 0 h 372"/>
                <a:gd name="T6" fmla="*/ 0 w 1549"/>
                <a:gd name="T7" fmla="*/ 0 h 372"/>
                <a:gd name="T8" fmla="*/ 0 w 1549"/>
                <a:gd name="T9" fmla="*/ 372 h 372"/>
                <a:gd name="T10" fmla="*/ 1355 w 1549"/>
                <a:gd name="T11" fmla="*/ 372 h 372"/>
                <a:gd name="T12" fmla="*/ 1355 w 1549"/>
                <a:gd name="T13" fmla="*/ 372 h 372"/>
                <a:gd name="T14" fmla="*/ 1549 w 1549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9" h="372">
                  <a:moveTo>
                    <a:pt x="1549" y="185"/>
                  </a:moveTo>
                  <a:lnTo>
                    <a:pt x="1355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55" y="372"/>
                  </a:lnTo>
                  <a:lnTo>
                    <a:pt x="1355" y="372"/>
                  </a:lnTo>
                  <a:lnTo>
                    <a:pt x="1549" y="18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327724" y="3269816"/>
              <a:ext cx="374973" cy="1301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702697" y="3269816"/>
              <a:ext cx="529207" cy="1697989"/>
            </a:xfrm>
            <a:custGeom>
              <a:avLst/>
              <a:gdLst>
                <a:gd name="T0" fmla="*/ 0 w 374"/>
                <a:gd name="T1" fmla="*/ 92 h 1200"/>
                <a:gd name="T2" fmla="*/ 374 w 374"/>
                <a:gd name="T3" fmla="*/ 1200 h 1200"/>
                <a:gd name="T4" fmla="*/ 374 w 374"/>
                <a:gd name="T5" fmla="*/ 831 h 1200"/>
                <a:gd name="T6" fmla="*/ 0 w 374"/>
                <a:gd name="T7" fmla="*/ 0 h 1200"/>
                <a:gd name="T8" fmla="*/ 0 w 374"/>
                <a:gd name="T9" fmla="*/ 9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200">
                  <a:moveTo>
                    <a:pt x="0" y="92"/>
                  </a:moveTo>
                  <a:lnTo>
                    <a:pt x="374" y="1200"/>
                  </a:lnTo>
                  <a:lnTo>
                    <a:pt x="374" y="831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31904" y="4558458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08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02394" y="4581904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View Entries	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214321" y="1422050"/>
            <a:ext cx="2491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Whenever a vehicle leaves  exit is marked 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47346" y="1865947"/>
            <a:ext cx="20361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Whenever vehicle enters or exits ,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database is updated.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57443" y="2475585"/>
            <a:ext cx="12955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Admin can add user.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57443" y="2993723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Admin can remove user.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71486" y="3543905"/>
            <a:ext cx="19127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User authentication is required.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71486" y="4056418"/>
            <a:ext cx="1954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User can change their password.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57443" y="4593082"/>
            <a:ext cx="2501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User can view the record of entry and exit.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46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97" grpId="0"/>
      <p:bldP spid="98" grpId="0"/>
      <p:bldP spid="100" grpId="0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79925"/>
            <a:ext cx="8229600" cy="533311"/>
          </a:xfrm>
        </p:spPr>
        <p:txBody>
          <a:bodyPr/>
          <a:lstStyle/>
          <a:p>
            <a:r>
              <a:rPr lang="en-US" dirty="0">
                <a:latin typeface="Malgun Gothic (Body)"/>
              </a:rPr>
              <a:t>Statistics of the test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2855" y="1538950"/>
            <a:ext cx="268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28~30  functions were tested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cross testing.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86054" y="2900770"/>
            <a:ext cx="2532790" cy="2049908"/>
            <a:chOff x="2340172" y="4279900"/>
            <a:chExt cx="2971604" cy="2405062"/>
          </a:xfrm>
          <a:effectLst>
            <a:outerShdw blurRad="88900" dist="38100" sx="102000" sy="102000" algn="t" rotWithShape="0">
              <a:prstClr val="black">
                <a:alpha val="31000"/>
              </a:prstClr>
            </a:outerShdw>
          </a:effectLst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340172" y="4279900"/>
              <a:ext cx="1408113" cy="1739900"/>
            </a:xfrm>
            <a:custGeom>
              <a:avLst/>
              <a:gdLst>
                <a:gd name="T0" fmla="*/ 284 w 807"/>
                <a:gd name="T1" fmla="*/ 0 h 998"/>
                <a:gd name="T2" fmla="*/ 24 w 807"/>
                <a:gd name="T3" fmla="*/ 454 h 998"/>
                <a:gd name="T4" fmla="*/ 0 w 807"/>
                <a:gd name="T5" fmla="*/ 545 h 998"/>
                <a:gd name="T6" fmla="*/ 24 w 807"/>
                <a:gd name="T7" fmla="*/ 636 h 998"/>
                <a:gd name="T8" fmla="*/ 233 w 807"/>
                <a:gd name="T9" fmla="*/ 998 h 998"/>
                <a:gd name="T10" fmla="*/ 807 w 807"/>
                <a:gd name="T11" fmla="*/ 0 h 998"/>
                <a:gd name="T12" fmla="*/ 284 w 807"/>
                <a:gd name="T13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998">
                  <a:moveTo>
                    <a:pt x="284" y="0"/>
                  </a:moveTo>
                  <a:cubicBezTo>
                    <a:pt x="246" y="66"/>
                    <a:pt x="24" y="454"/>
                    <a:pt x="24" y="454"/>
                  </a:cubicBezTo>
                  <a:cubicBezTo>
                    <a:pt x="9" y="481"/>
                    <a:pt x="0" y="512"/>
                    <a:pt x="0" y="545"/>
                  </a:cubicBezTo>
                  <a:cubicBezTo>
                    <a:pt x="0" y="578"/>
                    <a:pt x="9" y="609"/>
                    <a:pt x="24" y="636"/>
                  </a:cubicBezTo>
                  <a:cubicBezTo>
                    <a:pt x="233" y="998"/>
                    <a:pt x="233" y="998"/>
                    <a:pt x="233" y="998"/>
                  </a:cubicBezTo>
                  <a:cubicBezTo>
                    <a:pt x="233" y="998"/>
                    <a:pt x="667" y="242"/>
                    <a:pt x="807" y="0"/>
                  </a:cubicBezTo>
                  <a:lnTo>
                    <a:pt x="2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3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374901" y="4943475"/>
              <a:ext cx="2936875" cy="1741487"/>
            </a:xfrm>
            <a:custGeom>
              <a:avLst/>
              <a:gdLst>
                <a:gd name="T0" fmla="*/ 785 w 1684"/>
                <a:gd name="T1" fmla="*/ 999 h 999"/>
                <a:gd name="T2" fmla="*/ 884 w 1684"/>
                <a:gd name="T3" fmla="*/ 726 h 999"/>
                <a:gd name="T4" fmla="*/ 865 w 1684"/>
                <a:gd name="T5" fmla="*/ 726 h 999"/>
                <a:gd name="T6" fmla="*/ 381 w 1684"/>
                <a:gd name="T7" fmla="*/ 726 h 999"/>
                <a:gd name="T8" fmla="*/ 290 w 1684"/>
                <a:gd name="T9" fmla="*/ 702 h 999"/>
                <a:gd name="T10" fmla="*/ 224 w 1684"/>
                <a:gd name="T11" fmla="*/ 636 h 999"/>
                <a:gd name="T12" fmla="*/ 0 w 1684"/>
                <a:gd name="T13" fmla="*/ 246 h 999"/>
                <a:gd name="T14" fmla="*/ 102 w 1684"/>
                <a:gd name="T15" fmla="*/ 273 h 999"/>
                <a:gd name="T16" fmla="*/ 865 w 1684"/>
                <a:gd name="T17" fmla="*/ 273 h 999"/>
                <a:gd name="T18" fmla="*/ 884 w 1684"/>
                <a:gd name="T19" fmla="*/ 273 h 999"/>
                <a:gd name="T20" fmla="*/ 785 w 1684"/>
                <a:gd name="T21" fmla="*/ 0 h 999"/>
                <a:gd name="T22" fmla="*/ 1683 w 1684"/>
                <a:gd name="T23" fmla="*/ 500 h 999"/>
                <a:gd name="T24" fmla="*/ 1684 w 1684"/>
                <a:gd name="T25" fmla="*/ 500 h 999"/>
                <a:gd name="T26" fmla="*/ 785 w 1684"/>
                <a:gd name="T27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4" h="999">
                  <a:moveTo>
                    <a:pt x="785" y="999"/>
                  </a:moveTo>
                  <a:cubicBezTo>
                    <a:pt x="884" y="726"/>
                    <a:pt x="884" y="726"/>
                    <a:pt x="884" y="726"/>
                  </a:cubicBezTo>
                  <a:cubicBezTo>
                    <a:pt x="865" y="726"/>
                    <a:pt x="865" y="726"/>
                    <a:pt x="865" y="726"/>
                  </a:cubicBezTo>
                  <a:cubicBezTo>
                    <a:pt x="381" y="726"/>
                    <a:pt x="381" y="726"/>
                    <a:pt x="381" y="726"/>
                  </a:cubicBezTo>
                  <a:cubicBezTo>
                    <a:pt x="350" y="726"/>
                    <a:pt x="319" y="719"/>
                    <a:pt x="290" y="702"/>
                  </a:cubicBezTo>
                  <a:cubicBezTo>
                    <a:pt x="262" y="686"/>
                    <a:pt x="240" y="662"/>
                    <a:pt x="224" y="63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39" y="273"/>
                    <a:pt x="102" y="273"/>
                  </a:cubicBezTo>
                  <a:cubicBezTo>
                    <a:pt x="165" y="273"/>
                    <a:pt x="865" y="273"/>
                    <a:pt x="865" y="273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1015" y="200"/>
                    <a:pt x="1385" y="389"/>
                    <a:pt x="1683" y="500"/>
                  </a:cubicBezTo>
                  <a:cubicBezTo>
                    <a:pt x="1683" y="500"/>
                    <a:pt x="1683" y="500"/>
                    <a:pt x="1684" y="500"/>
                  </a:cubicBezTo>
                  <a:cubicBezTo>
                    <a:pt x="1385" y="610"/>
                    <a:pt x="1015" y="799"/>
                    <a:pt x="785" y="999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55000">
                  <a:schemeClr val="tx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0817" y="1714728"/>
            <a:ext cx="2528027" cy="2048557"/>
            <a:chOff x="2345760" y="2489200"/>
            <a:chExt cx="2966016" cy="2403476"/>
          </a:xfrm>
          <a:effectLst>
            <a:outerShdw blurRad="88900" dist="38100" sx="102000" sy="102000" algn="t" rotWithShape="0">
              <a:prstClr val="black">
                <a:alpha val="31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345760" y="2489200"/>
              <a:ext cx="1408113" cy="1738312"/>
            </a:xfrm>
            <a:custGeom>
              <a:avLst/>
              <a:gdLst>
                <a:gd name="T0" fmla="*/ 284 w 807"/>
                <a:gd name="T1" fmla="*/ 0 h 998"/>
                <a:gd name="T2" fmla="*/ 24 w 807"/>
                <a:gd name="T3" fmla="*/ 454 h 998"/>
                <a:gd name="T4" fmla="*/ 0 w 807"/>
                <a:gd name="T5" fmla="*/ 545 h 998"/>
                <a:gd name="T6" fmla="*/ 24 w 807"/>
                <a:gd name="T7" fmla="*/ 636 h 998"/>
                <a:gd name="T8" fmla="*/ 233 w 807"/>
                <a:gd name="T9" fmla="*/ 998 h 998"/>
                <a:gd name="T10" fmla="*/ 807 w 807"/>
                <a:gd name="T11" fmla="*/ 0 h 998"/>
                <a:gd name="T12" fmla="*/ 284 w 807"/>
                <a:gd name="T13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998">
                  <a:moveTo>
                    <a:pt x="284" y="0"/>
                  </a:moveTo>
                  <a:cubicBezTo>
                    <a:pt x="246" y="66"/>
                    <a:pt x="24" y="454"/>
                    <a:pt x="24" y="454"/>
                  </a:cubicBezTo>
                  <a:cubicBezTo>
                    <a:pt x="9" y="481"/>
                    <a:pt x="0" y="512"/>
                    <a:pt x="0" y="545"/>
                  </a:cubicBezTo>
                  <a:cubicBezTo>
                    <a:pt x="0" y="578"/>
                    <a:pt x="9" y="609"/>
                    <a:pt x="24" y="636"/>
                  </a:cubicBezTo>
                  <a:cubicBezTo>
                    <a:pt x="233" y="998"/>
                    <a:pt x="233" y="998"/>
                    <a:pt x="233" y="998"/>
                  </a:cubicBezTo>
                  <a:cubicBezTo>
                    <a:pt x="233" y="998"/>
                    <a:pt x="667" y="242"/>
                    <a:pt x="807" y="0"/>
                  </a:cubicBezTo>
                  <a:lnTo>
                    <a:pt x="2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3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374901" y="3152775"/>
              <a:ext cx="2936875" cy="1739901"/>
            </a:xfrm>
            <a:custGeom>
              <a:avLst/>
              <a:gdLst>
                <a:gd name="T0" fmla="*/ 785 w 1684"/>
                <a:gd name="T1" fmla="*/ 999 h 999"/>
                <a:gd name="T2" fmla="*/ 884 w 1684"/>
                <a:gd name="T3" fmla="*/ 726 h 999"/>
                <a:gd name="T4" fmla="*/ 865 w 1684"/>
                <a:gd name="T5" fmla="*/ 726 h 999"/>
                <a:gd name="T6" fmla="*/ 381 w 1684"/>
                <a:gd name="T7" fmla="*/ 726 h 999"/>
                <a:gd name="T8" fmla="*/ 290 w 1684"/>
                <a:gd name="T9" fmla="*/ 702 h 999"/>
                <a:gd name="T10" fmla="*/ 224 w 1684"/>
                <a:gd name="T11" fmla="*/ 636 h 999"/>
                <a:gd name="T12" fmla="*/ 0 w 1684"/>
                <a:gd name="T13" fmla="*/ 246 h 999"/>
                <a:gd name="T14" fmla="*/ 102 w 1684"/>
                <a:gd name="T15" fmla="*/ 273 h 999"/>
                <a:gd name="T16" fmla="*/ 865 w 1684"/>
                <a:gd name="T17" fmla="*/ 273 h 999"/>
                <a:gd name="T18" fmla="*/ 884 w 1684"/>
                <a:gd name="T19" fmla="*/ 273 h 999"/>
                <a:gd name="T20" fmla="*/ 785 w 1684"/>
                <a:gd name="T21" fmla="*/ 0 h 999"/>
                <a:gd name="T22" fmla="*/ 1683 w 1684"/>
                <a:gd name="T23" fmla="*/ 500 h 999"/>
                <a:gd name="T24" fmla="*/ 1684 w 1684"/>
                <a:gd name="T25" fmla="*/ 500 h 999"/>
                <a:gd name="T26" fmla="*/ 785 w 1684"/>
                <a:gd name="T27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4" h="999">
                  <a:moveTo>
                    <a:pt x="785" y="999"/>
                  </a:moveTo>
                  <a:cubicBezTo>
                    <a:pt x="884" y="726"/>
                    <a:pt x="884" y="726"/>
                    <a:pt x="884" y="726"/>
                  </a:cubicBezTo>
                  <a:cubicBezTo>
                    <a:pt x="865" y="726"/>
                    <a:pt x="865" y="726"/>
                    <a:pt x="865" y="726"/>
                  </a:cubicBezTo>
                  <a:cubicBezTo>
                    <a:pt x="381" y="726"/>
                    <a:pt x="381" y="726"/>
                    <a:pt x="381" y="726"/>
                  </a:cubicBezTo>
                  <a:cubicBezTo>
                    <a:pt x="350" y="726"/>
                    <a:pt x="319" y="719"/>
                    <a:pt x="290" y="702"/>
                  </a:cubicBezTo>
                  <a:cubicBezTo>
                    <a:pt x="262" y="686"/>
                    <a:pt x="240" y="662"/>
                    <a:pt x="224" y="63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39" y="273"/>
                    <a:pt x="102" y="273"/>
                  </a:cubicBezTo>
                  <a:cubicBezTo>
                    <a:pt x="165" y="273"/>
                    <a:pt x="865" y="273"/>
                    <a:pt x="865" y="273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1015" y="200"/>
                    <a:pt x="1385" y="389"/>
                    <a:pt x="1683" y="500"/>
                  </a:cubicBezTo>
                  <a:cubicBezTo>
                    <a:pt x="1683" y="500"/>
                    <a:pt x="1683" y="500"/>
                    <a:pt x="1684" y="500"/>
                  </a:cubicBezTo>
                  <a:cubicBezTo>
                    <a:pt x="1385" y="610"/>
                    <a:pt x="1015" y="799"/>
                    <a:pt x="785" y="99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3">
                    <a:lumMod val="20000"/>
                    <a:lumOff val="80000"/>
                  </a:schemeClr>
                </a:gs>
                <a:gs pos="51000">
                  <a:schemeClr val="accent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0754" y="760810"/>
            <a:ext cx="2528090" cy="1800943"/>
            <a:chOff x="2345686" y="1014413"/>
            <a:chExt cx="2966090" cy="2112963"/>
          </a:xfrm>
          <a:effectLst>
            <a:outerShdw blurRad="88900" dist="38100" sx="102000" sy="102000" algn="t" rotWithShape="0">
              <a:prstClr val="black">
                <a:alpha val="31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345686" y="1014413"/>
              <a:ext cx="1236663" cy="1446212"/>
            </a:xfrm>
            <a:custGeom>
              <a:avLst/>
              <a:gdLst>
                <a:gd name="T0" fmla="*/ 186 w 709"/>
                <a:gd name="T1" fmla="*/ 0 h 830"/>
                <a:gd name="T2" fmla="*/ 24 w 709"/>
                <a:gd name="T3" fmla="*/ 286 h 830"/>
                <a:gd name="T4" fmla="*/ 0 w 709"/>
                <a:gd name="T5" fmla="*/ 377 h 830"/>
                <a:gd name="T6" fmla="*/ 24 w 709"/>
                <a:gd name="T7" fmla="*/ 468 h 830"/>
                <a:gd name="T8" fmla="*/ 233 w 709"/>
                <a:gd name="T9" fmla="*/ 830 h 830"/>
                <a:gd name="T10" fmla="*/ 709 w 709"/>
                <a:gd name="T11" fmla="*/ 0 h 830"/>
                <a:gd name="T12" fmla="*/ 186 w 709"/>
                <a:gd name="T13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30">
                  <a:moveTo>
                    <a:pt x="186" y="0"/>
                  </a:moveTo>
                  <a:cubicBezTo>
                    <a:pt x="148" y="66"/>
                    <a:pt x="24" y="286"/>
                    <a:pt x="24" y="286"/>
                  </a:cubicBezTo>
                  <a:cubicBezTo>
                    <a:pt x="9" y="313"/>
                    <a:pt x="0" y="344"/>
                    <a:pt x="0" y="377"/>
                  </a:cubicBezTo>
                  <a:cubicBezTo>
                    <a:pt x="0" y="410"/>
                    <a:pt x="9" y="441"/>
                    <a:pt x="24" y="468"/>
                  </a:cubicBezTo>
                  <a:cubicBezTo>
                    <a:pt x="233" y="830"/>
                    <a:pt x="233" y="830"/>
                    <a:pt x="233" y="830"/>
                  </a:cubicBezTo>
                  <a:cubicBezTo>
                    <a:pt x="233" y="830"/>
                    <a:pt x="569" y="242"/>
                    <a:pt x="709" y="0"/>
                  </a:cubicBezTo>
                  <a:lnTo>
                    <a:pt x="1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3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74901" y="1385889"/>
              <a:ext cx="2936875" cy="1741487"/>
            </a:xfrm>
            <a:custGeom>
              <a:avLst/>
              <a:gdLst>
                <a:gd name="T0" fmla="*/ 785 w 1684"/>
                <a:gd name="T1" fmla="*/ 1000 h 1000"/>
                <a:gd name="T2" fmla="*/ 884 w 1684"/>
                <a:gd name="T3" fmla="*/ 726 h 1000"/>
                <a:gd name="T4" fmla="*/ 865 w 1684"/>
                <a:gd name="T5" fmla="*/ 726 h 1000"/>
                <a:gd name="T6" fmla="*/ 381 w 1684"/>
                <a:gd name="T7" fmla="*/ 726 h 1000"/>
                <a:gd name="T8" fmla="*/ 290 w 1684"/>
                <a:gd name="T9" fmla="*/ 702 h 1000"/>
                <a:gd name="T10" fmla="*/ 224 w 1684"/>
                <a:gd name="T11" fmla="*/ 636 h 1000"/>
                <a:gd name="T12" fmla="*/ 0 w 1684"/>
                <a:gd name="T13" fmla="*/ 246 h 1000"/>
                <a:gd name="T14" fmla="*/ 102 w 1684"/>
                <a:gd name="T15" fmla="*/ 273 h 1000"/>
                <a:gd name="T16" fmla="*/ 865 w 1684"/>
                <a:gd name="T17" fmla="*/ 273 h 1000"/>
                <a:gd name="T18" fmla="*/ 884 w 1684"/>
                <a:gd name="T19" fmla="*/ 273 h 1000"/>
                <a:gd name="T20" fmla="*/ 785 w 1684"/>
                <a:gd name="T21" fmla="*/ 0 h 1000"/>
                <a:gd name="T22" fmla="*/ 1683 w 1684"/>
                <a:gd name="T23" fmla="*/ 500 h 1000"/>
                <a:gd name="T24" fmla="*/ 1684 w 1684"/>
                <a:gd name="T25" fmla="*/ 500 h 1000"/>
                <a:gd name="T26" fmla="*/ 785 w 1684"/>
                <a:gd name="T2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4" h="1000">
                  <a:moveTo>
                    <a:pt x="785" y="1000"/>
                  </a:moveTo>
                  <a:cubicBezTo>
                    <a:pt x="884" y="726"/>
                    <a:pt x="884" y="726"/>
                    <a:pt x="884" y="726"/>
                  </a:cubicBezTo>
                  <a:cubicBezTo>
                    <a:pt x="865" y="726"/>
                    <a:pt x="865" y="726"/>
                    <a:pt x="865" y="726"/>
                  </a:cubicBezTo>
                  <a:cubicBezTo>
                    <a:pt x="381" y="726"/>
                    <a:pt x="381" y="726"/>
                    <a:pt x="381" y="726"/>
                  </a:cubicBezTo>
                  <a:cubicBezTo>
                    <a:pt x="350" y="726"/>
                    <a:pt x="319" y="719"/>
                    <a:pt x="290" y="702"/>
                  </a:cubicBezTo>
                  <a:cubicBezTo>
                    <a:pt x="262" y="686"/>
                    <a:pt x="240" y="662"/>
                    <a:pt x="224" y="63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6"/>
                    <a:pt x="39" y="273"/>
                    <a:pt x="102" y="273"/>
                  </a:cubicBezTo>
                  <a:cubicBezTo>
                    <a:pt x="165" y="273"/>
                    <a:pt x="865" y="273"/>
                    <a:pt x="865" y="273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1015" y="200"/>
                    <a:pt x="1385" y="389"/>
                    <a:pt x="1683" y="500"/>
                  </a:cubicBezTo>
                  <a:cubicBezTo>
                    <a:pt x="1683" y="500"/>
                    <a:pt x="1683" y="500"/>
                    <a:pt x="1684" y="500"/>
                  </a:cubicBezTo>
                  <a:cubicBezTo>
                    <a:pt x="1385" y="611"/>
                    <a:pt x="1015" y="799"/>
                    <a:pt x="785" y="10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20000"/>
                    <a:lumOff val="80000"/>
                  </a:schemeClr>
                </a:gs>
                <a:gs pos="51000">
                  <a:schemeClr val="bg2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70563" y="2698633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was fault in one function.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some functions had common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of input handling.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854" y="4042982"/>
            <a:ext cx="327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to just improve their UI otherwise 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done a good job 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7124" y="915922"/>
            <a:ext cx="63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7125" y="2145111"/>
            <a:ext cx="63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7125" y="3334066"/>
            <a:ext cx="63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39901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/>
      <p:bldP spid="23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2171700" y="4752090"/>
            <a:ext cx="4694233" cy="39141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7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953" y="63924"/>
            <a:ext cx="8229600" cy="533311"/>
          </a:xfrm>
        </p:spPr>
        <p:txBody>
          <a:bodyPr/>
          <a:lstStyle/>
          <a:p>
            <a:r>
              <a:rPr lang="en-US" dirty="0">
                <a:latin typeface="Malgun Gothic (Body)"/>
              </a:rPr>
              <a:t>Conclusion</a:t>
            </a:r>
          </a:p>
        </p:txBody>
      </p:sp>
      <p:sp>
        <p:nvSpPr>
          <p:cNvPr id="8" name="Freeform 70"/>
          <p:cNvSpPr>
            <a:spLocks/>
          </p:cNvSpPr>
          <p:nvPr/>
        </p:nvSpPr>
        <p:spPr bwMode="auto">
          <a:xfrm>
            <a:off x="4438460" y="4763858"/>
            <a:ext cx="215345" cy="25889"/>
          </a:xfrm>
          <a:custGeom>
            <a:avLst/>
            <a:gdLst>
              <a:gd name="T0" fmla="*/ 0 w 131"/>
              <a:gd name="T1" fmla="*/ 0 h 16"/>
              <a:gd name="T2" fmla="*/ 0 w 131"/>
              <a:gd name="T3" fmla="*/ 10 h 16"/>
              <a:gd name="T4" fmla="*/ 10 w 131"/>
              <a:gd name="T5" fmla="*/ 12 h 16"/>
              <a:gd name="T6" fmla="*/ 4 w 131"/>
              <a:gd name="T7" fmla="*/ 14 h 16"/>
              <a:gd name="T8" fmla="*/ 61 w 131"/>
              <a:gd name="T9" fmla="*/ 16 h 16"/>
              <a:gd name="T10" fmla="*/ 120 w 131"/>
              <a:gd name="T11" fmla="*/ 14 h 16"/>
              <a:gd name="T12" fmla="*/ 116 w 131"/>
              <a:gd name="T13" fmla="*/ 12 h 16"/>
              <a:gd name="T14" fmla="*/ 130 w 131"/>
              <a:gd name="T15" fmla="*/ 10 h 16"/>
              <a:gd name="T16" fmla="*/ 130 w 131"/>
              <a:gd name="T17" fmla="*/ 0 h 16"/>
              <a:gd name="T18" fmla="*/ 0 w 131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6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3" y="12"/>
                  <a:pt x="10" y="12"/>
                </a:cubicBezTo>
                <a:cubicBezTo>
                  <a:pt x="6" y="13"/>
                  <a:pt x="4" y="13"/>
                  <a:pt x="4" y="14"/>
                </a:cubicBezTo>
                <a:cubicBezTo>
                  <a:pt x="4" y="16"/>
                  <a:pt x="29" y="16"/>
                  <a:pt x="61" y="16"/>
                </a:cubicBezTo>
                <a:cubicBezTo>
                  <a:pt x="93" y="16"/>
                  <a:pt x="120" y="16"/>
                  <a:pt x="120" y="14"/>
                </a:cubicBezTo>
                <a:cubicBezTo>
                  <a:pt x="120" y="13"/>
                  <a:pt x="118" y="13"/>
                  <a:pt x="116" y="12"/>
                </a:cubicBezTo>
                <a:cubicBezTo>
                  <a:pt x="126" y="12"/>
                  <a:pt x="130" y="12"/>
                  <a:pt x="130" y="1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1" y="0"/>
                  <a:pt x="0" y="0"/>
                  <a:pt x="0" y="0"/>
                </a:cubicBezTo>
                <a:close/>
              </a:path>
            </a:pathLst>
          </a:cu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1"/>
          <p:cNvSpPr>
            <a:spLocks noChangeArrowheads="1"/>
          </p:cNvSpPr>
          <p:nvPr/>
        </p:nvSpPr>
        <p:spPr bwMode="auto">
          <a:xfrm>
            <a:off x="4371387" y="4479087"/>
            <a:ext cx="348315" cy="304777"/>
          </a:xfrm>
          <a:prstGeom prst="ellipse">
            <a:avLst/>
          </a:pr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2"/>
          <p:cNvSpPr>
            <a:spLocks/>
          </p:cNvSpPr>
          <p:nvPr/>
        </p:nvSpPr>
        <p:spPr bwMode="auto">
          <a:xfrm>
            <a:off x="4056021" y="3913074"/>
            <a:ext cx="987287" cy="716636"/>
          </a:xfrm>
          <a:custGeom>
            <a:avLst/>
            <a:gdLst>
              <a:gd name="T0" fmla="*/ 599 w 599"/>
              <a:gd name="T1" fmla="*/ 404 h 435"/>
              <a:gd name="T2" fmla="*/ 567 w 599"/>
              <a:gd name="T3" fmla="*/ 435 h 435"/>
              <a:gd name="T4" fmla="*/ 31 w 599"/>
              <a:gd name="T5" fmla="*/ 435 h 435"/>
              <a:gd name="T6" fmla="*/ 0 w 599"/>
              <a:gd name="T7" fmla="*/ 404 h 435"/>
              <a:gd name="T8" fmla="*/ 0 w 599"/>
              <a:gd name="T9" fmla="*/ 31 h 435"/>
              <a:gd name="T10" fmla="*/ 31 w 599"/>
              <a:gd name="T11" fmla="*/ 0 h 435"/>
              <a:gd name="T12" fmla="*/ 567 w 599"/>
              <a:gd name="T13" fmla="*/ 0 h 435"/>
              <a:gd name="T14" fmla="*/ 599 w 599"/>
              <a:gd name="T15" fmla="*/ 31 h 435"/>
              <a:gd name="T16" fmla="*/ 599 w 599"/>
              <a:gd name="T17" fmla="*/ 40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435">
                <a:moveTo>
                  <a:pt x="599" y="404"/>
                </a:moveTo>
                <a:cubicBezTo>
                  <a:pt x="599" y="421"/>
                  <a:pt x="585" y="435"/>
                  <a:pt x="567" y="435"/>
                </a:cubicBezTo>
                <a:cubicBezTo>
                  <a:pt x="31" y="435"/>
                  <a:pt x="31" y="435"/>
                  <a:pt x="31" y="435"/>
                </a:cubicBezTo>
                <a:cubicBezTo>
                  <a:pt x="14" y="435"/>
                  <a:pt x="0" y="421"/>
                  <a:pt x="0" y="40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85" y="0"/>
                  <a:pt x="599" y="14"/>
                  <a:pt x="599" y="31"/>
                </a:cubicBezTo>
                <a:lnTo>
                  <a:pt x="599" y="4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32"/>
          <p:cNvSpPr>
            <a:spLocks/>
          </p:cNvSpPr>
          <p:nvPr/>
        </p:nvSpPr>
        <p:spPr bwMode="auto">
          <a:xfrm>
            <a:off x="3978355" y="3749507"/>
            <a:ext cx="1142618" cy="253000"/>
          </a:xfrm>
          <a:custGeom>
            <a:avLst/>
            <a:gdLst>
              <a:gd name="T0" fmla="*/ 650 w 669"/>
              <a:gd name="T1" fmla="*/ 0 h 148"/>
              <a:gd name="T2" fmla="*/ 333 w 669"/>
              <a:gd name="T3" fmla="*/ 23 h 148"/>
              <a:gd name="T4" fmla="*/ 18 w 669"/>
              <a:gd name="T5" fmla="*/ 0 h 148"/>
              <a:gd name="T6" fmla="*/ 14 w 669"/>
              <a:gd name="T7" fmla="*/ 24 h 148"/>
              <a:gd name="T8" fmla="*/ 26 w 669"/>
              <a:gd name="T9" fmla="*/ 67 h 148"/>
              <a:gd name="T10" fmla="*/ 33 w 669"/>
              <a:gd name="T11" fmla="*/ 148 h 148"/>
              <a:gd name="T12" fmla="*/ 315 w 669"/>
              <a:gd name="T13" fmla="*/ 148 h 148"/>
              <a:gd name="T14" fmla="*/ 352 w 669"/>
              <a:gd name="T15" fmla="*/ 148 h 148"/>
              <a:gd name="T16" fmla="*/ 636 w 669"/>
              <a:gd name="T17" fmla="*/ 148 h 148"/>
              <a:gd name="T18" fmla="*/ 643 w 669"/>
              <a:gd name="T19" fmla="*/ 67 h 148"/>
              <a:gd name="T20" fmla="*/ 655 w 669"/>
              <a:gd name="T21" fmla="*/ 25 h 148"/>
              <a:gd name="T22" fmla="*/ 650 w 669"/>
              <a:gd name="T2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148">
                <a:moveTo>
                  <a:pt x="650" y="0"/>
                </a:moveTo>
                <a:cubicBezTo>
                  <a:pt x="589" y="15"/>
                  <a:pt x="395" y="22"/>
                  <a:pt x="333" y="23"/>
                </a:cubicBezTo>
                <a:cubicBezTo>
                  <a:pt x="272" y="22"/>
                  <a:pt x="79" y="15"/>
                  <a:pt x="18" y="0"/>
                </a:cubicBezTo>
                <a:cubicBezTo>
                  <a:pt x="18" y="0"/>
                  <a:pt x="0" y="2"/>
                  <a:pt x="14" y="24"/>
                </a:cubicBezTo>
                <a:cubicBezTo>
                  <a:pt x="14" y="24"/>
                  <a:pt x="24" y="29"/>
                  <a:pt x="26" y="67"/>
                </a:cubicBezTo>
                <a:cubicBezTo>
                  <a:pt x="29" y="104"/>
                  <a:pt x="18" y="129"/>
                  <a:pt x="33" y="148"/>
                </a:cubicBezTo>
                <a:cubicBezTo>
                  <a:pt x="315" y="148"/>
                  <a:pt x="315" y="148"/>
                  <a:pt x="315" y="148"/>
                </a:cubicBezTo>
                <a:cubicBezTo>
                  <a:pt x="352" y="148"/>
                  <a:pt x="352" y="148"/>
                  <a:pt x="352" y="148"/>
                </a:cubicBezTo>
                <a:cubicBezTo>
                  <a:pt x="636" y="148"/>
                  <a:pt x="636" y="148"/>
                  <a:pt x="636" y="148"/>
                </a:cubicBezTo>
                <a:cubicBezTo>
                  <a:pt x="651" y="129"/>
                  <a:pt x="640" y="104"/>
                  <a:pt x="643" y="67"/>
                </a:cubicBezTo>
                <a:cubicBezTo>
                  <a:pt x="645" y="29"/>
                  <a:pt x="655" y="25"/>
                  <a:pt x="655" y="25"/>
                </a:cubicBezTo>
                <a:cubicBezTo>
                  <a:pt x="669" y="3"/>
                  <a:pt x="650" y="0"/>
                  <a:pt x="650" y="0"/>
                </a:cubicBezTo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5000">
                <a:schemeClr val="bg1">
                  <a:lumMod val="65000"/>
                </a:schemeClr>
              </a:gs>
              <a:gs pos="75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70753" y="4078995"/>
            <a:ext cx="757822" cy="515413"/>
            <a:chOff x="5005388" y="5281613"/>
            <a:chExt cx="1022350" cy="695325"/>
          </a:xfrm>
          <a:solidFill>
            <a:schemeClr val="bg1">
              <a:lumMod val="85000"/>
            </a:schemeClr>
          </a:solidFill>
        </p:grpSpPr>
        <p:sp>
          <p:nvSpPr>
            <p:cNvPr id="31" name="Freeform 74"/>
            <p:cNvSpPr>
              <a:spLocks/>
            </p:cNvSpPr>
            <p:nvPr/>
          </p:nvSpPr>
          <p:spPr bwMode="auto">
            <a:xfrm>
              <a:off x="5005388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5762625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75"/>
          <p:cNvSpPr>
            <a:spLocks/>
          </p:cNvSpPr>
          <p:nvPr/>
        </p:nvSpPr>
        <p:spPr bwMode="auto">
          <a:xfrm>
            <a:off x="4043076" y="4409659"/>
            <a:ext cx="1013175" cy="70604"/>
          </a:xfrm>
          <a:custGeom>
            <a:avLst/>
            <a:gdLst>
              <a:gd name="T0" fmla="*/ 615 w 615"/>
              <a:gd name="T1" fmla="*/ 19 h 43"/>
              <a:gd name="T2" fmla="*/ 615 w 615"/>
              <a:gd name="T3" fmla="*/ 19 h 43"/>
              <a:gd name="T4" fmla="*/ 602 w 615"/>
              <a:gd name="T5" fmla="*/ 2 h 43"/>
              <a:gd name="T6" fmla="*/ 601 w 615"/>
              <a:gd name="T7" fmla="*/ 2 h 43"/>
              <a:gd name="T8" fmla="*/ 598 w 615"/>
              <a:gd name="T9" fmla="*/ 1 h 43"/>
              <a:gd name="T10" fmla="*/ 598 w 615"/>
              <a:gd name="T11" fmla="*/ 1 h 43"/>
              <a:gd name="T12" fmla="*/ 595 w 615"/>
              <a:gd name="T13" fmla="*/ 0 h 43"/>
              <a:gd name="T14" fmla="*/ 594 w 615"/>
              <a:gd name="T15" fmla="*/ 0 h 43"/>
              <a:gd name="T16" fmla="*/ 591 w 615"/>
              <a:gd name="T17" fmla="*/ 0 h 43"/>
              <a:gd name="T18" fmla="*/ 24 w 615"/>
              <a:gd name="T19" fmla="*/ 0 h 43"/>
              <a:gd name="T20" fmla="*/ 21 w 615"/>
              <a:gd name="T21" fmla="*/ 0 h 43"/>
              <a:gd name="T22" fmla="*/ 20 w 615"/>
              <a:gd name="T23" fmla="*/ 0 h 43"/>
              <a:gd name="T24" fmla="*/ 17 w 615"/>
              <a:gd name="T25" fmla="*/ 1 h 43"/>
              <a:gd name="T26" fmla="*/ 16 w 615"/>
              <a:gd name="T27" fmla="*/ 1 h 43"/>
              <a:gd name="T28" fmla="*/ 13 w 615"/>
              <a:gd name="T29" fmla="*/ 2 h 43"/>
              <a:gd name="T30" fmla="*/ 13 w 615"/>
              <a:gd name="T31" fmla="*/ 2 h 43"/>
              <a:gd name="T32" fmla="*/ 10 w 615"/>
              <a:gd name="T33" fmla="*/ 4 h 43"/>
              <a:gd name="T34" fmla="*/ 10 w 615"/>
              <a:gd name="T35" fmla="*/ 4 h 43"/>
              <a:gd name="T36" fmla="*/ 10 w 615"/>
              <a:gd name="T37" fmla="*/ 4 h 43"/>
              <a:gd name="T38" fmla="*/ 0 w 615"/>
              <a:gd name="T39" fmla="*/ 19 h 43"/>
              <a:gd name="T40" fmla="*/ 0 w 615"/>
              <a:gd name="T41" fmla="*/ 19 h 43"/>
              <a:gd name="T42" fmla="*/ 0 w 615"/>
              <a:gd name="T43" fmla="*/ 19 h 43"/>
              <a:gd name="T44" fmla="*/ 0 w 615"/>
              <a:gd name="T45" fmla="*/ 22 h 43"/>
              <a:gd name="T46" fmla="*/ 24 w 615"/>
              <a:gd name="T47" fmla="*/ 43 h 43"/>
              <a:gd name="T48" fmla="*/ 591 w 615"/>
              <a:gd name="T49" fmla="*/ 43 h 43"/>
              <a:gd name="T50" fmla="*/ 615 w 615"/>
              <a:gd name="T51" fmla="*/ 22 h 43"/>
              <a:gd name="T52" fmla="*/ 615 w 615"/>
              <a:gd name="T53" fmla="*/ 19 h 43"/>
              <a:gd name="T54" fmla="*/ 615 w 615"/>
              <a:gd name="T55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3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3"/>
                  <a:pt x="24" y="43"/>
                </a:cubicBezTo>
                <a:cubicBezTo>
                  <a:pt x="591" y="43"/>
                  <a:pt x="591" y="43"/>
                  <a:pt x="591" y="43"/>
                </a:cubicBezTo>
                <a:cubicBezTo>
                  <a:pt x="604" y="43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76"/>
          <p:cNvSpPr>
            <a:spLocks/>
          </p:cNvSpPr>
          <p:nvPr/>
        </p:nvSpPr>
        <p:spPr bwMode="auto">
          <a:xfrm>
            <a:off x="4043076" y="4287278"/>
            <a:ext cx="1013175" cy="72958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3 h 44"/>
              <a:gd name="T6" fmla="*/ 601 w 615"/>
              <a:gd name="T7" fmla="*/ 3 h 44"/>
              <a:gd name="T8" fmla="*/ 598 w 615"/>
              <a:gd name="T9" fmla="*/ 2 h 44"/>
              <a:gd name="T10" fmla="*/ 598 w 615"/>
              <a:gd name="T11" fmla="*/ 2 h 44"/>
              <a:gd name="T12" fmla="*/ 595 w 615"/>
              <a:gd name="T13" fmla="*/ 1 h 44"/>
              <a:gd name="T14" fmla="*/ 594 w 615"/>
              <a:gd name="T15" fmla="*/ 1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1 h 44"/>
              <a:gd name="T22" fmla="*/ 20 w 615"/>
              <a:gd name="T23" fmla="*/ 1 h 44"/>
              <a:gd name="T24" fmla="*/ 17 w 615"/>
              <a:gd name="T25" fmla="*/ 2 h 44"/>
              <a:gd name="T26" fmla="*/ 16 w 615"/>
              <a:gd name="T27" fmla="*/ 2 h 44"/>
              <a:gd name="T28" fmla="*/ 13 w 615"/>
              <a:gd name="T29" fmla="*/ 3 h 44"/>
              <a:gd name="T30" fmla="*/ 13 w 615"/>
              <a:gd name="T31" fmla="*/ 3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7"/>
          <p:cNvSpPr>
            <a:spLocks/>
          </p:cNvSpPr>
          <p:nvPr/>
        </p:nvSpPr>
        <p:spPr bwMode="auto">
          <a:xfrm>
            <a:off x="4043076" y="4163720"/>
            <a:ext cx="1013175" cy="72958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2 h 44"/>
              <a:gd name="T6" fmla="*/ 601 w 615"/>
              <a:gd name="T7" fmla="*/ 2 h 44"/>
              <a:gd name="T8" fmla="*/ 598 w 615"/>
              <a:gd name="T9" fmla="*/ 1 h 44"/>
              <a:gd name="T10" fmla="*/ 598 w 615"/>
              <a:gd name="T11" fmla="*/ 1 h 44"/>
              <a:gd name="T12" fmla="*/ 595 w 615"/>
              <a:gd name="T13" fmla="*/ 0 h 44"/>
              <a:gd name="T14" fmla="*/ 594 w 615"/>
              <a:gd name="T15" fmla="*/ 0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0 h 44"/>
              <a:gd name="T22" fmla="*/ 20 w 615"/>
              <a:gd name="T23" fmla="*/ 0 h 44"/>
              <a:gd name="T24" fmla="*/ 17 w 615"/>
              <a:gd name="T25" fmla="*/ 1 h 44"/>
              <a:gd name="T26" fmla="*/ 16 w 615"/>
              <a:gd name="T27" fmla="*/ 1 h 44"/>
              <a:gd name="T28" fmla="*/ 13 w 615"/>
              <a:gd name="T29" fmla="*/ 2 h 44"/>
              <a:gd name="T30" fmla="*/ 13 w 615"/>
              <a:gd name="T31" fmla="*/ 2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>
            <a:off x="4043076" y="4041339"/>
            <a:ext cx="1013175" cy="72958"/>
          </a:xfrm>
          <a:custGeom>
            <a:avLst/>
            <a:gdLst>
              <a:gd name="T0" fmla="*/ 24 w 615"/>
              <a:gd name="T1" fmla="*/ 44 h 44"/>
              <a:gd name="T2" fmla="*/ 591 w 615"/>
              <a:gd name="T3" fmla="*/ 44 h 44"/>
              <a:gd name="T4" fmla="*/ 615 w 615"/>
              <a:gd name="T5" fmla="*/ 22 h 44"/>
              <a:gd name="T6" fmla="*/ 615 w 615"/>
              <a:gd name="T7" fmla="*/ 19 h 44"/>
              <a:gd name="T8" fmla="*/ 615 w 615"/>
              <a:gd name="T9" fmla="*/ 19 h 44"/>
              <a:gd name="T10" fmla="*/ 615 w 615"/>
              <a:gd name="T11" fmla="*/ 19 h 44"/>
              <a:gd name="T12" fmla="*/ 602 w 615"/>
              <a:gd name="T13" fmla="*/ 3 h 44"/>
              <a:gd name="T14" fmla="*/ 601 w 615"/>
              <a:gd name="T15" fmla="*/ 3 h 44"/>
              <a:gd name="T16" fmla="*/ 598 w 615"/>
              <a:gd name="T17" fmla="*/ 2 h 44"/>
              <a:gd name="T18" fmla="*/ 598 w 615"/>
              <a:gd name="T19" fmla="*/ 2 h 44"/>
              <a:gd name="T20" fmla="*/ 595 w 615"/>
              <a:gd name="T21" fmla="*/ 1 h 44"/>
              <a:gd name="T22" fmla="*/ 594 w 615"/>
              <a:gd name="T23" fmla="*/ 1 h 44"/>
              <a:gd name="T24" fmla="*/ 591 w 615"/>
              <a:gd name="T25" fmla="*/ 0 h 44"/>
              <a:gd name="T26" fmla="*/ 24 w 615"/>
              <a:gd name="T27" fmla="*/ 0 h 44"/>
              <a:gd name="T28" fmla="*/ 21 w 615"/>
              <a:gd name="T29" fmla="*/ 1 h 44"/>
              <a:gd name="T30" fmla="*/ 20 w 615"/>
              <a:gd name="T31" fmla="*/ 1 h 44"/>
              <a:gd name="T32" fmla="*/ 17 w 615"/>
              <a:gd name="T33" fmla="*/ 2 h 44"/>
              <a:gd name="T34" fmla="*/ 16 w 615"/>
              <a:gd name="T35" fmla="*/ 2 h 44"/>
              <a:gd name="T36" fmla="*/ 13 w 615"/>
              <a:gd name="T37" fmla="*/ 3 h 44"/>
              <a:gd name="T38" fmla="*/ 13 w 615"/>
              <a:gd name="T39" fmla="*/ 3 h 44"/>
              <a:gd name="T40" fmla="*/ 10 w 615"/>
              <a:gd name="T41" fmla="*/ 4 h 44"/>
              <a:gd name="T42" fmla="*/ 10 w 615"/>
              <a:gd name="T43" fmla="*/ 5 h 44"/>
              <a:gd name="T44" fmla="*/ 10 w 615"/>
              <a:gd name="T45" fmla="*/ 5 h 44"/>
              <a:gd name="T46" fmla="*/ 0 w 615"/>
              <a:gd name="T47" fmla="*/ 19 h 44"/>
              <a:gd name="T48" fmla="*/ 0 w 615"/>
              <a:gd name="T49" fmla="*/ 19 h 44"/>
              <a:gd name="T50" fmla="*/ 0 w 615"/>
              <a:gd name="T51" fmla="*/ 19 h 44"/>
              <a:gd name="T52" fmla="*/ 0 w 615"/>
              <a:gd name="T53" fmla="*/ 22 h 44"/>
              <a:gd name="T54" fmla="*/ 24 w 615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24" y="44"/>
                </a:move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133662" y="954743"/>
            <a:ext cx="4453070" cy="522474"/>
          </a:xfrm>
          <a:custGeom>
            <a:avLst/>
            <a:gdLst>
              <a:gd name="T0" fmla="*/ 469 w 1973"/>
              <a:gd name="T1" fmla="*/ 0 h 444"/>
              <a:gd name="T2" fmla="*/ 469 w 1973"/>
              <a:gd name="T3" fmla="*/ 0 h 444"/>
              <a:gd name="T4" fmla="*/ 157 w 1973"/>
              <a:gd name="T5" fmla="*/ 0 h 444"/>
              <a:gd name="T6" fmla="*/ 0 w 1973"/>
              <a:gd name="T7" fmla="*/ 222 h 444"/>
              <a:gd name="T8" fmla="*/ 157 w 1973"/>
              <a:gd name="T9" fmla="*/ 444 h 444"/>
              <a:gd name="T10" fmla="*/ 240 w 1973"/>
              <a:gd name="T11" fmla="*/ 444 h 444"/>
              <a:gd name="T12" fmla="*/ 469 w 1973"/>
              <a:gd name="T13" fmla="*/ 444 h 444"/>
              <a:gd name="T14" fmla="*/ 1973 w 1973"/>
              <a:gd name="T15" fmla="*/ 444 h 444"/>
              <a:gd name="T16" fmla="*/ 1973 w 1973"/>
              <a:gd name="T17" fmla="*/ 0 h 444"/>
              <a:gd name="T18" fmla="*/ 469 w 1973"/>
              <a:gd name="T1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3" h="444">
                <a:moveTo>
                  <a:pt x="469" y="0"/>
                </a:moveTo>
                <a:lnTo>
                  <a:pt x="469" y="0"/>
                </a:lnTo>
                <a:lnTo>
                  <a:pt x="157" y="0"/>
                </a:lnTo>
                <a:lnTo>
                  <a:pt x="0" y="222"/>
                </a:lnTo>
                <a:lnTo>
                  <a:pt x="157" y="444"/>
                </a:lnTo>
                <a:lnTo>
                  <a:pt x="240" y="444"/>
                </a:lnTo>
                <a:lnTo>
                  <a:pt x="469" y="444"/>
                </a:lnTo>
                <a:lnTo>
                  <a:pt x="1973" y="444"/>
                </a:lnTo>
                <a:lnTo>
                  <a:pt x="1973" y="0"/>
                </a:lnTo>
                <a:lnTo>
                  <a:pt x="469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4985646" y="1491339"/>
            <a:ext cx="3978842" cy="556600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4985647" y="1491339"/>
            <a:ext cx="2167559" cy="556600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416312" y="2031463"/>
            <a:ext cx="3463198" cy="586018"/>
          </a:xfrm>
          <a:custGeom>
            <a:avLst/>
            <a:gdLst>
              <a:gd name="T0" fmla="*/ 431 w 1620"/>
              <a:gd name="T1" fmla="*/ 0 h 498"/>
              <a:gd name="T2" fmla="*/ 431 w 1620"/>
              <a:gd name="T3" fmla="*/ 0 h 498"/>
              <a:gd name="T4" fmla="*/ 144 w 1620"/>
              <a:gd name="T5" fmla="*/ 0 h 498"/>
              <a:gd name="T6" fmla="*/ 0 w 1620"/>
              <a:gd name="T7" fmla="*/ 249 h 498"/>
              <a:gd name="T8" fmla="*/ 144 w 1620"/>
              <a:gd name="T9" fmla="*/ 498 h 498"/>
              <a:gd name="T10" fmla="*/ 192 w 1620"/>
              <a:gd name="T11" fmla="*/ 498 h 498"/>
              <a:gd name="T12" fmla="*/ 431 w 1620"/>
              <a:gd name="T13" fmla="*/ 498 h 498"/>
              <a:gd name="T14" fmla="*/ 1620 w 1620"/>
              <a:gd name="T15" fmla="*/ 498 h 498"/>
              <a:gd name="T16" fmla="*/ 1620 w 1620"/>
              <a:gd name="T17" fmla="*/ 0 h 498"/>
              <a:gd name="T18" fmla="*/ 431 w 1620"/>
              <a:gd name="T19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0" h="498">
                <a:moveTo>
                  <a:pt x="431" y="0"/>
                </a:moveTo>
                <a:lnTo>
                  <a:pt x="431" y="0"/>
                </a:lnTo>
                <a:lnTo>
                  <a:pt x="144" y="0"/>
                </a:lnTo>
                <a:lnTo>
                  <a:pt x="0" y="249"/>
                </a:lnTo>
                <a:lnTo>
                  <a:pt x="144" y="498"/>
                </a:lnTo>
                <a:lnTo>
                  <a:pt x="192" y="498"/>
                </a:lnTo>
                <a:lnTo>
                  <a:pt x="431" y="498"/>
                </a:lnTo>
                <a:lnTo>
                  <a:pt x="1620" y="498"/>
                </a:lnTo>
                <a:lnTo>
                  <a:pt x="1620" y="0"/>
                </a:lnTo>
                <a:lnTo>
                  <a:pt x="431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5105673" y="2610421"/>
            <a:ext cx="3542534" cy="635441"/>
          </a:xfrm>
          <a:custGeom>
            <a:avLst/>
            <a:gdLst>
              <a:gd name="T0" fmla="*/ 1351 w 1506"/>
              <a:gd name="T1" fmla="*/ 1 h 540"/>
              <a:gd name="T2" fmla="*/ 1251 w 1506"/>
              <a:gd name="T3" fmla="*/ 1 h 540"/>
              <a:gd name="T4" fmla="*/ 1251 w 1506"/>
              <a:gd name="T5" fmla="*/ 0 h 540"/>
              <a:gd name="T6" fmla="*/ 0 w 1506"/>
              <a:gd name="T7" fmla="*/ 0 h 540"/>
              <a:gd name="T8" fmla="*/ 0 w 1506"/>
              <a:gd name="T9" fmla="*/ 540 h 540"/>
              <a:gd name="T10" fmla="*/ 1040 w 1506"/>
              <a:gd name="T11" fmla="*/ 540 h 540"/>
              <a:gd name="T12" fmla="*/ 1251 w 1506"/>
              <a:gd name="T13" fmla="*/ 540 h 540"/>
              <a:gd name="T14" fmla="*/ 1351 w 1506"/>
              <a:gd name="T15" fmla="*/ 540 h 540"/>
              <a:gd name="T16" fmla="*/ 1506 w 1506"/>
              <a:gd name="T17" fmla="*/ 270 h 540"/>
              <a:gd name="T18" fmla="*/ 1351 w 1506"/>
              <a:gd name="T19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6" h="540">
                <a:moveTo>
                  <a:pt x="1351" y="1"/>
                </a:moveTo>
                <a:lnTo>
                  <a:pt x="1251" y="1"/>
                </a:lnTo>
                <a:lnTo>
                  <a:pt x="1251" y="0"/>
                </a:lnTo>
                <a:lnTo>
                  <a:pt x="0" y="0"/>
                </a:lnTo>
                <a:lnTo>
                  <a:pt x="0" y="540"/>
                </a:lnTo>
                <a:lnTo>
                  <a:pt x="1040" y="540"/>
                </a:lnTo>
                <a:lnTo>
                  <a:pt x="1251" y="540"/>
                </a:lnTo>
                <a:lnTo>
                  <a:pt x="1351" y="540"/>
                </a:lnTo>
                <a:lnTo>
                  <a:pt x="1506" y="270"/>
                </a:lnTo>
                <a:lnTo>
                  <a:pt x="1351" y="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813558" y="3203499"/>
            <a:ext cx="3221282" cy="587195"/>
          </a:xfrm>
          <a:custGeom>
            <a:avLst/>
            <a:gdLst>
              <a:gd name="T0" fmla="*/ 1401 w 1401"/>
              <a:gd name="T1" fmla="*/ 0 h 499"/>
              <a:gd name="T2" fmla="*/ 144 w 1401"/>
              <a:gd name="T3" fmla="*/ 0 h 499"/>
              <a:gd name="T4" fmla="*/ 0 w 1401"/>
              <a:gd name="T5" fmla="*/ 249 h 499"/>
              <a:gd name="T6" fmla="*/ 144 w 1401"/>
              <a:gd name="T7" fmla="*/ 499 h 499"/>
              <a:gd name="T8" fmla="*/ 1401 w 1401"/>
              <a:gd name="T9" fmla="*/ 499 h 499"/>
              <a:gd name="T10" fmla="*/ 1401 w 1401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499">
                <a:moveTo>
                  <a:pt x="1401" y="0"/>
                </a:moveTo>
                <a:lnTo>
                  <a:pt x="144" y="0"/>
                </a:lnTo>
                <a:lnTo>
                  <a:pt x="0" y="249"/>
                </a:lnTo>
                <a:lnTo>
                  <a:pt x="144" y="499"/>
                </a:lnTo>
                <a:lnTo>
                  <a:pt x="1401" y="49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56"/>
          <p:cNvSpPr>
            <a:spLocks/>
          </p:cNvSpPr>
          <p:nvPr/>
        </p:nvSpPr>
        <p:spPr bwMode="auto">
          <a:xfrm>
            <a:off x="3653574" y="954743"/>
            <a:ext cx="1788648" cy="540125"/>
          </a:xfrm>
          <a:custGeom>
            <a:avLst/>
            <a:gdLst>
              <a:gd name="T0" fmla="*/ 524 w 1047"/>
              <a:gd name="T1" fmla="*/ 316 h 316"/>
              <a:gd name="T2" fmla="*/ 1047 w 1047"/>
              <a:gd name="T3" fmla="*/ 234 h 316"/>
              <a:gd name="T4" fmla="*/ 524 w 1047"/>
              <a:gd name="T5" fmla="*/ 0 h 316"/>
              <a:gd name="T6" fmla="*/ 0 w 1047"/>
              <a:gd name="T7" fmla="*/ 238 h 316"/>
              <a:gd name="T8" fmla="*/ 524 w 1047"/>
              <a:gd name="T9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316">
                <a:moveTo>
                  <a:pt x="524" y="316"/>
                </a:moveTo>
                <a:cubicBezTo>
                  <a:pt x="725" y="316"/>
                  <a:pt x="911" y="287"/>
                  <a:pt x="1047" y="234"/>
                </a:cubicBezTo>
                <a:cubicBezTo>
                  <a:pt x="919" y="92"/>
                  <a:pt x="731" y="0"/>
                  <a:pt x="524" y="0"/>
                </a:cubicBezTo>
                <a:cubicBezTo>
                  <a:pt x="308" y="0"/>
                  <a:pt x="128" y="96"/>
                  <a:pt x="0" y="238"/>
                </a:cubicBezTo>
                <a:cubicBezTo>
                  <a:pt x="136" y="291"/>
                  <a:pt x="324" y="316"/>
                  <a:pt x="524" y="316"/>
                </a:cubicBezTo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25000">
                <a:schemeClr val="accent4"/>
              </a:gs>
              <a:gs pos="75000">
                <a:schemeClr val="accent4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57"/>
          <p:cNvSpPr>
            <a:spLocks/>
          </p:cNvSpPr>
          <p:nvPr/>
        </p:nvSpPr>
        <p:spPr bwMode="auto">
          <a:xfrm>
            <a:off x="3445291" y="2606889"/>
            <a:ext cx="2208746" cy="666036"/>
          </a:xfrm>
          <a:custGeom>
            <a:avLst/>
            <a:gdLst>
              <a:gd name="T0" fmla="*/ 646 w 1293"/>
              <a:gd name="T1" fmla="*/ 38 h 390"/>
              <a:gd name="T2" fmla="*/ 0 w 1293"/>
              <a:gd name="T3" fmla="*/ 0 h 390"/>
              <a:gd name="T4" fmla="*/ 76 w 1293"/>
              <a:gd name="T5" fmla="*/ 138 h 390"/>
              <a:gd name="T6" fmla="*/ 212 w 1293"/>
              <a:gd name="T7" fmla="*/ 378 h 390"/>
              <a:gd name="T8" fmla="*/ 649 w 1293"/>
              <a:gd name="T9" fmla="*/ 390 h 390"/>
              <a:gd name="T10" fmla="*/ 1076 w 1293"/>
              <a:gd name="T11" fmla="*/ 378 h 390"/>
              <a:gd name="T12" fmla="*/ 1194 w 1293"/>
              <a:gd name="T13" fmla="*/ 166 h 390"/>
              <a:gd name="T14" fmla="*/ 1293 w 1293"/>
              <a:gd name="T15" fmla="*/ 0 h 390"/>
              <a:gd name="T16" fmla="*/ 646 w 1293"/>
              <a:gd name="T17" fmla="*/ 3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3" h="390">
                <a:moveTo>
                  <a:pt x="646" y="38"/>
                </a:moveTo>
                <a:cubicBezTo>
                  <a:pt x="422" y="38"/>
                  <a:pt x="205" y="25"/>
                  <a:pt x="0" y="0"/>
                </a:cubicBezTo>
                <a:cubicBezTo>
                  <a:pt x="20" y="49"/>
                  <a:pt x="46" y="95"/>
                  <a:pt x="76" y="138"/>
                </a:cubicBezTo>
                <a:cubicBezTo>
                  <a:pt x="78" y="142"/>
                  <a:pt x="167" y="268"/>
                  <a:pt x="212" y="378"/>
                </a:cubicBezTo>
                <a:cubicBezTo>
                  <a:pt x="355" y="386"/>
                  <a:pt x="501" y="390"/>
                  <a:pt x="649" y="390"/>
                </a:cubicBezTo>
                <a:cubicBezTo>
                  <a:pt x="794" y="390"/>
                  <a:pt x="936" y="386"/>
                  <a:pt x="1076" y="378"/>
                </a:cubicBezTo>
                <a:cubicBezTo>
                  <a:pt x="1111" y="293"/>
                  <a:pt x="1169" y="203"/>
                  <a:pt x="1194" y="166"/>
                </a:cubicBezTo>
                <a:cubicBezTo>
                  <a:pt x="1234" y="116"/>
                  <a:pt x="1267" y="60"/>
                  <a:pt x="1293" y="0"/>
                </a:cubicBezTo>
                <a:cubicBezTo>
                  <a:pt x="1088" y="25"/>
                  <a:pt x="871" y="38"/>
                  <a:pt x="646" y="38"/>
                </a:cubicBezTo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25000">
                <a:schemeClr val="accent5">
                  <a:lumMod val="75000"/>
                </a:schemeClr>
              </a:gs>
              <a:gs pos="75000">
                <a:schemeClr val="accent5">
                  <a:lumMod val="75000"/>
                </a:schemeClr>
              </a:gs>
              <a:gs pos="50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gradFill flip="none" rotWithShape="1">
              <a:gsLst>
                <a:gs pos="25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75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58"/>
          <p:cNvSpPr>
            <a:spLocks/>
          </p:cNvSpPr>
          <p:nvPr/>
        </p:nvSpPr>
        <p:spPr bwMode="auto">
          <a:xfrm>
            <a:off x="3347621" y="1348953"/>
            <a:ext cx="2402907" cy="717812"/>
          </a:xfrm>
          <a:custGeom>
            <a:avLst/>
            <a:gdLst>
              <a:gd name="T0" fmla="*/ 703 w 1407"/>
              <a:gd name="T1" fmla="*/ 85 h 420"/>
              <a:gd name="T2" fmla="*/ 173 w 1407"/>
              <a:gd name="T3" fmla="*/ 0 h 420"/>
              <a:gd name="T4" fmla="*/ 0 w 1407"/>
              <a:gd name="T5" fmla="*/ 349 h 420"/>
              <a:gd name="T6" fmla="*/ 702 w 1407"/>
              <a:gd name="T7" fmla="*/ 420 h 420"/>
              <a:gd name="T8" fmla="*/ 1407 w 1407"/>
              <a:gd name="T9" fmla="*/ 350 h 420"/>
              <a:gd name="T10" fmla="*/ 1233 w 1407"/>
              <a:gd name="T11" fmla="*/ 0 h 420"/>
              <a:gd name="T12" fmla="*/ 703 w 1407"/>
              <a:gd name="T13" fmla="*/ 85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7" h="420">
                <a:moveTo>
                  <a:pt x="703" y="85"/>
                </a:moveTo>
                <a:cubicBezTo>
                  <a:pt x="499" y="85"/>
                  <a:pt x="312" y="53"/>
                  <a:pt x="173" y="0"/>
                </a:cubicBezTo>
                <a:cubicBezTo>
                  <a:pt x="85" y="96"/>
                  <a:pt x="23" y="216"/>
                  <a:pt x="0" y="349"/>
                </a:cubicBezTo>
                <a:cubicBezTo>
                  <a:pt x="210" y="394"/>
                  <a:pt x="449" y="420"/>
                  <a:pt x="702" y="420"/>
                </a:cubicBezTo>
                <a:cubicBezTo>
                  <a:pt x="957" y="420"/>
                  <a:pt x="1197" y="395"/>
                  <a:pt x="1407" y="350"/>
                </a:cubicBezTo>
                <a:cubicBezTo>
                  <a:pt x="1384" y="217"/>
                  <a:pt x="1322" y="96"/>
                  <a:pt x="1233" y="0"/>
                </a:cubicBezTo>
                <a:cubicBezTo>
                  <a:pt x="1095" y="53"/>
                  <a:pt x="908" y="85"/>
                  <a:pt x="703" y="85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25000">
                <a:schemeClr val="accent2">
                  <a:lumMod val="75000"/>
                </a:schemeClr>
              </a:gs>
              <a:gs pos="7500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0" scaled="1"/>
          </a:gradFill>
          <a:ln w="12700">
            <a:gradFill flip="none" rotWithShape="1">
              <a:gsLst>
                <a:gs pos="25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  <a:gs pos="50000">
                  <a:schemeClr val="accent2"/>
                </a:gs>
                <a:gs pos="75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0800000" scaled="1"/>
              <a:tileRect/>
            </a:gra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3322910" y="1945561"/>
            <a:ext cx="2453507" cy="726050"/>
          </a:xfrm>
          <a:custGeom>
            <a:avLst/>
            <a:gdLst>
              <a:gd name="T0" fmla="*/ 717 w 1437"/>
              <a:gd name="T1" fmla="*/ 71 h 425"/>
              <a:gd name="T2" fmla="*/ 11 w 1437"/>
              <a:gd name="T3" fmla="*/ 0 h 425"/>
              <a:gd name="T4" fmla="*/ 0 w 1437"/>
              <a:gd name="T5" fmla="*/ 119 h 425"/>
              <a:gd name="T6" fmla="*/ 55 w 1437"/>
              <a:gd name="T7" fmla="*/ 387 h 425"/>
              <a:gd name="T8" fmla="*/ 718 w 1437"/>
              <a:gd name="T9" fmla="*/ 425 h 425"/>
              <a:gd name="T10" fmla="*/ 1382 w 1437"/>
              <a:gd name="T11" fmla="*/ 387 h 425"/>
              <a:gd name="T12" fmla="*/ 1437 w 1437"/>
              <a:gd name="T13" fmla="*/ 119 h 425"/>
              <a:gd name="T14" fmla="*/ 1426 w 1437"/>
              <a:gd name="T15" fmla="*/ 0 h 425"/>
              <a:gd name="T16" fmla="*/ 717 w 1437"/>
              <a:gd name="T17" fmla="*/ 7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7" h="425">
                <a:moveTo>
                  <a:pt x="717" y="71"/>
                </a:moveTo>
                <a:cubicBezTo>
                  <a:pt x="462" y="71"/>
                  <a:pt x="222" y="45"/>
                  <a:pt x="11" y="0"/>
                </a:cubicBezTo>
                <a:cubicBezTo>
                  <a:pt x="4" y="39"/>
                  <a:pt x="0" y="79"/>
                  <a:pt x="0" y="119"/>
                </a:cubicBezTo>
                <a:cubicBezTo>
                  <a:pt x="0" y="214"/>
                  <a:pt x="20" y="304"/>
                  <a:pt x="55" y="387"/>
                </a:cubicBezTo>
                <a:cubicBezTo>
                  <a:pt x="265" y="412"/>
                  <a:pt x="488" y="425"/>
                  <a:pt x="718" y="425"/>
                </a:cubicBezTo>
                <a:cubicBezTo>
                  <a:pt x="949" y="425"/>
                  <a:pt x="1172" y="412"/>
                  <a:pt x="1382" y="387"/>
                </a:cubicBezTo>
                <a:cubicBezTo>
                  <a:pt x="1417" y="304"/>
                  <a:pt x="1437" y="214"/>
                  <a:pt x="1437" y="119"/>
                </a:cubicBezTo>
                <a:cubicBezTo>
                  <a:pt x="1437" y="79"/>
                  <a:pt x="1433" y="39"/>
                  <a:pt x="1426" y="0"/>
                </a:cubicBezTo>
                <a:cubicBezTo>
                  <a:pt x="1215" y="45"/>
                  <a:pt x="973" y="71"/>
                  <a:pt x="717" y="71"/>
                </a:cubicBezTo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75000"/>
                </a:schemeClr>
              </a:gs>
              <a:gs pos="50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60"/>
          <p:cNvSpPr>
            <a:spLocks/>
          </p:cNvSpPr>
          <p:nvPr/>
        </p:nvSpPr>
        <p:spPr bwMode="auto">
          <a:xfrm>
            <a:off x="5750529" y="1940853"/>
            <a:ext cx="7061" cy="5885"/>
          </a:xfrm>
          <a:custGeom>
            <a:avLst/>
            <a:gdLst>
              <a:gd name="T0" fmla="*/ 4 w 4"/>
              <a:gd name="T1" fmla="*/ 3 h 4"/>
              <a:gd name="T2" fmla="*/ 0 w 4"/>
              <a:gd name="T3" fmla="*/ 0 h 4"/>
              <a:gd name="T4" fmla="*/ 0 w 4"/>
              <a:gd name="T5" fmla="*/ 4 h 4"/>
              <a:gd name="T6" fmla="*/ 4 w 4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3"/>
                </a:moveTo>
                <a:cubicBezTo>
                  <a:pt x="4" y="3"/>
                  <a:pt x="4" y="0"/>
                  <a:pt x="0" y="0"/>
                </a:cubicBezTo>
                <a:cubicBezTo>
                  <a:pt x="0" y="4"/>
                  <a:pt x="0" y="4"/>
                  <a:pt x="0" y="4"/>
                </a:cubicBezTo>
                <a:lnTo>
                  <a:pt x="4" y="3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3807728" y="3252921"/>
            <a:ext cx="1475634" cy="537772"/>
          </a:xfrm>
          <a:custGeom>
            <a:avLst/>
            <a:gdLst>
              <a:gd name="T0" fmla="*/ 437 w 864"/>
              <a:gd name="T1" fmla="*/ 12 h 315"/>
              <a:gd name="T2" fmla="*/ 0 w 864"/>
              <a:gd name="T3" fmla="*/ 0 h 315"/>
              <a:gd name="T4" fmla="*/ 11 w 864"/>
              <a:gd name="T5" fmla="*/ 27 h 315"/>
              <a:gd name="T6" fmla="*/ 155 w 864"/>
              <a:gd name="T7" fmla="*/ 315 h 315"/>
              <a:gd name="T8" fmla="*/ 431 w 864"/>
              <a:gd name="T9" fmla="*/ 315 h 315"/>
              <a:gd name="T10" fmla="*/ 434 w 864"/>
              <a:gd name="T11" fmla="*/ 315 h 315"/>
              <a:gd name="T12" fmla="*/ 709 w 864"/>
              <a:gd name="T13" fmla="*/ 315 h 315"/>
              <a:gd name="T14" fmla="*/ 854 w 864"/>
              <a:gd name="T15" fmla="*/ 27 h 315"/>
              <a:gd name="T16" fmla="*/ 864 w 864"/>
              <a:gd name="T17" fmla="*/ 0 h 315"/>
              <a:gd name="T18" fmla="*/ 437 w 864"/>
              <a:gd name="T19" fmla="*/ 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315">
                <a:moveTo>
                  <a:pt x="437" y="12"/>
                </a:moveTo>
                <a:cubicBezTo>
                  <a:pt x="289" y="12"/>
                  <a:pt x="143" y="8"/>
                  <a:pt x="0" y="0"/>
                </a:cubicBezTo>
                <a:cubicBezTo>
                  <a:pt x="4" y="9"/>
                  <a:pt x="8" y="18"/>
                  <a:pt x="11" y="27"/>
                </a:cubicBezTo>
                <a:cubicBezTo>
                  <a:pt x="52" y="145"/>
                  <a:pt x="50" y="315"/>
                  <a:pt x="155" y="315"/>
                </a:cubicBezTo>
                <a:cubicBezTo>
                  <a:pt x="431" y="315"/>
                  <a:pt x="431" y="315"/>
                  <a:pt x="431" y="315"/>
                </a:cubicBezTo>
                <a:cubicBezTo>
                  <a:pt x="434" y="315"/>
                  <a:pt x="434" y="315"/>
                  <a:pt x="434" y="315"/>
                </a:cubicBezTo>
                <a:cubicBezTo>
                  <a:pt x="709" y="315"/>
                  <a:pt x="709" y="315"/>
                  <a:pt x="709" y="315"/>
                </a:cubicBezTo>
                <a:cubicBezTo>
                  <a:pt x="814" y="315"/>
                  <a:pt x="812" y="145"/>
                  <a:pt x="854" y="27"/>
                </a:cubicBezTo>
                <a:cubicBezTo>
                  <a:pt x="857" y="18"/>
                  <a:pt x="860" y="9"/>
                  <a:pt x="864" y="0"/>
                </a:cubicBezTo>
                <a:cubicBezTo>
                  <a:pt x="724" y="8"/>
                  <a:pt x="582" y="12"/>
                  <a:pt x="437" y="12"/>
                </a:cubicBezTo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5000">
                <a:schemeClr val="accent6">
                  <a:lumMod val="75000"/>
                </a:schemeClr>
              </a:gs>
              <a:gs pos="75000">
                <a:schemeClr val="accent6">
                  <a:lumMod val="75000"/>
                </a:schemeClr>
              </a:gs>
              <a:gs pos="5000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 w="15875">
            <a:gradFill flip="none" rotWithShape="1">
              <a:gsLst>
                <a:gs pos="25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75000">
                  <a:schemeClr val="accent6">
                    <a:lumMod val="75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70858" y="1550348"/>
            <a:ext cx="287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 and System testing helped to find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 which were difficult to find.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57580" y="2708850"/>
            <a:ext cx="283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learned to make Use case ,Activity,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and Class diagrams.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13558" y="3334976"/>
            <a:ext cx="260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Learned file handling.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5536" y="2105181"/>
            <a:ext cx="286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testing helped to find test cases which development team missed. 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091" y="980666"/>
            <a:ext cx="283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 helps a lot in maintaining the </a:t>
            </a:r>
          </a:p>
          <a:p>
            <a:pPr algn="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during development. 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83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637287-B8CF-45C1-A2DE-E574F278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995686"/>
            <a:ext cx="6120680" cy="884466"/>
          </a:xfrm>
        </p:spPr>
        <p:txBody>
          <a:bodyPr/>
          <a:lstStyle/>
          <a:p>
            <a:r>
              <a:rPr lang="en-US" dirty="0">
                <a:latin typeface="Segoe Script" panose="030B0504020000000003" pitchFamily="66" charset="0"/>
              </a:rPr>
              <a:t>	    Thank You</a:t>
            </a:r>
            <a:endParaRPr lang="hi-IN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										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625203" y="3227372"/>
            <a:ext cx="1226315" cy="1577238"/>
          </a:xfrm>
          <a:custGeom>
            <a:avLst/>
            <a:gdLst>
              <a:gd name="T0" fmla="*/ 0 w 922"/>
              <a:gd name="T1" fmla="*/ 1044 h 1374"/>
              <a:gd name="T2" fmla="*/ 0 w 922"/>
              <a:gd name="T3" fmla="*/ 0 h 1374"/>
              <a:gd name="T4" fmla="*/ 922 w 922"/>
              <a:gd name="T5" fmla="*/ 0 h 1374"/>
              <a:gd name="T6" fmla="*/ 922 w 922"/>
              <a:gd name="T7" fmla="*/ 1044 h 1374"/>
              <a:gd name="T8" fmla="*/ 452 w 922"/>
              <a:gd name="T9" fmla="*/ 1374 h 1374"/>
              <a:gd name="T10" fmla="*/ 0 w 922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1374">
                <a:moveTo>
                  <a:pt x="0" y="1044"/>
                </a:moveTo>
                <a:lnTo>
                  <a:pt x="0" y="0"/>
                </a:lnTo>
                <a:lnTo>
                  <a:pt x="922" y="0"/>
                </a:lnTo>
                <a:lnTo>
                  <a:pt x="922" y="1044"/>
                </a:lnTo>
                <a:lnTo>
                  <a:pt x="452" y="1374"/>
                </a:lnTo>
                <a:lnTo>
                  <a:pt x="0" y="1044"/>
                </a:lnTo>
                <a:close/>
              </a:path>
            </a:pathLst>
          </a:custGeom>
          <a:gradFill>
            <a:gsLst>
              <a:gs pos="45000">
                <a:schemeClr val="accent1"/>
              </a:gs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625203" y="3227373"/>
            <a:ext cx="645079" cy="417842"/>
          </a:xfrm>
          <a:custGeom>
            <a:avLst/>
            <a:gdLst>
              <a:gd name="T0" fmla="*/ 276 w 485"/>
              <a:gd name="T1" fmla="*/ 364 h 364"/>
              <a:gd name="T2" fmla="*/ 0 w 485"/>
              <a:gd name="T3" fmla="*/ 0 h 364"/>
              <a:gd name="T4" fmla="*/ 485 w 485"/>
              <a:gd name="T5" fmla="*/ 0 h 364"/>
              <a:gd name="T6" fmla="*/ 276 w 485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5" h="364">
                <a:moveTo>
                  <a:pt x="276" y="364"/>
                </a:moveTo>
                <a:lnTo>
                  <a:pt x="0" y="0"/>
                </a:lnTo>
                <a:lnTo>
                  <a:pt x="485" y="0"/>
                </a:lnTo>
                <a:lnTo>
                  <a:pt x="276" y="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921398" y="3227372"/>
            <a:ext cx="1230305" cy="1577238"/>
          </a:xfrm>
          <a:custGeom>
            <a:avLst/>
            <a:gdLst>
              <a:gd name="T0" fmla="*/ 0 w 925"/>
              <a:gd name="T1" fmla="*/ 1044 h 1374"/>
              <a:gd name="T2" fmla="*/ 0 w 925"/>
              <a:gd name="T3" fmla="*/ 0 h 1374"/>
              <a:gd name="T4" fmla="*/ 925 w 925"/>
              <a:gd name="T5" fmla="*/ 0 h 1374"/>
              <a:gd name="T6" fmla="*/ 925 w 925"/>
              <a:gd name="T7" fmla="*/ 1044 h 1374"/>
              <a:gd name="T8" fmla="*/ 453 w 925"/>
              <a:gd name="T9" fmla="*/ 1374 h 1374"/>
              <a:gd name="T10" fmla="*/ 0 w 925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5" h="1374">
                <a:moveTo>
                  <a:pt x="0" y="1044"/>
                </a:moveTo>
                <a:lnTo>
                  <a:pt x="0" y="0"/>
                </a:lnTo>
                <a:lnTo>
                  <a:pt x="925" y="0"/>
                </a:lnTo>
                <a:lnTo>
                  <a:pt x="925" y="1044"/>
                </a:lnTo>
                <a:lnTo>
                  <a:pt x="453" y="1374"/>
                </a:lnTo>
                <a:lnTo>
                  <a:pt x="0" y="1044"/>
                </a:lnTo>
                <a:close/>
              </a:path>
            </a:pathLst>
          </a:custGeom>
          <a:gradFill>
            <a:gsLst>
              <a:gs pos="45000">
                <a:schemeClr val="tx2"/>
              </a:gs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921397" y="3227373"/>
            <a:ext cx="647739" cy="417842"/>
          </a:xfrm>
          <a:custGeom>
            <a:avLst/>
            <a:gdLst>
              <a:gd name="T0" fmla="*/ 279 w 487"/>
              <a:gd name="T1" fmla="*/ 364 h 364"/>
              <a:gd name="T2" fmla="*/ 0 w 487"/>
              <a:gd name="T3" fmla="*/ 0 h 364"/>
              <a:gd name="T4" fmla="*/ 487 w 487"/>
              <a:gd name="T5" fmla="*/ 0 h 364"/>
              <a:gd name="T6" fmla="*/ 279 w 487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364">
                <a:moveTo>
                  <a:pt x="279" y="364"/>
                </a:moveTo>
                <a:lnTo>
                  <a:pt x="0" y="0"/>
                </a:lnTo>
                <a:lnTo>
                  <a:pt x="487" y="0"/>
                </a:lnTo>
                <a:lnTo>
                  <a:pt x="279" y="36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221582" y="3227372"/>
            <a:ext cx="1228975" cy="1577238"/>
          </a:xfrm>
          <a:custGeom>
            <a:avLst/>
            <a:gdLst>
              <a:gd name="T0" fmla="*/ 0 w 924"/>
              <a:gd name="T1" fmla="*/ 1044 h 1374"/>
              <a:gd name="T2" fmla="*/ 0 w 924"/>
              <a:gd name="T3" fmla="*/ 0 h 1374"/>
              <a:gd name="T4" fmla="*/ 924 w 924"/>
              <a:gd name="T5" fmla="*/ 0 h 1374"/>
              <a:gd name="T6" fmla="*/ 924 w 924"/>
              <a:gd name="T7" fmla="*/ 1044 h 1374"/>
              <a:gd name="T8" fmla="*/ 452 w 924"/>
              <a:gd name="T9" fmla="*/ 1374 h 1374"/>
              <a:gd name="T10" fmla="*/ 0 w 924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4" h="1374">
                <a:moveTo>
                  <a:pt x="0" y="1044"/>
                </a:moveTo>
                <a:lnTo>
                  <a:pt x="0" y="0"/>
                </a:lnTo>
                <a:lnTo>
                  <a:pt x="924" y="0"/>
                </a:lnTo>
                <a:lnTo>
                  <a:pt x="924" y="1044"/>
                </a:lnTo>
                <a:lnTo>
                  <a:pt x="452" y="1374"/>
                </a:lnTo>
                <a:lnTo>
                  <a:pt x="0" y="10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221582" y="3227373"/>
            <a:ext cx="645079" cy="417842"/>
          </a:xfrm>
          <a:custGeom>
            <a:avLst/>
            <a:gdLst>
              <a:gd name="T0" fmla="*/ 276 w 485"/>
              <a:gd name="T1" fmla="*/ 364 h 364"/>
              <a:gd name="T2" fmla="*/ 0 w 485"/>
              <a:gd name="T3" fmla="*/ 0 h 364"/>
              <a:gd name="T4" fmla="*/ 485 w 485"/>
              <a:gd name="T5" fmla="*/ 0 h 364"/>
              <a:gd name="T6" fmla="*/ 276 w 485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5" h="364">
                <a:moveTo>
                  <a:pt x="276" y="364"/>
                </a:moveTo>
                <a:lnTo>
                  <a:pt x="0" y="0"/>
                </a:lnTo>
                <a:lnTo>
                  <a:pt x="485" y="0"/>
                </a:lnTo>
                <a:lnTo>
                  <a:pt x="276" y="364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325019" y="3227372"/>
            <a:ext cx="1230305" cy="1577238"/>
          </a:xfrm>
          <a:custGeom>
            <a:avLst/>
            <a:gdLst>
              <a:gd name="T0" fmla="*/ 0 w 925"/>
              <a:gd name="T1" fmla="*/ 1044 h 1374"/>
              <a:gd name="T2" fmla="*/ 0 w 925"/>
              <a:gd name="T3" fmla="*/ 0 h 1374"/>
              <a:gd name="T4" fmla="*/ 925 w 925"/>
              <a:gd name="T5" fmla="*/ 0 h 1374"/>
              <a:gd name="T6" fmla="*/ 925 w 925"/>
              <a:gd name="T7" fmla="*/ 1044 h 1374"/>
              <a:gd name="T8" fmla="*/ 453 w 925"/>
              <a:gd name="T9" fmla="*/ 1374 h 1374"/>
              <a:gd name="T10" fmla="*/ 0 w 925"/>
              <a:gd name="T11" fmla="*/ 10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5" h="1374">
                <a:moveTo>
                  <a:pt x="0" y="1044"/>
                </a:moveTo>
                <a:lnTo>
                  <a:pt x="0" y="0"/>
                </a:lnTo>
                <a:lnTo>
                  <a:pt x="925" y="0"/>
                </a:lnTo>
                <a:lnTo>
                  <a:pt x="925" y="1044"/>
                </a:lnTo>
                <a:lnTo>
                  <a:pt x="453" y="1374"/>
                </a:lnTo>
                <a:lnTo>
                  <a:pt x="0" y="1044"/>
                </a:lnTo>
                <a:close/>
              </a:path>
            </a:pathLst>
          </a:custGeom>
          <a:gradFill>
            <a:gsLst>
              <a:gs pos="45000">
                <a:schemeClr val="accent2"/>
              </a:gs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325019" y="3227373"/>
            <a:ext cx="647739" cy="417842"/>
          </a:xfrm>
          <a:custGeom>
            <a:avLst/>
            <a:gdLst>
              <a:gd name="T0" fmla="*/ 277 w 487"/>
              <a:gd name="T1" fmla="*/ 364 h 364"/>
              <a:gd name="T2" fmla="*/ 0 w 487"/>
              <a:gd name="T3" fmla="*/ 0 h 364"/>
              <a:gd name="T4" fmla="*/ 487 w 487"/>
              <a:gd name="T5" fmla="*/ 0 h 364"/>
              <a:gd name="T6" fmla="*/ 277 w 487"/>
              <a:gd name="T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364">
                <a:moveTo>
                  <a:pt x="277" y="364"/>
                </a:moveTo>
                <a:lnTo>
                  <a:pt x="0" y="0"/>
                </a:lnTo>
                <a:lnTo>
                  <a:pt x="487" y="0"/>
                </a:lnTo>
                <a:lnTo>
                  <a:pt x="277" y="36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93444" y="1200150"/>
            <a:ext cx="1228975" cy="2445064"/>
          </a:xfrm>
          <a:prstGeom prst="rect">
            <a:avLst/>
          </a:prstGeom>
          <a:gradFill>
            <a:gsLst>
              <a:gs pos="45000">
                <a:schemeClr val="accent2"/>
              </a:gs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68580" tIns="82296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</a:p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992300" y="1200150"/>
            <a:ext cx="1230305" cy="2445064"/>
          </a:xfrm>
          <a:prstGeom prst="rect">
            <a:avLst/>
          </a:prstGeom>
          <a:gradFill>
            <a:gsLst>
              <a:gs pos="45000">
                <a:schemeClr val="accent1"/>
              </a:gs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68580" tIns="82296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</a:p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92484" y="1200150"/>
            <a:ext cx="1228975" cy="2445064"/>
          </a:xfrm>
          <a:prstGeom prst="rect">
            <a:avLst/>
          </a:prstGeom>
          <a:gradFill>
            <a:gsLst>
              <a:gs pos="45000">
                <a:schemeClr val="tx2"/>
              </a:gs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68580" tIns="82296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</a:t>
            </a:r>
          </a:p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584686" y="1226333"/>
            <a:ext cx="1230305" cy="24450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8580" tIns="82296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</a:p>
          <a:p>
            <a:pPr algn="ctr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88677" y="2616475"/>
            <a:ext cx="122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selects the food items </a:t>
            </a:r>
          </a:p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places the</a:t>
            </a:r>
          </a:p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order.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317863" y="1423546"/>
            <a:ext cx="579177" cy="475960"/>
            <a:chOff x="6964363" y="1689101"/>
            <a:chExt cx="481013" cy="395290"/>
          </a:xfrm>
          <a:solidFill>
            <a:schemeClr val="bg1"/>
          </a:solidFill>
        </p:grpSpPr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6964363" y="1717678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7"/>
            <p:cNvSpPr>
              <a:spLocks noEditPoints="1"/>
            </p:cNvSpPr>
            <p:nvPr/>
          </p:nvSpPr>
          <p:spPr bwMode="auto">
            <a:xfrm>
              <a:off x="7296151" y="168910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Freeform 43"/>
          <p:cNvSpPr>
            <a:spLocks noEditPoints="1"/>
          </p:cNvSpPr>
          <p:nvPr/>
        </p:nvSpPr>
        <p:spPr bwMode="auto">
          <a:xfrm>
            <a:off x="7041257" y="1337583"/>
            <a:ext cx="510217" cy="611381"/>
          </a:xfrm>
          <a:custGeom>
            <a:avLst/>
            <a:gdLst>
              <a:gd name="T0" fmla="*/ 1063 w 2784"/>
              <a:gd name="T1" fmla="*/ 1489 h 3336"/>
              <a:gd name="T2" fmla="*/ 1410 w 2784"/>
              <a:gd name="T3" fmla="*/ 1742 h 3336"/>
              <a:gd name="T4" fmla="*/ 1721 w 2784"/>
              <a:gd name="T5" fmla="*/ 1488 h 3336"/>
              <a:gd name="T6" fmla="*/ 1558 w 2784"/>
              <a:gd name="T7" fmla="*/ 1038 h 3336"/>
              <a:gd name="T8" fmla="*/ 2377 w 2784"/>
              <a:gd name="T9" fmla="*/ 901 h 3336"/>
              <a:gd name="T10" fmla="*/ 1879 w 2784"/>
              <a:gd name="T11" fmla="*/ 1012 h 3336"/>
              <a:gd name="T12" fmla="*/ 1879 w 2784"/>
              <a:gd name="T13" fmla="*/ 1771 h 3336"/>
              <a:gd name="T14" fmla="*/ 2378 w 2784"/>
              <a:gd name="T15" fmla="*/ 1882 h 3336"/>
              <a:gd name="T16" fmla="*/ 2554 w 2784"/>
              <a:gd name="T17" fmla="*/ 1548 h 3336"/>
              <a:gd name="T18" fmla="*/ 2524 w 2784"/>
              <a:gd name="T19" fmla="*/ 1085 h 3336"/>
              <a:gd name="T20" fmla="*/ 1740 w 2784"/>
              <a:gd name="T21" fmla="*/ 376 h 3336"/>
              <a:gd name="T22" fmla="*/ 1858 w 2784"/>
              <a:gd name="T23" fmla="*/ 838 h 3336"/>
              <a:gd name="T24" fmla="*/ 2296 w 2784"/>
              <a:gd name="T25" fmla="*/ 743 h 3336"/>
              <a:gd name="T26" fmla="*/ 2093 w 2784"/>
              <a:gd name="T27" fmla="*/ 453 h 3336"/>
              <a:gd name="T28" fmla="*/ 1685 w 2784"/>
              <a:gd name="T29" fmla="*/ 257 h 3336"/>
              <a:gd name="T30" fmla="*/ 727 w 2784"/>
              <a:gd name="T31" fmla="*/ 428 h 3336"/>
              <a:gd name="T32" fmla="*/ 496 w 2784"/>
              <a:gd name="T33" fmla="*/ 733 h 3336"/>
              <a:gd name="T34" fmla="*/ 927 w 2784"/>
              <a:gd name="T35" fmla="*/ 833 h 3336"/>
              <a:gd name="T36" fmla="*/ 1045 w 2784"/>
              <a:gd name="T37" fmla="*/ 376 h 3336"/>
              <a:gd name="T38" fmla="*/ 1311 w 2784"/>
              <a:gd name="T39" fmla="*/ 258 h 3336"/>
              <a:gd name="T40" fmla="*/ 1186 w 2784"/>
              <a:gd name="T41" fmla="*/ 501 h 3336"/>
              <a:gd name="T42" fmla="*/ 1215 w 2784"/>
              <a:gd name="T43" fmla="*/ 860 h 3336"/>
              <a:gd name="T44" fmla="*/ 1654 w 2784"/>
              <a:gd name="T45" fmla="*/ 699 h 3336"/>
              <a:gd name="T46" fmla="*/ 1538 w 2784"/>
              <a:gd name="T47" fmla="*/ 356 h 3336"/>
              <a:gd name="T48" fmla="*/ 1392 w 2784"/>
              <a:gd name="T49" fmla="*/ 219 h 3336"/>
              <a:gd name="T50" fmla="*/ 1850 w 2784"/>
              <a:gd name="T51" fmla="*/ 77 h 3336"/>
              <a:gd name="T52" fmla="*/ 2312 w 2784"/>
              <a:gd name="T53" fmla="*/ 347 h 3336"/>
              <a:gd name="T54" fmla="*/ 2637 w 2784"/>
              <a:gd name="T55" fmla="*/ 768 h 3336"/>
              <a:gd name="T56" fmla="*/ 2781 w 2784"/>
              <a:gd name="T57" fmla="*/ 1297 h 3336"/>
              <a:gd name="T58" fmla="*/ 2713 w 2784"/>
              <a:gd name="T59" fmla="*/ 1831 h 3336"/>
              <a:gd name="T60" fmla="*/ 2461 w 2784"/>
              <a:gd name="T61" fmla="*/ 2276 h 3336"/>
              <a:gd name="T62" fmla="*/ 2195 w 2784"/>
              <a:gd name="T63" fmla="*/ 2245 h 3336"/>
              <a:gd name="T64" fmla="*/ 2165 w 2784"/>
              <a:gd name="T65" fmla="*/ 2002 h 3336"/>
              <a:gd name="T66" fmla="*/ 1826 w 2784"/>
              <a:gd name="T67" fmla="*/ 2116 h 3336"/>
              <a:gd name="T68" fmla="*/ 1595 w 2784"/>
              <a:gd name="T69" fmla="*/ 1923 h 3336"/>
              <a:gd name="T70" fmla="*/ 1060 w 2784"/>
              <a:gd name="T71" fmla="*/ 2193 h 3336"/>
              <a:gd name="T72" fmla="*/ 1011 w 2784"/>
              <a:gd name="T73" fmla="*/ 2186 h 3336"/>
              <a:gd name="T74" fmla="*/ 927 w 2784"/>
              <a:gd name="T75" fmla="*/ 1950 h 3336"/>
              <a:gd name="T76" fmla="*/ 617 w 2784"/>
              <a:gd name="T77" fmla="*/ 1946 h 3336"/>
              <a:gd name="T78" fmla="*/ 623 w 2784"/>
              <a:gd name="T79" fmla="*/ 1829 h 3336"/>
              <a:gd name="T80" fmla="*/ 887 w 2784"/>
              <a:gd name="T81" fmla="*/ 1392 h 3336"/>
              <a:gd name="T82" fmla="*/ 639 w 2784"/>
              <a:gd name="T83" fmla="*/ 958 h 3336"/>
              <a:gd name="T84" fmla="*/ 287 w 2784"/>
              <a:gd name="T85" fmla="*/ 1000 h 3336"/>
              <a:gd name="T86" fmla="*/ 223 w 2784"/>
              <a:gd name="T87" fmla="*/ 1380 h 3336"/>
              <a:gd name="T88" fmla="*/ 301 w 2784"/>
              <a:gd name="T89" fmla="*/ 1726 h 3336"/>
              <a:gd name="T90" fmla="*/ 491 w 2784"/>
              <a:gd name="T91" fmla="*/ 2029 h 3336"/>
              <a:gd name="T92" fmla="*/ 791 w 2784"/>
              <a:gd name="T93" fmla="*/ 2243 h 3336"/>
              <a:gd name="T94" fmla="*/ 1196 w 2784"/>
              <a:gd name="T95" fmla="*/ 2325 h 3336"/>
              <a:gd name="T96" fmla="*/ 1007 w 2784"/>
              <a:gd name="T97" fmla="*/ 2925 h 3336"/>
              <a:gd name="T98" fmla="*/ 536 w 2784"/>
              <a:gd name="T99" fmla="*/ 2645 h 3336"/>
              <a:gd name="T100" fmla="*/ 211 w 2784"/>
              <a:gd name="T101" fmla="*/ 2250 h 3336"/>
              <a:gd name="T102" fmla="*/ 34 w 2784"/>
              <a:gd name="T103" fmla="*/ 1761 h 3336"/>
              <a:gd name="T104" fmla="*/ 10 w 2784"/>
              <a:gd name="T105" fmla="*/ 1226 h 3336"/>
              <a:gd name="T106" fmla="*/ 168 w 2784"/>
              <a:gd name="T107" fmla="*/ 730 h 3336"/>
              <a:gd name="T108" fmla="*/ 494 w 2784"/>
              <a:gd name="T109" fmla="*/ 329 h 3336"/>
              <a:gd name="T110" fmla="*/ 948 w 2784"/>
              <a:gd name="T111" fmla="*/ 73 h 3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4" h="3336">
                <a:moveTo>
                  <a:pt x="1079" y="1027"/>
                </a:moveTo>
                <a:lnTo>
                  <a:pt x="1072" y="1112"/>
                </a:lnTo>
                <a:lnTo>
                  <a:pt x="1067" y="1201"/>
                </a:lnTo>
                <a:lnTo>
                  <a:pt x="1063" y="1294"/>
                </a:lnTo>
                <a:lnTo>
                  <a:pt x="1062" y="1392"/>
                </a:lnTo>
                <a:lnTo>
                  <a:pt x="1063" y="1489"/>
                </a:lnTo>
                <a:lnTo>
                  <a:pt x="1067" y="1582"/>
                </a:lnTo>
                <a:lnTo>
                  <a:pt x="1072" y="1671"/>
                </a:lnTo>
                <a:lnTo>
                  <a:pt x="1079" y="1756"/>
                </a:lnTo>
                <a:lnTo>
                  <a:pt x="1187" y="1749"/>
                </a:lnTo>
                <a:lnTo>
                  <a:pt x="1297" y="1744"/>
                </a:lnTo>
                <a:lnTo>
                  <a:pt x="1410" y="1742"/>
                </a:lnTo>
                <a:lnTo>
                  <a:pt x="1511" y="1744"/>
                </a:lnTo>
                <a:lnTo>
                  <a:pt x="1609" y="1747"/>
                </a:lnTo>
                <a:lnTo>
                  <a:pt x="1705" y="1754"/>
                </a:lnTo>
                <a:lnTo>
                  <a:pt x="1713" y="1669"/>
                </a:lnTo>
                <a:lnTo>
                  <a:pt x="1718" y="1581"/>
                </a:lnTo>
                <a:lnTo>
                  <a:pt x="1721" y="1488"/>
                </a:lnTo>
                <a:lnTo>
                  <a:pt x="1722" y="1392"/>
                </a:lnTo>
                <a:lnTo>
                  <a:pt x="1721" y="1295"/>
                </a:lnTo>
                <a:lnTo>
                  <a:pt x="1718" y="1203"/>
                </a:lnTo>
                <a:lnTo>
                  <a:pt x="1713" y="1114"/>
                </a:lnTo>
                <a:lnTo>
                  <a:pt x="1705" y="1029"/>
                </a:lnTo>
                <a:lnTo>
                  <a:pt x="1558" y="1038"/>
                </a:lnTo>
                <a:lnTo>
                  <a:pt x="1410" y="1041"/>
                </a:lnTo>
                <a:lnTo>
                  <a:pt x="1297" y="1039"/>
                </a:lnTo>
                <a:lnTo>
                  <a:pt x="1187" y="1035"/>
                </a:lnTo>
                <a:lnTo>
                  <a:pt x="1079" y="1027"/>
                </a:lnTo>
                <a:close/>
                <a:moveTo>
                  <a:pt x="2444" y="874"/>
                </a:moveTo>
                <a:lnTo>
                  <a:pt x="2377" y="901"/>
                </a:lnTo>
                <a:lnTo>
                  <a:pt x="2306" y="924"/>
                </a:lnTo>
                <a:lnTo>
                  <a:pt x="2229" y="946"/>
                </a:lnTo>
                <a:lnTo>
                  <a:pt x="2148" y="965"/>
                </a:lnTo>
                <a:lnTo>
                  <a:pt x="2062" y="984"/>
                </a:lnTo>
                <a:lnTo>
                  <a:pt x="1973" y="999"/>
                </a:lnTo>
                <a:lnTo>
                  <a:pt x="1879" y="1012"/>
                </a:lnTo>
                <a:lnTo>
                  <a:pt x="1890" y="1137"/>
                </a:lnTo>
                <a:lnTo>
                  <a:pt x="1896" y="1264"/>
                </a:lnTo>
                <a:lnTo>
                  <a:pt x="1898" y="1392"/>
                </a:lnTo>
                <a:lnTo>
                  <a:pt x="1896" y="1519"/>
                </a:lnTo>
                <a:lnTo>
                  <a:pt x="1890" y="1647"/>
                </a:lnTo>
                <a:lnTo>
                  <a:pt x="1879" y="1771"/>
                </a:lnTo>
                <a:lnTo>
                  <a:pt x="1973" y="1784"/>
                </a:lnTo>
                <a:lnTo>
                  <a:pt x="2062" y="1799"/>
                </a:lnTo>
                <a:lnTo>
                  <a:pt x="2148" y="1818"/>
                </a:lnTo>
                <a:lnTo>
                  <a:pt x="2230" y="1837"/>
                </a:lnTo>
                <a:lnTo>
                  <a:pt x="2307" y="1859"/>
                </a:lnTo>
                <a:lnTo>
                  <a:pt x="2378" y="1882"/>
                </a:lnTo>
                <a:lnTo>
                  <a:pt x="2445" y="1909"/>
                </a:lnTo>
                <a:lnTo>
                  <a:pt x="2476" y="1840"/>
                </a:lnTo>
                <a:lnTo>
                  <a:pt x="2502" y="1770"/>
                </a:lnTo>
                <a:lnTo>
                  <a:pt x="2524" y="1698"/>
                </a:lnTo>
                <a:lnTo>
                  <a:pt x="2541" y="1624"/>
                </a:lnTo>
                <a:lnTo>
                  <a:pt x="2554" y="1548"/>
                </a:lnTo>
                <a:lnTo>
                  <a:pt x="2563" y="1471"/>
                </a:lnTo>
                <a:lnTo>
                  <a:pt x="2565" y="1392"/>
                </a:lnTo>
                <a:lnTo>
                  <a:pt x="2563" y="1313"/>
                </a:lnTo>
                <a:lnTo>
                  <a:pt x="2554" y="1235"/>
                </a:lnTo>
                <a:lnTo>
                  <a:pt x="2541" y="1160"/>
                </a:lnTo>
                <a:lnTo>
                  <a:pt x="2524" y="1085"/>
                </a:lnTo>
                <a:lnTo>
                  <a:pt x="2502" y="1013"/>
                </a:lnTo>
                <a:lnTo>
                  <a:pt x="2476" y="942"/>
                </a:lnTo>
                <a:lnTo>
                  <a:pt x="2444" y="874"/>
                </a:lnTo>
                <a:close/>
                <a:moveTo>
                  <a:pt x="1685" y="257"/>
                </a:moveTo>
                <a:lnTo>
                  <a:pt x="1714" y="313"/>
                </a:lnTo>
                <a:lnTo>
                  <a:pt x="1740" y="376"/>
                </a:lnTo>
                <a:lnTo>
                  <a:pt x="1766" y="444"/>
                </a:lnTo>
                <a:lnTo>
                  <a:pt x="1788" y="516"/>
                </a:lnTo>
                <a:lnTo>
                  <a:pt x="1809" y="591"/>
                </a:lnTo>
                <a:lnTo>
                  <a:pt x="1827" y="670"/>
                </a:lnTo>
                <a:lnTo>
                  <a:pt x="1844" y="752"/>
                </a:lnTo>
                <a:lnTo>
                  <a:pt x="1858" y="838"/>
                </a:lnTo>
                <a:lnTo>
                  <a:pt x="1940" y="826"/>
                </a:lnTo>
                <a:lnTo>
                  <a:pt x="2018" y="813"/>
                </a:lnTo>
                <a:lnTo>
                  <a:pt x="2093" y="799"/>
                </a:lnTo>
                <a:lnTo>
                  <a:pt x="2165" y="781"/>
                </a:lnTo>
                <a:lnTo>
                  <a:pt x="2232" y="763"/>
                </a:lnTo>
                <a:lnTo>
                  <a:pt x="2296" y="743"/>
                </a:lnTo>
                <a:lnTo>
                  <a:pt x="2354" y="722"/>
                </a:lnTo>
                <a:lnTo>
                  <a:pt x="2309" y="662"/>
                </a:lnTo>
                <a:lnTo>
                  <a:pt x="2260" y="605"/>
                </a:lnTo>
                <a:lnTo>
                  <a:pt x="2208" y="551"/>
                </a:lnTo>
                <a:lnTo>
                  <a:pt x="2152" y="499"/>
                </a:lnTo>
                <a:lnTo>
                  <a:pt x="2093" y="453"/>
                </a:lnTo>
                <a:lnTo>
                  <a:pt x="2032" y="409"/>
                </a:lnTo>
                <a:lnTo>
                  <a:pt x="1968" y="370"/>
                </a:lnTo>
                <a:lnTo>
                  <a:pt x="1900" y="336"/>
                </a:lnTo>
                <a:lnTo>
                  <a:pt x="1831" y="304"/>
                </a:lnTo>
                <a:lnTo>
                  <a:pt x="1760" y="278"/>
                </a:lnTo>
                <a:lnTo>
                  <a:pt x="1685" y="257"/>
                </a:lnTo>
                <a:close/>
                <a:moveTo>
                  <a:pt x="1100" y="257"/>
                </a:moveTo>
                <a:lnTo>
                  <a:pt x="1020" y="280"/>
                </a:lnTo>
                <a:lnTo>
                  <a:pt x="942" y="309"/>
                </a:lnTo>
                <a:lnTo>
                  <a:pt x="868" y="344"/>
                </a:lnTo>
                <a:lnTo>
                  <a:pt x="796" y="383"/>
                </a:lnTo>
                <a:lnTo>
                  <a:pt x="727" y="428"/>
                </a:lnTo>
                <a:lnTo>
                  <a:pt x="662" y="476"/>
                </a:lnTo>
                <a:lnTo>
                  <a:pt x="600" y="529"/>
                </a:lnTo>
                <a:lnTo>
                  <a:pt x="542" y="585"/>
                </a:lnTo>
                <a:lnTo>
                  <a:pt x="488" y="647"/>
                </a:lnTo>
                <a:lnTo>
                  <a:pt x="439" y="711"/>
                </a:lnTo>
                <a:lnTo>
                  <a:pt x="496" y="733"/>
                </a:lnTo>
                <a:lnTo>
                  <a:pt x="557" y="754"/>
                </a:lnTo>
                <a:lnTo>
                  <a:pt x="624" y="773"/>
                </a:lnTo>
                <a:lnTo>
                  <a:pt x="695" y="791"/>
                </a:lnTo>
                <a:lnTo>
                  <a:pt x="769" y="807"/>
                </a:lnTo>
                <a:lnTo>
                  <a:pt x="846" y="821"/>
                </a:lnTo>
                <a:lnTo>
                  <a:pt x="927" y="833"/>
                </a:lnTo>
                <a:lnTo>
                  <a:pt x="941" y="749"/>
                </a:lnTo>
                <a:lnTo>
                  <a:pt x="958" y="667"/>
                </a:lnTo>
                <a:lnTo>
                  <a:pt x="977" y="588"/>
                </a:lnTo>
                <a:lnTo>
                  <a:pt x="997" y="514"/>
                </a:lnTo>
                <a:lnTo>
                  <a:pt x="1019" y="443"/>
                </a:lnTo>
                <a:lnTo>
                  <a:pt x="1045" y="376"/>
                </a:lnTo>
                <a:lnTo>
                  <a:pt x="1071" y="313"/>
                </a:lnTo>
                <a:lnTo>
                  <a:pt x="1100" y="257"/>
                </a:lnTo>
                <a:close/>
                <a:moveTo>
                  <a:pt x="1392" y="219"/>
                </a:moveTo>
                <a:lnTo>
                  <a:pt x="1350" y="220"/>
                </a:lnTo>
                <a:lnTo>
                  <a:pt x="1331" y="237"/>
                </a:lnTo>
                <a:lnTo>
                  <a:pt x="1311" y="258"/>
                </a:lnTo>
                <a:lnTo>
                  <a:pt x="1289" y="284"/>
                </a:lnTo>
                <a:lnTo>
                  <a:pt x="1268" y="316"/>
                </a:lnTo>
                <a:lnTo>
                  <a:pt x="1248" y="355"/>
                </a:lnTo>
                <a:lnTo>
                  <a:pt x="1227" y="398"/>
                </a:lnTo>
                <a:lnTo>
                  <a:pt x="1205" y="447"/>
                </a:lnTo>
                <a:lnTo>
                  <a:pt x="1186" y="501"/>
                </a:lnTo>
                <a:lnTo>
                  <a:pt x="1167" y="561"/>
                </a:lnTo>
                <a:lnTo>
                  <a:pt x="1149" y="626"/>
                </a:lnTo>
                <a:lnTo>
                  <a:pt x="1132" y="696"/>
                </a:lnTo>
                <a:lnTo>
                  <a:pt x="1115" y="771"/>
                </a:lnTo>
                <a:lnTo>
                  <a:pt x="1101" y="852"/>
                </a:lnTo>
                <a:lnTo>
                  <a:pt x="1215" y="860"/>
                </a:lnTo>
                <a:lnTo>
                  <a:pt x="1330" y="864"/>
                </a:lnTo>
                <a:lnTo>
                  <a:pt x="1448" y="865"/>
                </a:lnTo>
                <a:lnTo>
                  <a:pt x="1566" y="862"/>
                </a:lnTo>
                <a:lnTo>
                  <a:pt x="1684" y="855"/>
                </a:lnTo>
                <a:lnTo>
                  <a:pt x="1670" y="774"/>
                </a:lnTo>
                <a:lnTo>
                  <a:pt x="1654" y="699"/>
                </a:lnTo>
                <a:lnTo>
                  <a:pt x="1637" y="628"/>
                </a:lnTo>
                <a:lnTo>
                  <a:pt x="1619" y="562"/>
                </a:lnTo>
                <a:lnTo>
                  <a:pt x="1600" y="502"/>
                </a:lnTo>
                <a:lnTo>
                  <a:pt x="1580" y="448"/>
                </a:lnTo>
                <a:lnTo>
                  <a:pt x="1558" y="399"/>
                </a:lnTo>
                <a:lnTo>
                  <a:pt x="1538" y="356"/>
                </a:lnTo>
                <a:lnTo>
                  <a:pt x="1517" y="317"/>
                </a:lnTo>
                <a:lnTo>
                  <a:pt x="1496" y="285"/>
                </a:lnTo>
                <a:lnTo>
                  <a:pt x="1474" y="258"/>
                </a:lnTo>
                <a:lnTo>
                  <a:pt x="1454" y="237"/>
                </a:lnTo>
                <a:lnTo>
                  <a:pt x="1435" y="220"/>
                </a:lnTo>
                <a:lnTo>
                  <a:pt x="1392" y="219"/>
                </a:lnTo>
                <a:close/>
                <a:moveTo>
                  <a:pt x="1392" y="0"/>
                </a:moveTo>
                <a:lnTo>
                  <a:pt x="1488" y="3"/>
                </a:lnTo>
                <a:lnTo>
                  <a:pt x="1582" y="13"/>
                </a:lnTo>
                <a:lnTo>
                  <a:pt x="1673" y="28"/>
                </a:lnTo>
                <a:lnTo>
                  <a:pt x="1763" y="50"/>
                </a:lnTo>
                <a:lnTo>
                  <a:pt x="1850" y="77"/>
                </a:lnTo>
                <a:lnTo>
                  <a:pt x="1934" y="109"/>
                </a:lnTo>
                <a:lnTo>
                  <a:pt x="2015" y="148"/>
                </a:lnTo>
                <a:lnTo>
                  <a:pt x="2094" y="190"/>
                </a:lnTo>
                <a:lnTo>
                  <a:pt x="2170" y="238"/>
                </a:lnTo>
                <a:lnTo>
                  <a:pt x="2243" y="290"/>
                </a:lnTo>
                <a:lnTo>
                  <a:pt x="2312" y="347"/>
                </a:lnTo>
                <a:lnTo>
                  <a:pt x="2376" y="408"/>
                </a:lnTo>
                <a:lnTo>
                  <a:pt x="2437" y="473"/>
                </a:lnTo>
                <a:lnTo>
                  <a:pt x="2494" y="542"/>
                </a:lnTo>
                <a:lnTo>
                  <a:pt x="2546" y="614"/>
                </a:lnTo>
                <a:lnTo>
                  <a:pt x="2594" y="689"/>
                </a:lnTo>
                <a:lnTo>
                  <a:pt x="2637" y="768"/>
                </a:lnTo>
                <a:lnTo>
                  <a:pt x="2675" y="850"/>
                </a:lnTo>
                <a:lnTo>
                  <a:pt x="2707" y="935"/>
                </a:lnTo>
                <a:lnTo>
                  <a:pt x="2734" y="1022"/>
                </a:lnTo>
                <a:lnTo>
                  <a:pt x="2756" y="1112"/>
                </a:lnTo>
                <a:lnTo>
                  <a:pt x="2772" y="1203"/>
                </a:lnTo>
                <a:lnTo>
                  <a:pt x="2781" y="1297"/>
                </a:lnTo>
                <a:lnTo>
                  <a:pt x="2784" y="1392"/>
                </a:lnTo>
                <a:lnTo>
                  <a:pt x="2781" y="1484"/>
                </a:lnTo>
                <a:lnTo>
                  <a:pt x="2773" y="1574"/>
                </a:lnTo>
                <a:lnTo>
                  <a:pt x="2759" y="1662"/>
                </a:lnTo>
                <a:lnTo>
                  <a:pt x="2738" y="1747"/>
                </a:lnTo>
                <a:lnTo>
                  <a:pt x="2713" y="1831"/>
                </a:lnTo>
                <a:lnTo>
                  <a:pt x="2683" y="1912"/>
                </a:lnTo>
                <a:lnTo>
                  <a:pt x="2647" y="1990"/>
                </a:lnTo>
                <a:lnTo>
                  <a:pt x="2608" y="2066"/>
                </a:lnTo>
                <a:lnTo>
                  <a:pt x="2564" y="2139"/>
                </a:lnTo>
                <a:lnTo>
                  <a:pt x="2514" y="2209"/>
                </a:lnTo>
                <a:lnTo>
                  <a:pt x="2461" y="2276"/>
                </a:lnTo>
                <a:lnTo>
                  <a:pt x="2404" y="2339"/>
                </a:lnTo>
                <a:lnTo>
                  <a:pt x="2343" y="2399"/>
                </a:lnTo>
                <a:lnTo>
                  <a:pt x="2277" y="2455"/>
                </a:lnTo>
                <a:lnTo>
                  <a:pt x="2070" y="2348"/>
                </a:lnTo>
                <a:lnTo>
                  <a:pt x="2135" y="2299"/>
                </a:lnTo>
                <a:lnTo>
                  <a:pt x="2195" y="2245"/>
                </a:lnTo>
                <a:lnTo>
                  <a:pt x="2252" y="2188"/>
                </a:lnTo>
                <a:lnTo>
                  <a:pt x="2306" y="2126"/>
                </a:lnTo>
                <a:lnTo>
                  <a:pt x="2354" y="2061"/>
                </a:lnTo>
                <a:lnTo>
                  <a:pt x="2296" y="2040"/>
                </a:lnTo>
                <a:lnTo>
                  <a:pt x="2233" y="2020"/>
                </a:lnTo>
                <a:lnTo>
                  <a:pt x="2165" y="2002"/>
                </a:lnTo>
                <a:lnTo>
                  <a:pt x="2094" y="1985"/>
                </a:lnTo>
                <a:lnTo>
                  <a:pt x="2018" y="1970"/>
                </a:lnTo>
                <a:lnTo>
                  <a:pt x="1940" y="1957"/>
                </a:lnTo>
                <a:lnTo>
                  <a:pt x="1858" y="1946"/>
                </a:lnTo>
                <a:lnTo>
                  <a:pt x="1844" y="2032"/>
                </a:lnTo>
                <a:lnTo>
                  <a:pt x="1826" y="2116"/>
                </a:lnTo>
                <a:lnTo>
                  <a:pt x="1808" y="2197"/>
                </a:lnTo>
                <a:lnTo>
                  <a:pt x="1649" y="2106"/>
                </a:lnTo>
                <a:lnTo>
                  <a:pt x="1661" y="2049"/>
                </a:lnTo>
                <a:lnTo>
                  <a:pt x="1674" y="1990"/>
                </a:lnTo>
                <a:lnTo>
                  <a:pt x="1684" y="1928"/>
                </a:lnTo>
                <a:lnTo>
                  <a:pt x="1595" y="1923"/>
                </a:lnTo>
                <a:lnTo>
                  <a:pt x="1503" y="1919"/>
                </a:lnTo>
                <a:lnTo>
                  <a:pt x="1410" y="1918"/>
                </a:lnTo>
                <a:lnTo>
                  <a:pt x="1327" y="1919"/>
                </a:lnTo>
                <a:lnTo>
                  <a:pt x="1065" y="1768"/>
                </a:lnTo>
                <a:lnTo>
                  <a:pt x="1065" y="2193"/>
                </a:lnTo>
                <a:lnTo>
                  <a:pt x="1060" y="2193"/>
                </a:lnTo>
                <a:lnTo>
                  <a:pt x="1055" y="2192"/>
                </a:lnTo>
                <a:lnTo>
                  <a:pt x="1050" y="2192"/>
                </a:lnTo>
                <a:lnTo>
                  <a:pt x="1048" y="2192"/>
                </a:lnTo>
                <a:lnTo>
                  <a:pt x="1043" y="2192"/>
                </a:lnTo>
                <a:lnTo>
                  <a:pt x="1028" y="2190"/>
                </a:lnTo>
                <a:lnTo>
                  <a:pt x="1011" y="2186"/>
                </a:lnTo>
                <a:lnTo>
                  <a:pt x="992" y="2181"/>
                </a:lnTo>
                <a:lnTo>
                  <a:pt x="972" y="2174"/>
                </a:lnTo>
                <a:lnTo>
                  <a:pt x="971" y="2174"/>
                </a:lnTo>
                <a:lnTo>
                  <a:pt x="955" y="2102"/>
                </a:lnTo>
                <a:lnTo>
                  <a:pt x="940" y="2027"/>
                </a:lnTo>
                <a:lnTo>
                  <a:pt x="927" y="1950"/>
                </a:lnTo>
                <a:lnTo>
                  <a:pt x="837" y="1963"/>
                </a:lnTo>
                <a:lnTo>
                  <a:pt x="752" y="1979"/>
                </a:lnTo>
                <a:lnTo>
                  <a:pt x="671" y="1998"/>
                </a:lnTo>
                <a:lnTo>
                  <a:pt x="644" y="1974"/>
                </a:lnTo>
                <a:lnTo>
                  <a:pt x="621" y="1950"/>
                </a:lnTo>
                <a:lnTo>
                  <a:pt x="617" y="1946"/>
                </a:lnTo>
                <a:lnTo>
                  <a:pt x="613" y="1942"/>
                </a:lnTo>
                <a:lnTo>
                  <a:pt x="594" y="1922"/>
                </a:lnTo>
                <a:lnTo>
                  <a:pt x="575" y="1899"/>
                </a:lnTo>
                <a:lnTo>
                  <a:pt x="556" y="1875"/>
                </a:lnTo>
                <a:lnTo>
                  <a:pt x="538" y="1852"/>
                </a:lnTo>
                <a:lnTo>
                  <a:pt x="623" y="1829"/>
                </a:lnTo>
                <a:lnTo>
                  <a:pt x="713" y="1809"/>
                </a:lnTo>
                <a:lnTo>
                  <a:pt x="807" y="1790"/>
                </a:lnTo>
                <a:lnTo>
                  <a:pt x="906" y="1776"/>
                </a:lnTo>
                <a:lnTo>
                  <a:pt x="895" y="1649"/>
                </a:lnTo>
                <a:lnTo>
                  <a:pt x="889" y="1521"/>
                </a:lnTo>
                <a:lnTo>
                  <a:pt x="887" y="1392"/>
                </a:lnTo>
                <a:lnTo>
                  <a:pt x="889" y="1263"/>
                </a:lnTo>
                <a:lnTo>
                  <a:pt x="895" y="1134"/>
                </a:lnTo>
                <a:lnTo>
                  <a:pt x="906" y="1008"/>
                </a:lnTo>
                <a:lnTo>
                  <a:pt x="813" y="994"/>
                </a:lnTo>
                <a:lnTo>
                  <a:pt x="724" y="978"/>
                </a:lnTo>
                <a:lnTo>
                  <a:pt x="639" y="958"/>
                </a:lnTo>
                <a:lnTo>
                  <a:pt x="558" y="937"/>
                </a:lnTo>
                <a:lnTo>
                  <a:pt x="482" y="915"/>
                </a:lnTo>
                <a:lnTo>
                  <a:pt x="412" y="890"/>
                </a:lnTo>
                <a:lnTo>
                  <a:pt x="347" y="863"/>
                </a:lnTo>
                <a:lnTo>
                  <a:pt x="314" y="930"/>
                </a:lnTo>
                <a:lnTo>
                  <a:pt x="287" y="1000"/>
                </a:lnTo>
                <a:lnTo>
                  <a:pt x="264" y="1072"/>
                </a:lnTo>
                <a:lnTo>
                  <a:pt x="246" y="1146"/>
                </a:lnTo>
                <a:lnTo>
                  <a:pt x="235" y="1203"/>
                </a:lnTo>
                <a:lnTo>
                  <a:pt x="228" y="1262"/>
                </a:lnTo>
                <a:lnTo>
                  <a:pt x="222" y="1321"/>
                </a:lnTo>
                <a:lnTo>
                  <a:pt x="223" y="1380"/>
                </a:lnTo>
                <a:lnTo>
                  <a:pt x="229" y="1439"/>
                </a:lnTo>
                <a:lnTo>
                  <a:pt x="237" y="1497"/>
                </a:lnTo>
                <a:lnTo>
                  <a:pt x="248" y="1556"/>
                </a:lnTo>
                <a:lnTo>
                  <a:pt x="263" y="1613"/>
                </a:lnTo>
                <a:lnTo>
                  <a:pt x="280" y="1670"/>
                </a:lnTo>
                <a:lnTo>
                  <a:pt x="301" y="1726"/>
                </a:lnTo>
                <a:lnTo>
                  <a:pt x="325" y="1781"/>
                </a:lnTo>
                <a:lnTo>
                  <a:pt x="352" y="1834"/>
                </a:lnTo>
                <a:lnTo>
                  <a:pt x="382" y="1885"/>
                </a:lnTo>
                <a:lnTo>
                  <a:pt x="416" y="1936"/>
                </a:lnTo>
                <a:lnTo>
                  <a:pt x="452" y="1983"/>
                </a:lnTo>
                <a:lnTo>
                  <a:pt x="491" y="2029"/>
                </a:lnTo>
                <a:lnTo>
                  <a:pt x="534" y="2072"/>
                </a:lnTo>
                <a:lnTo>
                  <a:pt x="578" y="2113"/>
                </a:lnTo>
                <a:lnTo>
                  <a:pt x="627" y="2150"/>
                </a:lnTo>
                <a:lnTo>
                  <a:pt x="679" y="2185"/>
                </a:lnTo>
                <a:lnTo>
                  <a:pt x="733" y="2216"/>
                </a:lnTo>
                <a:lnTo>
                  <a:pt x="791" y="2243"/>
                </a:lnTo>
                <a:lnTo>
                  <a:pt x="851" y="2267"/>
                </a:lnTo>
                <a:lnTo>
                  <a:pt x="914" y="2288"/>
                </a:lnTo>
                <a:lnTo>
                  <a:pt x="981" y="2304"/>
                </a:lnTo>
                <a:lnTo>
                  <a:pt x="1050" y="2315"/>
                </a:lnTo>
                <a:lnTo>
                  <a:pt x="1121" y="2322"/>
                </a:lnTo>
                <a:lnTo>
                  <a:pt x="1196" y="2325"/>
                </a:lnTo>
                <a:lnTo>
                  <a:pt x="1196" y="1996"/>
                </a:lnTo>
                <a:lnTo>
                  <a:pt x="2357" y="2666"/>
                </a:lnTo>
                <a:lnTo>
                  <a:pt x="1196" y="3336"/>
                </a:lnTo>
                <a:lnTo>
                  <a:pt x="1196" y="2988"/>
                </a:lnTo>
                <a:lnTo>
                  <a:pt x="1100" y="2958"/>
                </a:lnTo>
                <a:lnTo>
                  <a:pt x="1007" y="2925"/>
                </a:lnTo>
                <a:lnTo>
                  <a:pt x="919" y="2886"/>
                </a:lnTo>
                <a:lnTo>
                  <a:pt x="834" y="2845"/>
                </a:lnTo>
                <a:lnTo>
                  <a:pt x="753" y="2800"/>
                </a:lnTo>
                <a:lnTo>
                  <a:pt x="678" y="2752"/>
                </a:lnTo>
                <a:lnTo>
                  <a:pt x="605" y="2699"/>
                </a:lnTo>
                <a:lnTo>
                  <a:pt x="536" y="2645"/>
                </a:lnTo>
                <a:lnTo>
                  <a:pt x="472" y="2586"/>
                </a:lnTo>
                <a:lnTo>
                  <a:pt x="412" y="2524"/>
                </a:lnTo>
                <a:lnTo>
                  <a:pt x="355" y="2461"/>
                </a:lnTo>
                <a:lnTo>
                  <a:pt x="303" y="2393"/>
                </a:lnTo>
                <a:lnTo>
                  <a:pt x="255" y="2323"/>
                </a:lnTo>
                <a:lnTo>
                  <a:pt x="211" y="2250"/>
                </a:lnTo>
                <a:lnTo>
                  <a:pt x="171" y="2174"/>
                </a:lnTo>
                <a:lnTo>
                  <a:pt x="135" y="2097"/>
                </a:lnTo>
                <a:lnTo>
                  <a:pt x="104" y="2016"/>
                </a:lnTo>
                <a:lnTo>
                  <a:pt x="77" y="1933"/>
                </a:lnTo>
                <a:lnTo>
                  <a:pt x="54" y="1848"/>
                </a:lnTo>
                <a:lnTo>
                  <a:pt x="34" y="1761"/>
                </a:lnTo>
                <a:lnTo>
                  <a:pt x="19" y="1672"/>
                </a:lnTo>
                <a:lnTo>
                  <a:pt x="9" y="1580"/>
                </a:lnTo>
                <a:lnTo>
                  <a:pt x="2" y="1487"/>
                </a:lnTo>
                <a:lnTo>
                  <a:pt x="0" y="1392"/>
                </a:lnTo>
                <a:lnTo>
                  <a:pt x="3" y="1308"/>
                </a:lnTo>
                <a:lnTo>
                  <a:pt x="10" y="1226"/>
                </a:lnTo>
                <a:lnTo>
                  <a:pt x="22" y="1146"/>
                </a:lnTo>
                <a:lnTo>
                  <a:pt x="40" y="1058"/>
                </a:lnTo>
                <a:lnTo>
                  <a:pt x="65" y="972"/>
                </a:lnTo>
                <a:lnTo>
                  <a:pt x="94" y="890"/>
                </a:lnTo>
                <a:lnTo>
                  <a:pt x="128" y="809"/>
                </a:lnTo>
                <a:lnTo>
                  <a:pt x="168" y="730"/>
                </a:lnTo>
                <a:lnTo>
                  <a:pt x="211" y="655"/>
                </a:lnTo>
                <a:lnTo>
                  <a:pt x="260" y="583"/>
                </a:lnTo>
                <a:lnTo>
                  <a:pt x="312" y="514"/>
                </a:lnTo>
                <a:lnTo>
                  <a:pt x="369" y="449"/>
                </a:lnTo>
                <a:lnTo>
                  <a:pt x="430" y="387"/>
                </a:lnTo>
                <a:lnTo>
                  <a:pt x="494" y="329"/>
                </a:lnTo>
                <a:lnTo>
                  <a:pt x="562" y="275"/>
                </a:lnTo>
                <a:lnTo>
                  <a:pt x="634" y="225"/>
                </a:lnTo>
                <a:lnTo>
                  <a:pt x="708" y="180"/>
                </a:lnTo>
                <a:lnTo>
                  <a:pt x="785" y="140"/>
                </a:lnTo>
                <a:lnTo>
                  <a:pt x="866" y="103"/>
                </a:lnTo>
                <a:lnTo>
                  <a:pt x="948" y="73"/>
                </a:lnTo>
                <a:lnTo>
                  <a:pt x="1032" y="48"/>
                </a:lnTo>
                <a:lnTo>
                  <a:pt x="1120" y="26"/>
                </a:lnTo>
                <a:lnTo>
                  <a:pt x="1209" y="12"/>
                </a:lnTo>
                <a:lnTo>
                  <a:pt x="1300" y="3"/>
                </a:lnTo>
                <a:lnTo>
                  <a:pt x="139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847634" y="1380026"/>
            <a:ext cx="602923" cy="526496"/>
            <a:chOff x="9005888" y="1238250"/>
            <a:chExt cx="1465263" cy="1279526"/>
          </a:xfrm>
          <a:solidFill>
            <a:schemeClr val="bg1"/>
          </a:solidFill>
        </p:grpSpPr>
        <p:sp>
          <p:nvSpPr>
            <p:cNvPr id="121" name="Freeform 53"/>
            <p:cNvSpPr>
              <a:spLocks/>
            </p:cNvSpPr>
            <p:nvPr/>
          </p:nvSpPr>
          <p:spPr bwMode="auto">
            <a:xfrm>
              <a:off x="9983788" y="1420813"/>
              <a:ext cx="201613" cy="411163"/>
            </a:xfrm>
            <a:custGeom>
              <a:avLst/>
              <a:gdLst>
                <a:gd name="T0" fmla="*/ 291 w 506"/>
                <a:gd name="T1" fmla="*/ 3 h 1034"/>
                <a:gd name="T2" fmla="*/ 316 w 506"/>
                <a:gd name="T3" fmla="*/ 40 h 1034"/>
                <a:gd name="T4" fmla="*/ 318 w 506"/>
                <a:gd name="T5" fmla="*/ 118 h 1034"/>
                <a:gd name="T6" fmla="*/ 321 w 506"/>
                <a:gd name="T7" fmla="*/ 122 h 1034"/>
                <a:gd name="T8" fmla="*/ 335 w 506"/>
                <a:gd name="T9" fmla="*/ 124 h 1034"/>
                <a:gd name="T10" fmla="*/ 383 w 506"/>
                <a:gd name="T11" fmla="*/ 134 h 1034"/>
                <a:gd name="T12" fmla="*/ 440 w 506"/>
                <a:gd name="T13" fmla="*/ 150 h 1034"/>
                <a:gd name="T14" fmla="*/ 473 w 506"/>
                <a:gd name="T15" fmla="*/ 172 h 1034"/>
                <a:gd name="T16" fmla="*/ 454 w 506"/>
                <a:gd name="T17" fmla="*/ 248 h 1034"/>
                <a:gd name="T18" fmla="*/ 429 w 506"/>
                <a:gd name="T19" fmla="*/ 272 h 1034"/>
                <a:gd name="T20" fmla="*/ 399 w 506"/>
                <a:gd name="T21" fmla="*/ 268 h 1034"/>
                <a:gd name="T22" fmla="*/ 376 w 506"/>
                <a:gd name="T23" fmla="*/ 258 h 1034"/>
                <a:gd name="T24" fmla="*/ 320 w 506"/>
                <a:gd name="T25" fmla="*/ 244 h 1034"/>
                <a:gd name="T26" fmla="*/ 243 w 506"/>
                <a:gd name="T27" fmla="*/ 240 h 1034"/>
                <a:gd name="T28" fmla="*/ 188 w 506"/>
                <a:gd name="T29" fmla="*/ 261 h 1034"/>
                <a:gd name="T30" fmla="*/ 162 w 506"/>
                <a:gd name="T31" fmla="*/ 296 h 1034"/>
                <a:gd name="T32" fmla="*/ 159 w 506"/>
                <a:gd name="T33" fmla="*/ 338 h 1034"/>
                <a:gd name="T34" fmla="*/ 180 w 506"/>
                <a:gd name="T35" fmla="*/ 378 h 1034"/>
                <a:gd name="T36" fmla="*/ 237 w 506"/>
                <a:gd name="T37" fmla="*/ 415 h 1034"/>
                <a:gd name="T38" fmla="*/ 345 w 506"/>
                <a:gd name="T39" fmla="*/ 462 h 1034"/>
                <a:gd name="T40" fmla="*/ 446 w 506"/>
                <a:gd name="T41" fmla="*/ 529 h 1034"/>
                <a:gd name="T42" fmla="*/ 497 w 506"/>
                <a:gd name="T43" fmla="*/ 614 h 1034"/>
                <a:gd name="T44" fmla="*/ 504 w 506"/>
                <a:gd name="T45" fmla="*/ 718 h 1034"/>
                <a:gd name="T46" fmla="*/ 466 w 506"/>
                <a:gd name="T47" fmla="*/ 811 h 1034"/>
                <a:gd name="T48" fmla="*/ 388 w 506"/>
                <a:gd name="T49" fmla="*/ 878 h 1034"/>
                <a:gd name="T50" fmla="*/ 315 w 506"/>
                <a:gd name="T51" fmla="*/ 904 h 1034"/>
                <a:gd name="T52" fmla="*/ 310 w 506"/>
                <a:gd name="T53" fmla="*/ 907 h 1034"/>
                <a:gd name="T54" fmla="*/ 309 w 506"/>
                <a:gd name="T55" fmla="*/ 994 h 1034"/>
                <a:gd name="T56" fmla="*/ 283 w 506"/>
                <a:gd name="T57" fmla="*/ 1032 h 1034"/>
                <a:gd name="T58" fmla="*/ 214 w 506"/>
                <a:gd name="T59" fmla="*/ 1032 h 1034"/>
                <a:gd name="T60" fmla="*/ 188 w 506"/>
                <a:gd name="T61" fmla="*/ 994 h 1034"/>
                <a:gd name="T62" fmla="*/ 187 w 506"/>
                <a:gd name="T63" fmla="*/ 911 h 1034"/>
                <a:gd name="T64" fmla="*/ 181 w 506"/>
                <a:gd name="T65" fmla="*/ 908 h 1034"/>
                <a:gd name="T66" fmla="*/ 165 w 506"/>
                <a:gd name="T67" fmla="*/ 906 h 1034"/>
                <a:gd name="T68" fmla="*/ 106 w 506"/>
                <a:gd name="T69" fmla="*/ 893 h 1034"/>
                <a:gd name="T70" fmla="*/ 38 w 506"/>
                <a:gd name="T71" fmla="*/ 872 h 1034"/>
                <a:gd name="T72" fmla="*/ 2 w 506"/>
                <a:gd name="T73" fmla="*/ 846 h 1034"/>
                <a:gd name="T74" fmla="*/ 21 w 506"/>
                <a:gd name="T75" fmla="*/ 769 h 1034"/>
                <a:gd name="T76" fmla="*/ 46 w 506"/>
                <a:gd name="T77" fmla="*/ 746 h 1034"/>
                <a:gd name="T78" fmla="*/ 69 w 506"/>
                <a:gd name="T79" fmla="*/ 746 h 1034"/>
                <a:gd name="T80" fmla="*/ 85 w 506"/>
                <a:gd name="T81" fmla="*/ 753 h 1034"/>
                <a:gd name="T82" fmla="*/ 128 w 506"/>
                <a:gd name="T83" fmla="*/ 768 h 1034"/>
                <a:gd name="T84" fmla="*/ 187 w 506"/>
                <a:gd name="T85" fmla="*/ 785 h 1034"/>
                <a:gd name="T86" fmla="*/ 259 w 506"/>
                <a:gd name="T87" fmla="*/ 787 h 1034"/>
                <a:gd name="T88" fmla="*/ 329 w 506"/>
                <a:gd name="T89" fmla="*/ 754 h 1034"/>
                <a:gd name="T90" fmla="*/ 356 w 506"/>
                <a:gd name="T91" fmla="*/ 691 h 1034"/>
                <a:gd name="T92" fmla="*/ 334 w 506"/>
                <a:gd name="T93" fmla="*/ 631 h 1034"/>
                <a:gd name="T94" fmla="*/ 263 w 506"/>
                <a:gd name="T95" fmla="*/ 581 h 1034"/>
                <a:gd name="T96" fmla="*/ 167 w 506"/>
                <a:gd name="T97" fmla="*/ 540 h 1034"/>
                <a:gd name="T98" fmla="*/ 86 w 506"/>
                <a:gd name="T99" fmla="*/ 493 h 1034"/>
                <a:gd name="T100" fmla="*/ 29 w 506"/>
                <a:gd name="T101" fmla="*/ 427 h 1034"/>
                <a:gd name="T102" fmla="*/ 8 w 506"/>
                <a:gd name="T103" fmla="*/ 338 h 1034"/>
                <a:gd name="T104" fmla="*/ 30 w 506"/>
                <a:gd name="T105" fmla="*/ 244 h 1034"/>
                <a:gd name="T106" fmla="*/ 92 w 506"/>
                <a:gd name="T107" fmla="*/ 171 h 1034"/>
                <a:gd name="T108" fmla="*/ 188 w 506"/>
                <a:gd name="T109" fmla="*/ 127 h 1034"/>
                <a:gd name="T110" fmla="*/ 194 w 506"/>
                <a:gd name="T111" fmla="*/ 125 h 1034"/>
                <a:gd name="T112" fmla="*/ 197 w 506"/>
                <a:gd name="T113" fmla="*/ 118 h 1034"/>
                <a:gd name="T114" fmla="*/ 209 w 506"/>
                <a:gd name="T115" fmla="*/ 11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6" h="1034">
                  <a:moveTo>
                    <a:pt x="239" y="0"/>
                  </a:moveTo>
                  <a:lnTo>
                    <a:pt x="274" y="0"/>
                  </a:lnTo>
                  <a:lnTo>
                    <a:pt x="291" y="3"/>
                  </a:lnTo>
                  <a:lnTo>
                    <a:pt x="305" y="11"/>
                  </a:lnTo>
                  <a:lnTo>
                    <a:pt x="314" y="24"/>
                  </a:lnTo>
                  <a:lnTo>
                    <a:pt x="316" y="40"/>
                  </a:lnTo>
                  <a:lnTo>
                    <a:pt x="317" y="114"/>
                  </a:lnTo>
                  <a:lnTo>
                    <a:pt x="317" y="117"/>
                  </a:lnTo>
                  <a:lnTo>
                    <a:pt x="318" y="118"/>
                  </a:lnTo>
                  <a:lnTo>
                    <a:pt x="319" y="119"/>
                  </a:lnTo>
                  <a:lnTo>
                    <a:pt x="320" y="121"/>
                  </a:lnTo>
                  <a:lnTo>
                    <a:pt x="321" y="122"/>
                  </a:lnTo>
                  <a:lnTo>
                    <a:pt x="323" y="122"/>
                  </a:lnTo>
                  <a:lnTo>
                    <a:pt x="326" y="122"/>
                  </a:lnTo>
                  <a:lnTo>
                    <a:pt x="335" y="124"/>
                  </a:lnTo>
                  <a:lnTo>
                    <a:pt x="348" y="126"/>
                  </a:lnTo>
                  <a:lnTo>
                    <a:pt x="364" y="129"/>
                  </a:lnTo>
                  <a:lnTo>
                    <a:pt x="383" y="134"/>
                  </a:lnTo>
                  <a:lnTo>
                    <a:pt x="402" y="138"/>
                  </a:lnTo>
                  <a:lnTo>
                    <a:pt x="422" y="144"/>
                  </a:lnTo>
                  <a:lnTo>
                    <a:pt x="440" y="150"/>
                  </a:lnTo>
                  <a:lnTo>
                    <a:pt x="457" y="156"/>
                  </a:lnTo>
                  <a:lnTo>
                    <a:pt x="466" y="162"/>
                  </a:lnTo>
                  <a:lnTo>
                    <a:pt x="473" y="172"/>
                  </a:lnTo>
                  <a:lnTo>
                    <a:pt x="476" y="183"/>
                  </a:lnTo>
                  <a:lnTo>
                    <a:pt x="474" y="197"/>
                  </a:lnTo>
                  <a:lnTo>
                    <a:pt x="454" y="248"/>
                  </a:lnTo>
                  <a:lnTo>
                    <a:pt x="448" y="258"/>
                  </a:lnTo>
                  <a:lnTo>
                    <a:pt x="439" y="266"/>
                  </a:lnTo>
                  <a:lnTo>
                    <a:pt x="429" y="272"/>
                  </a:lnTo>
                  <a:lnTo>
                    <a:pt x="418" y="273"/>
                  </a:lnTo>
                  <a:lnTo>
                    <a:pt x="408" y="272"/>
                  </a:lnTo>
                  <a:lnTo>
                    <a:pt x="399" y="268"/>
                  </a:lnTo>
                  <a:lnTo>
                    <a:pt x="396" y="267"/>
                  </a:lnTo>
                  <a:lnTo>
                    <a:pt x="389" y="264"/>
                  </a:lnTo>
                  <a:lnTo>
                    <a:pt x="376" y="258"/>
                  </a:lnTo>
                  <a:lnTo>
                    <a:pt x="361" y="254"/>
                  </a:lnTo>
                  <a:lnTo>
                    <a:pt x="342" y="248"/>
                  </a:lnTo>
                  <a:lnTo>
                    <a:pt x="320" y="244"/>
                  </a:lnTo>
                  <a:lnTo>
                    <a:pt x="296" y="240"/>
                  </a:lnTo>
                  <a:lnTo>
                    <a:pt x="269" y="239"/>
                  </a:lnTo>
                  <a:lnTo>
                    <a:pt x="243" y="240"/>
                  </a:lnTo>
                  <a:lnTo>
                    <a:pt x="222" y="245"/>
                  </a:lnTo>
                  <a:lnTo>
                    <a:pt x="204" y="253"/>
                  </a:lnTo>
                  <a:lnTo>
                    <a:pt x="188" y="261"/>
                  </a:lnTo>
                  <a:lnTo>
                    <a:pt x="177" y="272"/>
                  </a:lnTo>
                  <a:lnTo>
                    <a:pt x="168" y="284"/>
                  </a:lnTo>
                  <a:lnTo>
                    <a:pt x="162" y="296"/>
                  </a:lnTo>
                  <a:lnTo>
                    <a:pt x="158" y="310"/>
                  </a:lnTo>
                  <a:lnTo>
                    <a:pt x="157" y="323"/>
                  </a:lnTo>
                  <a:lnTo>
                    <a:pt x="159" y="338"/>
                  </a:lnTo>
                  <a:lnTo>
                    <a:pt x="162" y="352"/>
                  </a:lnTo>
                  <a:lnTo>
                    <a:pt x="169" y="365"/>
                  </a:lnTo>
                  <a:lnTo>
                    <a:pt x="180" y="378"/>
                  </a:lnTo>
                  <a:lnTo>
                    <a:pt x="195" y="390"/>
                  </a:lnTo>
                  <a:lnTo>
                    <a:pt x="214" y="402"/>
                  </a:lnTo>
                  <a:lnTo>
                    <a:pt x="237" y="415"/>
                  </a:lnTo>
                  <a:lnTo>
                    <a:pt x="265" y="428"/>
                  </a:lnTo>
                  <a:lnTo>
                    <a:pt x="300" y="442"/>
                  </a:lnTo>
                  <a:lnTo>
                    <a:pt x="345" y="462"/>
                  </a:lnTo>
                  <a:lnTo>
                    <a:pt x="384" y="483"/>
                  </a:lnTo>
                  <a:lnTo>
                    <a:pt x="418" y="505"/>
                  </a:lnTo>
                  <a:lnTo>
                    <a:pt x="446" y="529"/>
                  </a:lnTo>
                  <a:lnTo>
                    <a:pt x="468" y="556"/>
                  </a:lnTo>
                  <a:lnTo>
                    <a:pt x="485" y="584"/>
                  </a:lnTo>
                  <a:lnTo>
                    <a:pt x="497" y="614"/>
                  </a:lnTo>
                  <a:lnTo>
                    <a:pt x="504" y="646"/>
                  </a:lnTo>
                  <a:lnTo>
                    <a:pt x="506" y="682"/>
                  </a:lnTo>
                  <a:lnTo>
                    <a:pt x="504" y="718"/>
                  </a:lnTo>
                  <a:lnTo>
                    <a:pt x="496" y="751"/>
                  </a:lnTo>
                  <a:lnTo>
                    <a:pt x="484" y="782"/>
                  </a:lnTo>
                  <a:lnTo>
                    <a:pt x="466" y="811"/>
                  </a:lnTo>
                  <a:lnTo>
                    <a:pt x="444" y="836"/>
                  </a:lnTo>
                  <a:lnTo>
                    <a:pt x="418" y="859"/>
                  </a:lnTo>
                  <a:lnTo>
                    <a:pt x="388" y="878"/>
                  </a:lnTo>
                  <a:lnTo>
                    <a:pt x="353" y="892"/>
                  </a:lnTo>
                  <a:lnTo>
                    <a:pt x="316" y="904"/>
                  </a:lnTo>
                  <a:lnTo>
                    <a:pt x="315" y="904"/>
                  </a:lnTo>
                  <a:lnTo>
                    <a:pt x="314" y="905"/>
                  </a:lnTo>
                  <a:lnTo>
                    <a:pt x="311" y="906"/>
                  </a:lnTo>
                  <a:lnTo>
                    <a:pt x="310" y="907"/>
                  </a:lnTo>
                  <a:lnTo>
                    <a:pt x="309" y="909"/>
                  </a:lnTo>
                  <a:lnTo>
                    <a:pt x="309" y="912"/>
                  </a:lnTo>
                  <a:lnTo>
                    <a:pt x="309" y="994"/>
                  </a:lnTo>
                  <a:lnTo>
                    <a:pt x="306" y="1010"/>
                  </a:lnTo>
                  <a:lnTo>
                    <a:pt x="297" y="1023"/>
                  </a:lnTo>
                  <a:lnTo>
                    <a:pt x="283" y="1032"/>
                  </a:lnTo>
                  <a:lnTo>
                    <a:pt x="268" y="1034"/>
                  </a:lnTo>
                  <a:lnTo>
                    <a:pt x="230" y="1034"/>
                  </a:lnTo>
                  <a:lnTo>
                    <a:pt x="214" y="1032"/>
                  </a:lnTo>
                  <a:lnTo>
                    <a:pt x="200" y="1023"/>
                  </a:lnTo>
                  <a:lnTo>
                    <a:pt x="192" y="1010"/>
                  </a:lnTo>
                  <a:lnTo>
                    <a:pt x="188" y="994"/>
                  </a:lnTo>
                  <a:lnTo>
                    <a:pt x="188" y="917"/>
                  </a:lnTo>
                  <a:lnTo>
                    <a:pt x="188" y="914"/>
                  </a:lnTo>
                  <a:lnTo>
                    <a:pt x="187" y="911"/>
                  </a:lnTo>
                  <a:lnTo>
                    <a:pt x="185" y="910"/>
                  </a:lnTo>
                  <a:lnTo>
                    <a:pt x="184" y="909"/>
                  </a:lnTo>
                  <a:lnTo>
                    <a:pt x="181" y="908"/>
                  </a:lnTo>
                  <a:lnTo>
                    <a:pt x="180" y="908"/>
                  </a:lnTo>
                  <a:lnTo>
                    <a:pt x="176" y="908"/>
                  </a:lnTo>
                  <a:lnTo>
                    <a:pt x="165" y="906"/>
                  </a:lnTo>
                  <a:lnTo>
                    <a:pt x="149" y="902"/>
                  </a:lnTo>
                  <a:lnTo>
                    <a:pt x="129" y="898"/>
                  </a:lnTo>
                  <a:lnTo>
                    <a:pt x="106" y="893"/>
                  </a:lnTo>
                  <a:lnTo>
                    <a:pt x="84" y="887"/>
                  </a:lnTo>
                  <a:lnTo>
                    <a:pt x="60" y="880"/>
                  </a:lnTo>
                  <a:lnTo>
                    <a:pt x="38" y="872"/>
                  </a:lnTo>
                  <a:lnTo>
                    <a:pt x="19" y="863"/>
                  </a:lnTo>
                  <a:lnTo>
                    <a:pt x="10" y="857"/>
                  </a:lnTo>
                  <a:lnTo>
                    <a:pt x="2" y="846"/>
                  </a:lnTo>
                  <a:lnTo>
                    <a:pt x="0" y="835"/>
                  </a:lnTo>
                  <a:lnTo>
                    <a:pt x="2" y="822"/>
                  </a:lnTo>
                  <a:lnTo>
                    <a:pt x="21" y="769"/>
                  </a:lnTo>
                  <a:lnTo>
                    <a:pt x="27" y="759"/>
                  </a:lnTo>
                  <a:lnTo>
                    <a:pt x="36" y="751"/>
                  </a:lnTo>
                  <a:lnTo>
                    <a:pt x="46" y="746"/>
                  </a:lnTo>
                  <a:lnTo>
                    <a:pt x="58" y="744"/>
                  </a:lnTo>
                  <a:lnTo>
                    <a:pt x="64" y="745"/>
                  </a:lnTo>
                  <a:lnTo>
                    <a:pt x="69" y="746"/>
                  </a:lnTo>
                  <a:lnTo>
                    <a:pt x="75" y="748"/>
                  </a:lnTo>
                  <a:lnTo>
                    <a:pt x="78" y="749"/>
                  </a:lnTo>
                  <a:lnTo>
                    <a:pt x="85" y="753"/>
                  </a:lnTo>
                  <a:lnTo>
                    <a:pt x="96" y="757"/>
                  </a:lnTo>
                  <a:lnTo>
                    <a:pt x="111" y="763"/>
                  </a:lnTo>
                  <a:lnTo>
                    <a:pt x="128" y="768"/>
                  </a:lnTo>
                  <a:lnTo>
                    <a:pt x="147" y="775"/>
                  </a:lnTo>
                  <a:lnTo>
                    <a:pt x="167" y="780"/>
                  </a:lnTo>
                  <a:lnTo>
                    <a:pt x="187" y="785"/>
                  </a:lnTo>
                  <a:lnTo>
                    <a:pt x="208" y="788"/>
                  </a:lnTo>
                  <a:lnTo>
                    <a:pt x="227" y="789"/>
                  </a:lnTo>
                  <a:lnTo>
                    <a:pt x="259" y="787"/>
                  </a:lnTo>
                  <a:lnTo>
                    <a:pt x="287" y="779"/>
                  </a:lnTo>
                  <a:lnTo>
                    <a:pt x="310" y="768"/>
                  </a:lnTo>
                  <a:lnTo>
                    <a:pt x="329" y="754"/>
                  </a:lnTo>
                  <a:lnTo>
                    <a:pt x="344" y="736"/>
                  </a:lnTo>
                  <a:lnTo>
                    <a:pt x="353" y="714"/>
                  </a:lnTo>
                  <a:lnTo>
                    <a:pt x="356" y="691"/>
                  </a:lnTo>
                  <a:lnTo>
                    <a:pt x="354" y="669"/>
                  </a:lnTo>
                  <a:lnTo>
                    <a:pt x="346" y="650"/>
                  </a:lnTo>
                  <a:lnTo>
                    <a:pt x="334" y="631"/>
                  </a:lnTo>
                  <a:lnTo>
                    <a:pt x="317" y="614"/>
                  </a:lnTo>
                  <a:lnTo>
                    <a:pt x="293" y="597"/>
                  </a:lnTo>
                  <a:lnTo>
                    <a:pt x="263" y="581"/>
                  </a:lnTo>
                  <a:lnTo>
                    <a:pt x="227" y="566"/>
                  </a:lnTo>
                  <a:lnTo>
                    <a:pt x="197" y="553"/>
                  </a:lnTo>
                  <a:lnTo>
                    <a:pt x="167" y="540"/>
                  </a:lnTo>
                  <a:lnTo>
                    <a:pt x="138" y="525"/>
                  </a:lnTo>
                  <a:lnTo>
                    <a:pt x="111" y="510"/>
                  </a:lnTo>
                  <a:lnTo>
                    <a:pt x="86" y="493"/>
                  </a:lnTo>
                  <a:lnTo>
                    <a:pt x="64" y="473"/>
                  </a:lnTo>
                  <a:lnTo>
                    <a:pt x="45" y="452"/>
                  </a:lnTo>
                  <a:lnTo>
                    <a:pt x="29" y="427"/>
                  </a:lnTo>
                  <a:lnTo>
                    <a:pt x="18" y="400"/>
                  </a:lnTo>
                  <a:lnTo>
                    <a:pt x="10" y="370"/>
                  </a:lnTo>
                  <a:lnTo>
                    <a:pt x="8" y="338"/>
                  </a:lnTo>
                  <a:lnTo>
                    <a:pt x="10" y="304"/>
                  </a:lnTo>
                  <a:lnTo>
                    <a:pt x="18" y="273"/>
                  </a:lnTo>
                  <a:lnTo>
                    <a:pt x="30" y="244"/>
                  </a:lnTo>
                  <a:lnTo>
                    <a:pt x="47" y="217"/>
                  </a:lnTo>
                  <a:lnTo>
                    <a:pt x="67" y="192"/>
                  </a:lnTo>
                  <a:lnTo>
                    <a:pt x="92" y="171"/>
                  </a:lnTo>
                  <a:lnTo>
                    <a:pt x="121" y="153"/>
                  </a:lnTo>
                  <a:lnTo>
                    <a:pt x="152" y="138"/>
                  </a:lnTo>
                  <a:lnTo>
                    <a:pt x="188" y="127"/>
                  </a:lnTo>
                  <a:lnTo>
                    <a:pt x="189" y="127"/>
                  </a:lnTo>
                  <a:lnTo>
                    <a:pt x="192" y="126"/>
                  </a:lnTo>
                  <a:lnTo>
                    <a:pt x="194" y="125"/>
                  </a:lnTo>
                  <a:lnTo>
                    <a:pt x="195" y="123"/>
                  </a:lnTo>
                  <a:lnTo>
                    <a:pt x="197" y="121"/>
                  </a:lnTo>
                  <a:lnTo>
                    <a:pt x="197" y="118"/>
                  </a:lnTo>
                  <a:lnTo>
                    <a:pt x="197" y="40"/>
                  </a:lnTo>
                  <a:lnTo>
                    <a:pt x="200" y="24"/>
                  </a:lnTo>
                  <a:lnTo>
                    <a:pt x="209" y="11"/>
                  </a:lnTo>
                  <a:lnTo>
                    <a:pt x="223" y="3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54"/>
            <p:cNvSpPr>
              <a:spLocks noEditPoints="1"/>
            </p:cNvSpPr>
            <p:nvPr/>
          </p:nvSpPr>
          <p:spPr bwMode="auto">
            <a:xfrm>
              <a:off x="9696451" y="1238250"/>
              <a:ext cx="774700" cy="774700"/>
            </a:xfrm>
            <a:custGeom>
              <a:avLst/>
              <a:gdLst>
                <a:gd name="T0" fmla="*/ 835 w 1954"/>
                <a:gd name="T1" fmla="*/ 241 h 1952"/>
                <a:gd name="T2" fmla="*/ 639 w 1954"/>
                <a:gd name="T3" fmla="*/ 308 h 1952"/>
                <a:gd name="T4" fmla="*/ 471 w 1954"/>
                <a:gd name="T5" fmla="*/ 423 h 1952"/>
                <a:gd name="T6" fmla="*/ 341 w 1954"/>
                <a:gd name="T7" fmla="*/ 578 h 1952"/>
                <a:gd name="T8" fmla="*/ 257 w 1954"/>
                <a:gd name="T9" fmla="*/ 765 h 1952"/>
                <a:gd name="T10" fmla="*/ 227 w 1954"/>
                <a:gd name="T11" fmla="*/ 977 h 1952"/>
                <a:gd name="T12" fmla="*/ 257 w 1954"/>
                <a:gd name="T13" fmla="*/ 1187 h 1952"/>
                <a:gd name="T14" fmla="*/ 341 w 1954"/>
                <a:gd name="T15" fmla="*/ 1374 h 1952"/>
                <a:gd name="T16" fmla="*/ 471 w 1954"/>
                <a:gd name="T17" fmla="*/ 1529 h 1952"/>
                <a:gd name="T18" fmla="*/ 639 w 1954"/>
                <a:gd name="T19" fmla="*/ 1646 h 1952"/>
                <a:gd name="T20" fmla="*/ 835 w 1954"/>
                <a:gd name="T21" fmla="*/ 1712 h 1952"/>
                <a:gd name="T22" fmla="*/ 1050 w 1954"/>
                <a:gd name="T23" fmla="*/ 1722 h 1952"/>
                <a:gd name="T24" fmla="*/ 1254 w 1954"/>
                <a:gd name="T25" fmla="*/ 1673 h 1952"/>
                <a:gd name="T26" fmla="*/ 1431 w 1954"/>
                <a:gd name="T27" fmla="*/ 1573 h 1952"/>
                <a:gd name="T28" fmla="*/ 1574 w 1954"/>
                <a:gd name="T29" fmla="*/ 1430 h 1952"/>
                <a:gd name="T30" fmla="*/ 1675 w 1954"/>
                <a:gd name="T31" fmla="*/ 1252 h 1952"/>
                <a:gd name="T32" fmla="*/ 1724 w 1954"/>
                <a:gd name="T33" fmla="*/ 1048 h 1952"/>
                <a:gd name="T34" fmla="*/ 1714 w 1954"/>
                <a:gd name="T35" fmla="*/ 833 h 1952"/>
                <a:gd name="T36" fmla="*/ 1647 w 1954"/>
                <a:gd name="T37" fmla="*/ 638 h 1952"/>
                <a:gd name="T38" fmla="*/ 1532 w 1954"/>
                <a:gd name="T39" fmla="*/ 471 h 1952"/>
                <a:gd name="T40" fmla="*/ 1376 w 1954"/>
                <a:gd name="T41" fmla="*/ 341 h 1952"/>
                <a:gd name="T42" fmla="*/ 1188 w 1954"/>
                <a:gd name="T43" fmla="*/ 256 h 1952"/>
                <a:gd name="T44" fmla="*/ 977 w 1954"/>
                <a:gd name="T45" fmla="*/ 227 h 1952"/>
                <a:gd name="T46" fmla="*/ 1135 w 1954"/>
                <a:gd name="T47" fmla="*/ 14 h 1952"/>
                <a:gd name="T48" fmla="*/ 1357 w 1954"/>
                <a:gd name="T49" fmla="*/ 77 h 1952"/>
                <a:gd name="T50" fmla="*/ 1554 w 1954"/>
                <a:gd name="T51" fmla="*/ 189 h 1952"/>
                <a:gd name="T52" fmla="*/ 1719 w 1954"/>
                <a:gd name="T53" fmla="*/ 341 h 1952"/>
                <a:gd name="T54" fmla="*/ 1845 w 1954"/>
                <a:gd name="T55" fmla="*/ 528 h 1952"/>
                <a:gd name="T56" fmla="*/ 1926 w 1954"/>
                <a:gd name="T57" fmla="*/ 742 h 1952"/>
                <a:gd name="T58" fmla="*/ 1954 w 1954"/>
                <a:gd name="T59" fmla="*/ 977 h 1952"/>
                <a:gd name="T60" fmla="*/ 1926 w 1954"/>
                <a:gd name="T61" fmla="*/ 1210 h 1952"/>
                <a:gd name="T62" fmla="*/ 1845 w 1954"/>
                <a:gd name="T63" fmla="*/ 1424 h 1952"/>
                <a:gd name="T64" fmla="*/ 1719 w 1954"/>
                <a:gd name="T65" fmla="*/ 1611 h 1952"/>
                <a:gd name="T66" fmla="*/ 1554 w 1954"/>
                <a:gd name="T67" fmla="*/ 1763 h 1952"/>
                <a:gd name="T68" fmla="*/ 1357 w 1954"/>
                <a:gd name="T69" fmla="*/ 1875 h 1952"/>
                <a:gd name="T70" fmla="*/ 1135 w 1954"/>
                <a:gd name="T71" fmla="*/ 1939 h 1952"/>
                <a:gd name="T72" fmla="*/ 896 w 1954"/>
                <a:gd name="T73" fmla="*/ 1949 h 1952"/>
                <a:gd name="T74" fmla="*/ 668 w 1954"/>
                <a:gd name="T75" fmla="*/ 1902 h 1952"/>
                <a:gd name="T76" fmla="*/ 463 w 1954"/>
                <a:gd name="T77" fmla="*/ 1805 h 1952"/>
                <a:gd name="T78" fmla="*/ 286 w 1954"/>
                <a:gd name="T79" fmla="*/ 1666 h 1952"/>
                <a:gd name="T80" fmla="*/ 147 w 1954"/>
                <a:gd name="T81" fmla="*/ 1490 h 1952"/>
                <a:gd name="T82" fmla="*/ 50 w 1954"/>
                <a:gd name="T83" fmla="*/ 1284 h 1952"/>
                <a:gd name="T84" fmla="*/ 4 w 1954"/>
                <a:gd name="T85" fmla="*/ 1056 h 1952"/>
                <a:gd name="T86" fmla="*/ 13 w 1954"/>
                <a:gd name="T87" fmla="*/ 818 h 1952"/>
                <a:gd name="T88" fmla="*/ 77 w 1954"/>
                <a:gd name="T89" fmla="*/ 596 h 1952"/>
                <a:gd name="T90" fmla="*/ 189 w 1954"/>
                <a:gd name="T91" fmla="*/ 399 h 1952"/>
                <a:gd name="T92" fmla="*/ 341 w 1954"/>
                <a:gd name="T93" fmla="*/ 235 h 1952"/>
                <a:gd name="T94" fmla="*/ 528 w 1954"/>
                <a:gd name="T95" fmla="*/ 110 h 1952"/>
                <a:gd name="T96" fmla="*/ 742 w 1954"/>
                <a:gd name="T97" fmla="*/ 29 h 1952"/>
                <a:gd name="T98" fmla="*/ 977 w 1954"/>
                <a:gd name="T9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4" h="1952">
                  <a:moveTo>
                    <a:pt x="977" y="227"/>
                  </a:moveTo>
                  <a:lnTo>
                    <a:pt x="904" y="231"/>
                  </a:lnTo>
                  <a:lnTo>
                    <a:pt x="835" y="241"/>
                  </a:lnTo>
                  <a:lnTo>
                    <a:pt x="767" y="256"/>
                  </a:lnTo>
                  <a:lnTo>
                    <a:pt x="700" y="279"/>
                  </a:lnTo>
                  <a:lnTo>
                    <a:pt x="639" y="308"/>
                  </a:lnTo>
                  <a:lnTo>
                    <a:pt x="578" y="341"/>
                  </a:lnTo>
                  <a:lnTo>
                    <a:pt x="524" y="379"/>
                  </a:lnTo>
                  <a:lnTo>
                    <a:pt x="471" y="423"/>
                  </a:lnTo>
                  <a:lnTo>
                    <a:pt x="423" y="471"/>
                  </a:lnTo>
                  <a:lnTo>
                    <a:pt x="380" y="522"/>
                  </a:lnTo>
                  <a:lnTo>
                    <a:pt x="341" y="578"/>
                  </a:lnTo>
                  <a:lnTo>
                    <a:pt x="307" y="638"/>
                  </a:lnTo>
                  <a:lnTo>
                    <a:pt x="279" y="700"/>
                  </a:lnTo>
                  <a:lnTo>
                    <a:pt x="257" y="765"/>
                  </a:lnTo>
                  <a:lnTo>
                    <a:pt x="240" y="833"/>
                  </a:lnTo>
                  <a:lnTo>
                    <a:pt x="230" y="904"/>
                  </a:lnTo>
                  <a:lnTo>
                    <a:pt x="227" y="977"/>
                  </a:lnTo>
                  <a:lnTo>
                    <a:pt x="230" y="1048"/>
                  </a:lnTo>
                  <a:lnTo>
                    <a:pt x="240" y="1119"/>
                  </a:lnTo>
                  <a:lnTo>
                    <a:pt x="257" y="1187"/>
                  </a:lnTo>
                  <a:lnTo>
                    <a:pt x="279" y="1252"/>
                  </a:lnTo>
                  <a:lnTo>
                    <a:pt x="307" y="1314"/>
                  </a:lnTo>
                  <a:lnTo>
                    <a:pt x="341" y="1374"/>
                  </a:lnTo>
                  <a:lnTo>
                    <a:pt x="380" y="1430"/>
                  </a:lnTo>
                  <a:lnTo>
                    <a:pt x="423" y="1481"/>
                  </a:lnTo>
                  <a:lnTo>
                    <a:pt x="471" y="1529"/>
                  </a:lnTo>
                  <a:lnTo>
                    <a:pt x="524" y="1573"/>
                  </a:lnTo>
                  <a:lnTo>
                    <a:pt x="578" y="1612"/>
                  </a:lnTo>
                  <a:lnTo>
                    <a:pt x="639" y="1646"/>
                  </a:lnTo>
                  <a:lnTo>
                    <a:pt x="700" y="1673"/>
                  </a:lnTo>
                  <a:lnTo>
                    <a:pt x="767" y="1696"/>
                  </a:lnTo>
                  <a:lnTo>
                    <a:pt x="835" y="1712"/>
                  </a:lnTo>
                  <a:lnTo>
                    <a:pt x="904" y="1722"/>
                  </a:lnTo>
                  <a:lnTo>
                    <a:pt x="977" y="1726"/>
                  </a:lnTo>
                  <a:lnTo>
                    <a:pt x="1050" y="1722"/>
                  </a:lnTo>
                  <a:lnTo>
                    <a:pt x="1119" y="1712"/>
                  </a:lnTo>
                  <a:lnTo>
                    <a:pt x="1188" y="1696"/>
                  </a:lnTo>
                  <a:lnTo>
                    <a:pt x="1254" y="1673"/>
                  </a:lnTo>
                  <a:lnTo>
                    <a:pt x="1315" y="1646"/>
                  </a:lnTo>
                  <a:lnTo>
                    <a:pt x="1376" y="1612"/>
                  </a:lnTo>
                  <a:lnTo>
                    <a:pt x="1431" y="1573"/>
                  </a:lnTo>
                  <a:lnTo>
                    <a:pt x="1483" y="1529"/>
                  </a:lnTo>
                  <a:lnTo>
                    <a:pt x="1532" y="1481"/>
                  </a:lnTo>
                  <a:lnTo>
                    <a:pt x="1574" y="1430"/>
                  </a:lnTo>
                  <a:lnTo>
                    <a:pt x="1613" y="1374"/>
                  </a:lnTo>
                  <a:lnTo>
                    <a:pt x="1647" y="1314"/>
                  </a:lnTo>
                  <a:lnTo>
                    <a:pt x="1675" y="1252"/>
                  </a:lnTo>
                  <a:lnTo>
                    <a:pt x="1697" y="1187"/>
                  </a:lnTo>
                  <a:lnTo>
                    <a:pt x="1714" y="1119"/>
                  </a:lnTo>
                  <a:lnTo>
                    <a:pt x="1724" y="1048"/>
                  </a:lnTo>
                  <a:lnTo>
                    <a:pt x="1728" y="977"/>
                  </a:lnTo>
                  <a:lnTo>
                    <a:pt x="1724" y="904"/>
                  </a:lnTo>
                  <a:lnTo>
                    <a:pt x="1714" y="833"/>
                  </a:lnTo>
                  <a:lnTo>
                    <a:pt x="1697" y="765"/>
                  </a:lnTo>
                  <a:lnTo>
                    <a:pt x="1675" y="700"/>
                  </a:lnTo>
                  <a:lnTo>
                    <a:pt x="1647" y="638"/>
                  </a:lnTo>
                  <a:lnTo>
                    <a:pt x="1613" y="578"/>
                  </a:lnTo>
                  <a:lnTo>
                    <a:pt x="1574" y="522"/>
                  </a:lnTo>
                  <a:lnTo>
                    <a:pt x="1532" y="471"/>
                  </a:lnTo>
                  <a:lnTo>
                    <a:pt x="1483" y="423"/>
                  </a:lnTo>
                  <a:lnTo>
                    <a:pt x="1431" y="379"/>
                  </a:lnTo>
                  <a:lnTo>
                    <a:pt x="1376" y="341"/>
                  </a:lnTo>
                  <a:lnTo>
                    <a:pt x="1315" y="308"/>
                  </a:lnTo>
                  <a:lnTo>
                    <a:pt x="1254" y="279"/>
                  </a:lnTo>
                  <a:lnTo>
                    <a:pt x="1188" y="256"/>
                  </a:lnTo>
                  <a:lnTo>
                    <a:pt x="1119" y="241"/>
                  </a:lnTo>
                  <a:lnTo>
                    <a:pt x="1050" y="231"/>
                  </a:lnTo>
                  <a:lnTo>
                    <a:pt x="977" y="227"/>
                  </a:lnTo>
                  <a:close/>
                  <a:moveTo>
                    <a:pt x="977" y="0"/>
                  </a:moveTo>
                  <a:lnTo>
                    <a:pt x="1058" y="3"/>
                  </a:lnTo>
                  <a:lnTo>
                    <a:pt x="1135" y="14"/>
                  </a:lnTo>
                  <a:lnTo>
                    <a:pt x="1212" y="29"/>
                  </a:lnTo>
                  <a:lnTo>
                    <a:pt x="1286" y="50"/>
                  </a:lnTo>
                  <a:lnTo>
                    <a:pt x="1357" y="77"/>
                  </a:lnTo>
                  <a:lnTo>
                    <a:pt x="1426" y="110"/>
                  </a:lnTo>
                  <a:lnTo>
                    <a:pt x="1491" y="147"/>
                  </a:lnTo>
                  <a:lnTo>
                    <a:pt x="1554" y="189"/>
                  </a:lnTo>
                  <a:lnTo>
                    <a:pt x="1613" y="235"/>
                  </a:lnTo>
                  <a:lnTo>
                    <a:pt x="1668" y="286"/>
                  </a:lnTo>
                  <a:lnTo>
                    <a:pt x="1719" y="341"/>
                  </a:lnTo>
                  <a:lnTo>
                    <a:pt x="1766" y="399"/>
                  </a:lnTo>
                  <a:lnTo>
                    <a:pt x="1807" y="462"/>
                  </a:lnTo>
                  <a:lnTo>
                    <a:pt x="1845" y="528"/>
                  </a:lnTo>
                  <a:lnTo>
                    <a:pt x="1878" y="596"/>
                  </a:lnTo>
                  <a:lnTo>
                    <a:pt x="1904" y="668"/>
                  </a:lnTo>
                  <a:lnTo>
                    <a:pt x="1926" y="742"/>
                  </a:lnTo>
                  <a:lnTo>
                    <a:pt x="1941" y="818"/>
                  </a:lnTo>
                  <a:lnTo>
                    <a:pt x="1950" y="896"/>
                  </a:lnTo>
                  <a:lnTo>
                    <a:pt x="1954" y="977"/>
                  </a:lnTo>
                  <a:lnTo>
                    <a:pt x="1950" y="1056"/>
                  </a:lnTo>
                  <a:lnTo>
                    <a:pt x="1941" y="1134"/>
                  </a:lnTo>
                  <a:lnTo>
                    <a:pt x="1926" y="1210"/>
                  </a:lnTo>
                  <a:lnTo>
                    <a:pt x="1904" y="1284"/>
                  </a:lnTo>
                  <a:lnTo>
                    <a:pt x="1878" y="1356"/>
                  </a:lnTo>
                  <a:lnTo>
                    <a:pt x="1845" y="1424"/>
                  </a:lnTo>
                  <a:lnTo>
                    <a:pt x="1807" y="1490"/>
                  </a:lnTo>
                  <a:lnTo>
                    <a:pt x="1766" y="1553"/>
                  </a:lnTo>
                  <a:lnTo>
                    <a:pt x="1719" y="1611"/>
                  </a:lnTo>
                  <a:lnTo>
                    <a:pt x="1668" y="1666"/>
                  </a:lnTo>
                  <a:lnTo>
                    <a:pt x="1613" y="1717"/>
                  </a:lnTo>
                  <a:lnTo>
                    <a:pt x="1554" y="1763"/>
                  </a:lnTo>
                  <a:lnTo>
                    <a:pt x="1491" y="1805"/>
                  </a:lnTo>
                  <a:lnTo>
                    <a:pt x="1426" y="1842"/>
                  </a:lnTo>
                  <a:lnTo>
                    <a:pt x="1357" y="1875"/>
                  </a:lnTo>
                  <a:lnTo>
                    <a:pt x="1286" y="1902"/>
                  </a:lnTo>
                  <a:lnTo>
                    <a:pt x="1212" y="1923"/>
                  </a:lnTo>
                  <a:lnTo>
                    <a:pt x="1135" y="1939"/>
                  </a:lnTo>
                  <a:lnTo>
                    <a:pt x="1058" y="1949"/>
                  </a:lnTo>
                  <a:lnTo>
                    <a:pt x="977" y="1952"/>
                  </a:lnTo>
                  <a:lnTo>
                    <a:pt x="896" y="1949"/>
                  </a:lnTo>
                  <a:lnTo>
                    <a:pt x="819" y="1939"/>
                  </a:lnTo>
                  <a:lnTo>
                    <a:pt x="742" y="1923"/>
                  </a:lnTo>
                  <a:lnTo>
                    <a:pt x="668" y="1902"/>
                  </a:lnTo>
                  <a:lnTo>
                    <a:pt x="597" y="1875"/>
                  </a:lnTo>
                  <a:lnTo>
                    <a:pt x="528" y="1842"/>
                  </a:lnTo>
                  <a:lnTo>
                    <a:pt x="463" y="1805"/>
                  </a:lnTo>
                  <a:lnTo>
                    <a:pt x="400" y="1763"/>
                  </a:lnTo>
                  <a:lnTo>
                    <a:pt x="341" y="1717"/>
                  </a:lnTo>
                  <a:lnTo>
                    <a:pt x="286" y="1666"/>
                  </a:lnTo>
                  <a:lnTo>
                    <a:pt x="236" y="1611"/>
                  </a:lnTo>
                  <a:lnTo>
                    <a:pt x="189" y="1553"/>
                  </a:lnTo>
                  <a:lnTo>
                    <a:pt x="147" y="1490"/>
                  </a:lnTo>
                  <a:lnTo>
                    <a:pt x="109" y="1424"/>
                  </a:lnTo>
                  <a:lnTo>
                    <a:pt x="77" y="1356"/>
                  </a:lnTo>
                  <a:lnTo>
                    <a:pt x="50" y="1284"/>
                  </a:lnTo>
                  <a:lnTo>
                    <a:pt x="28" y="1210"/>
                  </a:lnTo>
                  <a:lnTo>
                    <a:pt x="13" y="1134"/>
                  </a:lnTo>
                  <a:lnTo>
                    <a:pt x="4" y="1056"/>
                  </a:lnTo>
                  <a:lnTo>
                    <a:pt x="0" y="977"/>
                  </a:lnTo>
                  <a:lnTo>
                    <a:pt x="4" y="896"/>
                  </a:lnTo>
                  <a:lnTo>
                    <a:pt x="13" y="818"/>
                  </a:lnTo>
                  <a:lnTo>
                    <a:pt x="28" y="742"/>
                  </a:lnTo>
                  <a:lnTo>
                    <a:pt x="50" y="668"/>
                  </a:lnTo>
                  <a:lnTo>
                    <a:pt x="77" y="596"/>
                  </a:lnTo>
                  <a:lnTo>
                    <a:pt x="109" y="528"/>
                  </a:lnTo>
                  <a:lnTo>
                    <a:pt x="147" y="462"/>
                  </a:lnTo>
                  <a:lnTo>
                    <a:pt x="189" y="399"/>
                  </a:lnTo>
                  <a:lnTo>
                    <a:pt x="236" y="341"/>
                  </a:lnTo>
                  <a:lnTo>
                    <a:pt x="286" y="286"/>
                  </a:lnTo>
                  <a:lnTo>
                    <a:pt x="341" y="235"/>
                  </a:lnTo>
                  <a:lnTo>
                    <a:pt x="400" y="189"/>
                  </a:lnTo>
                  <a:lnTo>
                    <a:pt x="463" y="147"/>
                  </a:lnTo>
                  <a:lnTo>
                    <a:pt x="528" y="110"/>
                  </a:lnTo>
                  <a:lnTo>
                    <a:pt x="597" y="77"/>
                  </a:lnTo>
                  <a:lnTo>
                    <a:pt x="668" y="50"/>
                  </a:lnTo>
                  <a:lnTo>
                    <a:pt x="742" y="29"/>
                  </a:lnTo>
                  <a:lnTo>
                    <a:pt x="819" y="14"/>
                  </a:lnTo>
                  <a:lnTo>
                    <a:pt x="896" y="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9409113" y="2049463"/>
              <a:ext cx="1062038" cy="468313"/>
            </a:xfrm>
            <a:custGeom>
              <a:avLst/>
              <a:gdLst>
                <a:gd name="T0" fmla="*/ 846 w 2677"/>
                <a:gd name="T1" fmla="*/ 14 h 1177"/>
                <a:gd name="T2" fmla="*/ 1051 w 2677"/>
                <a:gd name="T3" fmla="*/ 60 h 1177"/>
                <a:gd name="T4" fmla="*/ 1272 w 2677"/>
                <a:gd name="T5" fmla="*/ 122 h 1177"/>
                <a:gd name="T6" fmla="*/ 1477 w 2677"/>
                <a:gd name="T7" fmla="*/ 187 h 1177"/>
                <a:gd name="T8" fmla="*/ 1635 w 2677"/>
                <a:gd name="T9" fmla="*/ 237 h 1177"/>
                <a:gd name="T10" fmla="*/ 1722 w 2677"/>
                <a:gd name="T11" fmla="*/ 263 h 1177"/>
                <a:gd name="T12" fmla="*/ 1776 w 2677"/>
                <a:gd name="T13" fmla="*/ 316 h 1177"/>
                <a:gd name="T14" fmla="*/ 1783 w 2677"/>
                <a:gd name="T15" fmla="*/ 395 h 1177"/>
                <a:gd name="T16" fmla="*/ 1730 w 2677"/>
                <a:gd name="T17" fmla="*/ 473 h 1177"/>
                <a:gd name="T18" fmla="*/ 1606 w 2677"/>
                <a:gd name="T19" fmla="*/ 521 h 1177"/>
                <a:gd name="T20" fmla="*/ 1442 w 2677"/>
                <a:gd name="T21" fmla="*/ 530 h 1177"/>
                <a:gd name="T22" fmla="*/ 1273 w 2677"/>
                <a:gd name="T23" fmla="*/ 513 h 1177"/>
                <a:gd name="T24" fmla="*/ 1122 w 2677"/>
                <a:gd name="T25" fmla="*/ 488 h 1177"/>
                <a:gd name="T26" fmla="*/ 1013 w 2677"/>
                <a:gd name="T27" fmla="*/ 469 h 1177"/>
                <a:gd name="T28" fmla="*/ 972 w 2677"/>
                <a:gd name="T29" fmla="*/ 475 h 1177"/>
                <a:gd name="T30" fmla="*/ 1029 w 2677"/>
                <a:gd name="T31" fmla="*/ 543 h 1177"/>
                <a:gd name="T32" fmla="*/ 1173 w 2677"/>
                <a:gd name="T33" fmla="*/ 601 h 1177"/>
                <a:gd name="T34" fmla="*/ 1366 w 2677"/>
                <a:gd name="T35" fmla="*/ 639 h 1177"/>
                <a:gd name="T36" fmla="*/ 1568 w 2677"/>
                <a:gd name="T37" fmla="*/ 653 h 1177"/>
                <a:gd name="T38" fmla="*/ 1809 w 2677"/>
                <a:gd name="T39" fmla="*/ 625 h 1177"/>
                <a:gd name="T40" fmla="*/ 2218 w 2677"/>
                <a:gd name="T41" fmla="*/ 502 h 1177"/>
                <a:gd name="T42" fmla="*/ 2511 w 2677"/>
                <a:gd name="T43" fmla="*/ 366 h 1177"/>
                <a:gd name="T44" fmla="*/ 2616 w 2677"/>
                <a:gd name="T45" fmla="*/ 375 h 1177"/>
                <a:gd name="T46" fmla="*/ 2673 w 2677"/>
                <a:gd name="T47" fmla="*/ 457 h 1177"/>
                <a:gd name="T48" fmla="*/ 2647 w 2677"/>
                <a:gd name="T49" fmla="*/ 583 h 1177"/>
                <a:gd name="T50" fmla="*/ 2550 w 2677"/>
                <a:gd name="T51" fmla="*/ 687 h 1177"/>
                <a:gd name="T52" fmla="*/ 2416 w 2677"/>
                <a:gd name="T53" fmla="*/ 779 h 1177"/>
                <a:gd name="T54" fmla="*/ 2234 w 2677"/>
                <a:gd name="T55" fmla="*/ 892 h 1177"/>
                <a:gd name="T56" fmla="*/ 2033 w 2677"/>
                <a:gd name="T57" fmla="*/ 1005 h 1177"/>
                <a:gd name="T58" fmla="*/ 1840 w 2677"/>
                <a:gd name="T59" fmla="*/ 1102 h 1177"/>
                <a:gd name="T60" fmla="*/ 1684 w 2677"/>
                <a:gd name="T61" fmla="*/ 1164 h 1177"/>
                <a:gd name="T62" fmla="*/ 1576 w 2677"/>
                <a:gd name="T63" fmla="*/ 1177 h 1177"/>
                <a:gd name="T64" fmla="*/ 1395 w 2677"/>
                <a:gd name="T65" fmla="*/ 1161 h 1177"/>
                <a:gd name="T66" fmla="*/ 1159 w 2677"/>
                <a:gd name="T67" fmla="*/ 1130 h 1177"/>
                <a:gd name="T68" fmla="*/ 898 w 2677"/>
                <a:gd name="T69" fmla="*/ 1089 h 1177"/>
                <a:gd name="T70" fmla="*/ 647 w 2677"/>
                <a:gd name="T71" fmla="*/ 1047 h 1177"/>
                <a:gd name="T72" fmla="*/ 440 w 2677"/>
                <a:gd name="T73" fmla="*/ 1009 h 1177"/>
                <a:gd name="T74" fmla="*/ 309 w 2677"/>
                <a:gd name="T75" fmla="*/ 984 h 1177"/>
                <a:gd name="T76" fmla="*/ 200 w 2677"/>
                <a:gd name="T77" fmla="*/ 988 h 1177"/>
                <a:gd name="T78" fmla="*/ 87 w 2677"/>
                <a:gd name="T79" fmla="*/ 1052 h 1177"/>
                <a:gd name="T80" fmla="*/ 28 w 2677"/>
                <a:gd name="T81" fmla="*/ 1089 h 1177"/>
                <a:gd name="T82" fmla="*/ 5 w 2677"/>
                <a:gd name="T83" fmla="*/ 1069 h 1177"/>
                <a:gd name="T84" fmla="*/ 0 w 2677"/>
                <a:gd name="T85" fmla="*/ 1048 h 1177"/>
                <a:gd name="T86" fmla="*/ 18 w 2677"/>
                <a:gd name="T87" fmla="*/ 776 h 1177"/>
                <a:gd name="T88" fmla="*/ 38 w 2677"/>
                <a:gd name="T89" fmla="*/ 461 h 1177"/>
                <a:gd name="T90" fmla="*/ 56 w 2677"/>
                <a:gd name="T91" fmla="*/ 179 h 1177"/>
                <a:gd name="T92" fmla="*/ 75 w 2677"/>
                <a:gd name="T93" fmla="*/ 86 h 1177"/>
                <a:gd name="T94" fmla="*/ 127 w 2677"/>
                <a:gd name="T95" fmla="*/ 70 h 1177"/>
                <a:gd name="T96" fmla="*/ 269 w 2677"/>
                <a:gd name="T97" fmla="*/ 48 h 1177"/>
                <a:gd name="T98" fmla="*/ 468 w 2677"/>
                <a:gd name="T99" fmla="*/ 20 h 1177"/>
                <a:gd name="T100" fmla="*/ 653 w 2677"/>
                <a:gd name="T101" fmla="*/ 2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7" h="1177">
                  <a:moveTo>
                    <a:pt x="722" y="0"/>
                  </a:moveTo>
                  <a:lnTo>
                    <a:pt x="760" y="2"/>
                  </a:lnTo>
                  <a:lnTo>
                    <a:pt x="802" y="8"/>
                  </a:lnTo>
                  <a:lnTo>
                    <a:pt x="846" y="14"/>
                  </a:lnTo>
                  <a:lnTo>
                    <a:pt x="895" y="23"/>
                  </a:lnTo>
                  <a:lnTo>
                    <a:pt x="945" y="35"/>
                  </a:lnTo>
                  <a:lnTo>
                    <a:pt x="998" y="47"/>
                  </a:lnTo>
                  <a:lnTo>
                    <a:pt x="1051" y="60"/>
                  </a:lnTo>
                  <a:lnTo>
                    <a:pt x="1106" y="75"/>
                  </a:lnTo>
                  <a:lnTo>
                    <a:pt x="1162" y="90"/>
                  </a:lnTo>
                  <a:lnTo>
                    <a:pt x="1217" y="106"/>
                  </a:lnTo>
                  <a:lnTo>
                    <a:pt x="1272" y="122"/>
                  </a:lnTo>
                  <a:lnTo>
                    <a:pt x="1326" y="139"/>
                  </a:lnTo>
                  <a:lnTo>
                    <a:pt x="1378" y="155"/>
                  </a:lnTo>
                  <a:lnTo>
                    <a:pt x="1429" y="171"/>
                  </a:lnTo>
                  <a:lnTo>
                    <a:pt x="1477" y="187"/>
                  </a:lnTo>
                  <a:lnTo>
                    <a:pt x="1522" y="201"/>
                  </a:lnTo>
                  <a:lnTo>
                    <a:pt x="1563" y="215"/>
                  </a:lnTo>
                  <a:lnTo>
                    <a:pt x="1601" y="226"/>
                  </a:lnTo>
                  <a:lnTo>
                    <a:pt x="1635" y="237"/>
                  </a:lnTo>
                  <a:lnTo>
                    <a:pt x="1663" y="245"/>
                  </a:lnTo>
                  <a:lnTo>
                    <a:pt x="1686" y="252"/>
                  </a:lnTo>
                  <a:lnTo>
                    <a:pt x="1704" y="256"/>
                  </a:lnTo>
                  <a:lnTo>
                    <a:pt x="1722" y="263"/>
                  </a:lnTo>
                  <a:lnTo>
                    <a:pt x="1739" y="273"/>
                  </a:lnTo>
                  <a:lnTo>
                    <a:pt x="1754" y="285"/>
                  </a:lnTo>
                  <a:lnTo>
                    <a:pt x="1766" y="300"/>
                  </a:lnTo>
                  <a:lnTo>
                    <a:pt x="1776" y="316"/>
                  </a:lnTo>
                  <a:lnTo>
                    <a:pt x="1782" y="334"/>
                  </a:lnTo>
                  <a:lnTo>
                    <a:pt x="1786" y="354"/>
                  </a:lnTo>
                  <a:lnTo>
                    <a:pt x="1786" y="375"/>
                  </a:lnTo>
                  <a:lnTo>
                    <a:pt x="1783" y="395"/>
                  </a:lnTo>
                  <a:lnTo>
                    <a:pt x="1775" y="416"/>
                  </a:lnTo>
                  <a:lnTo>
                    <a:pt x="1765" y="436"/>
                  </a:lnTo>
                  <a:lnTo>
                    <a:pt x="1749" y="455"/>
                  </a:lnTo>
                  <a:lnTo>
                    <a:pt x="1730" y="473"/>
                  </a:lnTo>
                  <a:lnTo>
                    <a:pt x="1705" y="489"/>
                  </a:lnTo>
                  <a:lnTo>
                    <a:pt x="1676" y="502"/>
                  </a:lnTo>
                  <a:lnTo>
                    <a:pt x="1643" y="513"/>
                  </a:lnTo>
                  <a:lnTo>
                    <a:pt x="1606" y="521"/>
                  </a:lnTo>
                  <a:lnTo>
                    <a:pt x="1567" y="527"/>
                  </a:lnTo>
                  <a:lnTo>
                    <a:pt x="1526" y="530"/>
                  </a:lnTo>
                  <a:lnTo>
                    <a:pt x="1485" y="531"/>
                  </a:lnTo>
                  <a:lnTo>
                    <a:pt x="1442" y="530"/>
                  </a:lnTo>
                  <a:lnTo>
                    <a:pt x="1400" y="528"/>
                  </a:lnTo>
                  <a:lnTo>
                    <a:pt x="1356" y="524"/>
                  </a:lnTo>
                  <a:lnTo>
                    <a:pt x="1315" y="519"/>
                  </a:lnTo>
                  <a:lnTo>
                    <a:pt x="1273" y="513"/>
                  </a:lnTo>
                  <a:lnTo>
                    <a:pt x="1232" y="507"/>
                  </a:lnTo>
                  <a:lnTo>
                    <a:pt x="1194" y="500"/>
                  </a:lnTo>
                  <a:lnTo>
                    <a:pt x="1157" y="493"/>
                  </a:lnTo>
                  <a:lnTo>
                    <a:pt x="1122" y="488"/>
                  </a:lnTo>
                  <a:lnTo>
                    <a:pt x="1089" y="481"/>
                  </a:lnTo>
                  <a:lnTo>
                    <a:pt x="1060" y="476"/>
                  </a:lnTo>
                  <a:lnTo>
                    <a:pt x="1035" y="472"/>
                  </a:lnTo>
                  <a:lnTo>
                    <a:pt x="1013" y="469"/>
                  </a:lnTo>
                  <a:lnTo>
                    <a:pt x="995" y="467"/>
                  </a:lnTo>
                  <a:lnTo>
                    <a:pt x="983" y="467"/>
                  </a:lnTo>
                  <a:lnTo>
                    <a:pt x="974" y="471"/>
                  </a:lnTo>
                  <a:lnTo>
                    <a:pt x="972" y="475"/>
                  </a:lnTo>
                  <a:lnTo>
                    <a:pt x="975" y="493"/>
                  </a:lnTo>
                  <a:lnTo>
                    <a:pt x="986" y="510"/>
                  </a:lnTo>
                  <a:lnTo>
                    <a:pt x="1004" y="527"/>
                  </a:lnTo>
                  <a:lnTo>
                    <a:pt x="1029" y="543"/>
                  </a:lnTo>
                  <a:lnTo>
                    <a:pt x="1058" y="559"/>
                  </a:lnTo>
                  <a:lnTo>
                    <a:pt x="1093" y="574"/>
                  </a:lnTo>
                  <a:lnTo>
                    <a:pt x="1131" y="587"/>
                  </a:lnTo>
                  <a:lnTo>
                    <a:pt x="1173" y="601"/>
                  </a:lnTo>
                  <a:lnTo>
                    <a:pt x="1218" y="612"/>
                  </a:lnTo>
                  <a:lnTo>
                    <a:pt x="1266" y="622"/>
                  </a:lnTo>
                  <a:lnTo>
                    <a:pt x="1316" y="631"/>
                  </a:lnTo>
                  <a:lnTo>
                    <a:pt x="1366" y="639"/>
                  </a:lnTo>
                  <a:lnTo>
                    <a:pt x="1418" y="645"/>
                  </a:lnTo>
                  <a:lnTo>
                    <a:pt x="1468" y="650"/>
                  </a:lnTo>
                  <a:lnTo>
                    <a:pt x="1518" y="652"/>
                  </a:lnTo>
                  <a:lnTo>
                    <a:pt x="1568" y="653"/>
                  </a:lnTo>
                  <a:lnTo>
                    <a:pt x="1616" y="652"/>
                  </a:lnTo>
                  <a:lnTo>
                    <a:pt x="1661" y="650"/>
                  </a:lnTo>
                  <a:lnTo>
                    <a:pt x="1702" y="644"/>
                  </a:lnTo>
                  <a:lnTo>
                    <a:pt x="1809" y="625"/>
                  </a:lnTo>
                  <a:lnTo>
                    <a:pt x="1915" y="601"/>
                  </a:lnTo>
                  <a:lnTo>
                    <a:pt x="2019" y="571"/>
                  </a:lnTo>
                  <a:lnTo>
                    <a:pt x="2120" y="538"/>
                  </a:lnTo>
                  <a:lnTo>
                    <a:pt x="2218" y="502"/>
                  </a:lnTo>
                  <a:lnTo>
                    <a:pt x="2311" y="463"/>
                  </a:lnTo>
                  <a:lnTo>
                    <a:pt x="2399" y="422"/>
                  </a:lnTo>
                  <a:lnTo>
                    <a:pt x="2481" y="379"/>
                  </a:lnTo>
                  <a:lnTo>
                    <a:pt x="2511" y="366"/>
                  </a:lnTo>
                  <a:lnTo>
                    <a:pt x="2540" y="360"/>
                  </a:lnTo>
                  <a:lnTo>
                    <a:pt x="2567" y="359"/>
                  </a:lnTo>
                  <a:lnTo>
                    <a:pt x="2593" y="365"/>
                  </a:lnTo>
                  <a:lnTo>
                    <a:pt x="2616" y="375"/>
                  </a:lnTo>
                  <a:lnTo>
                    <a:pt x="2636" y="389"/>
                  </a:lnTo>
                  <a:lnTo>
                    <a:pt x="2653" y="408"/>
                  </a:lnTo>
                  <a:lnTo>
                    <a:pt x="2665" y="432"/>
                  </a:lnTo>
                  <a:lnTo>
                    <a:pt x="2673" y="457"/>
                  </a:lnTo>
                  <a:lnTo>
                    <a:pt x="2677" y="485"/>
                  </a:lnTo>
                  <a:lnTo>
                    <a:pt x="2673" y="517"/>
                  </a:lnTo>
                  <a:lnTo>
                    <a:pt x="2663" y="549"/>
                  </a:lnTo>
                  <a:lnTo>
                    <a:pt x="2647" y="583"/>
                  </a:lnTo>
                  <a:lnTo>
                    <a:pt x="2623" y="617"/>
                  </a:lnTo>
                  <a:lnTo>
                    <a:pt x="2591" y="652"/>
                  </a:lnTo>
                  <a:lnTo>
                    <a:pt x="2573" y="668"/>
                  </a:lnTo>
                  <a:lnTo>
                    <a:pt x="2550" y="687"/>
                  </a:lnTo>
                  <a:lnTo>
                    <a:pt x="2523" y="707"/>
                  </a:lnTo>
                  <a:lnTo>
                    <a:pt x="2491" y="729"/>
                  </a:lnTo>
                  <a:lnTo>
                    <a:pt x="2455" y="754"/>
                  </a:lnTo>
                  <a:lnTo>
                    <a:pt x="2416" y="779"/>
                  </a:lnTo>
                  <a:lnTo>
                    <a:pt x="2374" y="807"/>
                  </a:lnTo>
                  <a:lnTo>
                    <a:pt x="2329" y="834"/>
                  </a:lnTo>
                  <a:lnTo>
                    <a:pt x="2282" y="863"/>
                  </a:lnTo>
                  <a:lnTo>
                    <a:pt x="2234" y="892"/>
                  </a:lnTo>
                  <a:lnTo>
                    <a:pt x="2185" y="922"/>
                  </a:lnTo>
                  <a:lnTo>
                    <a:pt x="2134" y="950"/>
                  </a:lnTo>
                  <a:lnTo>
                    <a:pt x="2083" y="977"/>
                  </a:lnTo>
                  <a:lnTo>
                    <a:pt x="2033" y="1005"/>
                  </a:lnTo>
                  <a:lnTo>
                    <a:pt x="1982" y="1032"/>
                  </a:lnTo>
                  <a:lnTo>
                    <a:pt x="1934" y="1057"/>
                  </a:lnTo>
                  <a:lnTo>
                    <a:pt x="1886" y="1080"/>
                  </a:lnTo>
                  <a:lnTo>
                    <a:pt x="1840" y="1102"/>
                  </a:lnTo>
                  <a:lnTo>
                    <a:pt x="1796" y="1122"/>
                  </a:lnTo>
                  <a:lnTo>
                    <a:pt x="1756" y="1139"/>
                  </a:lnTo>
                  <a:lnTo>
                    <a:pt x="1718" y="1153"/>
                  </a:lnTo>
                  <a:lnTo>
                    <a:pt x="1684" y="1164"/>
                  </a:lnTo>
                  <a:lnTo>
                    <a:pt x="1654" y="1172"/>
                  </a:lnTo>
                  <a:lnTo>
                    <a:pt x="1634" y="1175"/>
                  </a:lnTo>
                  <a:lnTo>
                    <a:pt x="1608" y="1177"/>
                  </a:lnTo>
                  <a:lnTo>
                    <a:pt x="1576" y="1177"/>
                  </a:lnTo>
                  <a:lnTo>
                    <a:pt x="1537" y="1174"/>
                  </a:lnTo>
                  <a:lnTo>
                    <a:pt x="1495" y="1171"/>
                  </a:lnTo>
                  <a:lnTo>
                    <a:pt x="1447" y="1167"/>
                  </a:lnTo>
                  <a:lnTo>
                    <a:pt x="1395" y="1161"/>
                  </a:lnTo>
                  <a:lnTo>
                    <a:pt x="1340" y="1154"/>
                  </a:lnTo>
                  <a:lnTo>
                    <a:pt x="1282" y="1147"/>
                  </a:lnTo>
                  <a:lnTo>
                    <a:pt x="1222" y="1139"/>
                  </a:lnTo>
                  <a:lnTo>
                    <a:pt x="1159" y="1130"/>
                  </a:lnTo>
                  <a:lnTo>
                    <a:pt x="1094" y="1121"/>
                  </a:lnTo>
                  <a:lnTo>
                    <a:pt x="1029" y="1111"/>
                  </a:lnTo>
                  <a:lnTo>
                    <a:pt x="964" y="1101"/>
                  </a:lnTo>
                  <a:lnTo>
                    <a:pt x="898" y="1089"/>
                  </a:lnTo>
                  <a:lnTo>
                    <a:pt x="833" y="1079"/>
                  </a:lnTo>
                  <a:lnTo>
                    <a:pt x="769" y="1068"/>
                  </a:lnTo>
                  <a:lnTo>
                    <a:pt x="708" y="1057"/>
                  </a:lnTo>
                  <a:lnTo>
                    <a:pt x="647" y="1047"/>
                  </a:lnTo>
                  <a:lnTo>
                    <a:pt x="590" y="1037"/>
                  </a:lnTo>
                  <a:lnTo>
                    <a:pt x="536" y="1027"/>
                  </a:lnTo>
                  <a:lnTo>
                    <a:pt x="486" y="1018"/>
                  </a:lnTo>
                  <a:lnTo>
                    <a:pt x="440" y="1009"/>
                  </a:lnTo>
                  <a:lnTo>
                    <a:pt x="398" y="1001"/>
                  </a:lnTo>
                  <a:lnTo>
                    <a:pt x="363" y="994"/>
                  </a:lnTo>
                  <a:lnTo>
                    <a:pt x="332" y="989"/>
                  </a:lnTo>
                  <a:lnTo>
                    <a:pt x="309" y="984"/>
                  </a:lnTo>
                  <a:lnTo>
                    <a:pt x="292" y="980"/>
                  </a:lnTo>
                  <a:lnTo>
                    <a:pt x="262" y="976"/>
                  </a:lnTo>
                  <a:lnTo>
                    <a:pt x="230" y="980"/>
                  </a:lnTo>
                  <a:lnTo>
                    <a:pt x="200" y="988"/>
                  </a:lnTo>
                  <a:lnTo>
                    <a:pt x="171" y="1000"/>
                  </a:lnTo>
                  <a:lnTo>
                    <a:pt x="142" y="1016"/>
                  </a:lnTo>
                  <a:lnTo>
                    <a:pt x="114" y="1033"/>
                  </a:lnTo>
                  <a:lnTo>
                    <a:pt x="87" y="1052"/>
                  </a:lnTo>
                  <a:lnTo>
                    <a:pt x="64" y="1073"/>
                  </a:lnTo>
                  <a:lnTo>
                    <a:pt x="49" y="1083"/>
                  </a:lnTo>
                  <a:lnTo>
                    <a:pt x="37" y="1088"/>
                  </a:lnTo>
                  <a:lnTo>
                    <a:pt x="28" y="1089"/>
                  </a:lnTo>
                  <a:lnTo>
                    <a:pt x="20" y="1087"/>
                  </a:lnTo>
                  <a:lnTo>
                    <a:pt x="13" y="1083"/>
                  </a:lnTo>
                  <a:lnTo>
                    <a:pt x="9" y="1077"/>
                  </a:lnTo>
                  <a:lnTo>
                    <a:pt x="5" y="1069"/>
                  </a:lnTo>
                  <a:lnTo>
                    <a:pt x="2" y="1062"/>
                  </a:lnTo>
                  <a:lnTo>
                    <a:pt x="1" y="1056"/>
                  </a:lnTo>
                  <a:lnTo>
                    <a:pt x="1" y="1050"/>
                  </a:lnTo>
                  <a:lnTo>
                    <a:pt x="0" y="1048"/>
                  </a:lnTo>
                  <a:lnTo>
                    <a:pt x="4" y="989"/>
                  </a:lnTo>
                  <a:lnTo>
                    <a:pt x="9" y="923"/>
                  </a:lnTo>
                  <a:lnTo>
                    <a:pt x="13" y="852"/>
                  </a:lnTo>
                  <a:lnTo>
                    <a:pt x="18" y="776"/>
                  </a:lnTo>
                  <a:lnTo>
                    <a:pt x="23" y="699"/>
                  </a:lnTo>
                  <a:lnTo>
                    <a:pt x="28" y="620"/>
                  </a:lnTo>
                  <a:lnTo>
                    <a:pt x="33" y="539"/>
                  </a:lnTo>
                  <a:lnTo>
                    <a:pt x="38" y="461"/>
                  </a:lnTo>
                  <a:lnTo>
                    <a:pt x="43" y="384"/>
                  </a:lnTo>
                  <a:lnTo>
                    <a:pt x="48" y="311"/>
                  </a:lnTo>
                  <a:lnTo>
                    <a:pt x="52" y="241"/>
                  </a:lnTo>
                  <a:lnTo>
                    <a:pt x="56" y="179"/>
                  </a:lnTo>
                  <a:lnTo>
                    <a:pt x="60" y="123"/>
                  </a:lnTo>
                  <a:lnTo>
                    <a:pt x="62" y="107"/>
                  </a:lnTo>
                  <a:lnTo>
                    <a:pt x="67" y="95"/>
                  </a:lnTo>
                  <a:lnTo>
                    <a:pt x="75" y="86"/>
                  </a:lnTo>
                  <a:lnTo>
                    <a:pt x="85" y="80"/>
                  </a:lnTo>
                  <a:lnTo>
                    <a:pt x="97" y="76"/>
                  </a:lnTo>
                  <a:lnTo>
                    <a:pt x="111" y="73"/>
                  </a:lnTo>
                  <a:lnTo>
                    <a:pt x="127" y="70"/>
                  </a:lnTo>
                  <a:lnTo>
                    <a:pt x="145" y="67"/>
                  </a:lnTo>
                  <a:lnTo>
                    <a:pt x="182" y="61"/>
                  </a:lnTo>
                  <a:lnTo>
                    <a:pt x="224" y="55"/>
                  </a:lnTo>
                  <a:lnTo>
                    <a:pt x="269" y="48"/>
                  </a:lnTo>
                  <a:lnTo>
                    <a:pt x="317" y="40"/>
                  </a:lnTo>
                  <a:lnTo>
                    <a:pt x="366" y="33"/>
                  </a:lnTo>
                  <a:lnTo>
                    <a:pt x="417" y="27"/>
                  </a:lnTo>
                  <a:lnTo>
                    <a:pt x="468" y="20"/>
                  </a:lnTo>
                  <a:lnTo>
                    <a:pt x="518" y="14"/>
                  </a:lnTo>
                  <a:lnTo>
                    <a:pt x="566" y="9"/>
                  </a:lnTo>
                  <a:lnTo>
                    <a:pt x="611" y="4"/>
                  </a:lnTo>
                  <a:lnTo>
                    <a:pt x="653" y="2"/>
                  </a:lnTo>
                  <a:lnTo>
                    <a:pt x="691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56"/>
            <p:cNvSpPr>
              <a:spLocks noEditPoints="1"/>
            </p:cNvSpPr>
            <p:nvPr/>
          </p:nvSpPr>
          <p:spPr bwMode="auto">
            <a:xfrm>
              <a:off x="9005888" y="2062163"/>
              <a:ext cx="336550" cy="433388"/>
            </a:xfrm>
            <a:custGeom>
              <a:avLst/>
              <a:gdLst>
                <a:gd name="T0" fmla="*/ 440 w 849"/>
                <a:gd name="T1" fmla="*/ 654 h 1093"/>
                <a:gd name="T2" fmla="*/ 408 w 849"/>
                <a:gd name="T3" fmla="*/ 658 h 1093"/>
                <a:gd name="T4" fmla="*/ 379 w 849"/>
                <a:gd name="T5" fmla="*/ 667 h 1093"/>
                <a:gd name="T6" fmla="*/ 352 w 849"/>
                <a:gd name="T7" fmla="*/ 681 h 1093"/>
                <a:gd name="T8" fmla="*/ 328 w 849"/>
                <a:gd name="T9" fmla="*/ 700 h 1093"/>
                <a:gd name="T10" fmla="*/ 309 w 849"/>
                <a:gd name="T11" fmla="*/ 724 h 1093"/>
                <a:gd name="T12" fmla="*/ 295 w 849"/>
                <a:gd name="T13" fmla="*/ 749 h 1093"/>
                <a:gd name="T14" fmla="*/ 286 w 849"/>
                <a:gd name="T15" fmla="*/ 780 h 1093"/>
                <a:gd name="T16" fmla="*/ 282 w 849"/>
                <a:gd name="T17" fmla="*/ 811 h 1093"/>
                <a:gd name="T18" fmla="*/ 286 w 849"/>
                <a:gd name="T19" fmla="*/ 842 h 1093"/>
                <a:gd name="T20" fmla="*/ 295 w 849"/>
                <a:gd name="T21" fmla="*/ 873 h 1093"/>
                <a:gd name="T22" fmla="*/ 309 w 849"/>
                <a:gd name="T23" fmla="*/ 899 h 1093"/>
                <a:gd name="T24" fmla="*/ 328 w 849"/>
                <a:gd name="T25" fmla="*/ 923 h 1093"/>
                <a:gd name="T26" fmla="*/ 352 w 849"/>
                <a:gd name="T27" fmla="*/ 942 h 1093"/>
                <a:gd name="T28" fmla="*/ 379 w 849"/>
                <a:gd name="T29" fmla="*/ 956 h 1093"/>
                <a:gd name="T30" fmla="*/ 408 w 849"/>
                <a:gd name="T31" fmla="*/ 965 h 1093"/>
                <a:gd name="T32" fmla="*/ 440 w 849"/>
                <a:gd name="T33" fmla="*/ 969 h 1093"/>
                <a:gd name="T34" fmla="*/ 472 w 849"/>
                <a:gd name="T35" fmla="*/ 965 h 1093"/>
                <a:gd name="T36" fmla="*/ 501 w 849"/>
                <a:gd name="T37" fmla="*/ 956 h 1093"/>
                <a:gd name="T38" fmla="*/ 528 w 849"/>
                <a:gd name="T39" fmla="*/ 942 h 1093"/>
                <a:gd name="T40" fmla="*/ 551 w 849"/>
                <a:gd name="T41" fmla="*/ 923 h 1093"/>
                <a:gd name="T42" fmla="*/ 570 w 849"/>
                <a:gd name="T43" fmla="*/ 899 h 1093"/>
                <a:gd name="T44" fmla="*/ 585 w 849"/>
                <a:gd name="T45" fmla="*/ 873 h 1093"/>
                <a:gd name="T46" fmla="*/ 594 w 849"/>
                <a:gd name="T47" fmla="*/ 842 h 1093"/>
                <a:gd name="T48" fmla="*/ 597 w 849"/>
                <a:gd name="T49" fmla="*/ 811 h 1093"/>
                <a:gd name="T50" fmla="*/ 594 w 849"/>
                <a:gd name="T51" fmla="*/ 780 h 1093"/>
                <a:gd name="T52" fmla="*/ 585 w 849"/>
                <a:gd name="T53" fmla="*/ 749 h 1093"/>
                <a:gd name="T54" fmla="*/ 570 w 849"/>
                <a:gd name="T55" fmla="*/ 724 h 1093"/>
                <a:gd name="T56" fmla="*/ 551 w 849"/>
                <a:gd name="T57" fmla="*/ 700 h 1093"/>
                <a:gd name="T58" fmla="*/ 528 w 849"/>
                <a:gd name="T59" fmla="*/ 681 h 1093"/>
                <a:gd name="T60" fmla="*/ 501 w 849"/>
                <a:gd name="T61" fmla="*/ 667 h 1093"/>
                <a:gd name="T62" fmla="*/ 472 w 849"/>
                <a:gd name="T63" fmla="*/ 658 h 1093"/>
                <a:gd name="T64" fmla="*/ 440 w 849"/>
                <a:gd name="T65" fmla="*/ 654 h 1093"/>
                <a:gd name="T66" fmla="*/ 206 w 849"/>
                <a:gd name="T67" fmla="*/ 0 h 1093"/>
                <a:gd name="T68" fmla="*/ 775 w 849"/>
                <a:gd name="T69" fmla="*/ 28 h 1093"/>
                <a:gd name="T70" fmla="*/ 796 w 849"/>
                <a:gd name="T71" fmla="*/ 32 h 1093"/>
                <a:gd name="T72" fmla="*/ 814 w 849"/>
                <a:gd name="T73" fmla="*/ 41 h 1093"/>
                <a:gd name="T74" fmla="*/ 830 w 849"/>
                <a:gd name="T75" fmla="*/ 55 h 1093"/>
                <a:gd name="T76" fmla="*/ 841 w 849"/>
                <a:gd name="T77" fmla="*/ 72 h 1093"/>
                <a:gd name="T78" fmla="*/ 848 w 849"/>
                <a:gd name="T79" fmla="*/ 91 h 1093"/>
                <a:gd name="T80" fmla="*/ 849 w 849"/>
                <a:gd name="T81" fmla="*/ 112 h 1093"/>
                <a:gd name="T82" fmla="*/ 780 w 849"/>
                <a:gd name="T83" fmla="*/ 1016 h 1093"/>
                <a:gd name="T84" fmla="*/ 775 w 849"/>
                <a:gd name="T85" fmla="*/ 1037 h 1093"/>
                <a:gd name="T86" fmla="*/ 765 w 849"/>
                <a:gd name="T87" fmla="*/ 1056 h 1093"/>
                <a:gd name="T88" fmla="*/ 752 w 849"/>
                <a:gd name="T89" fmla="*/ 1072 h 1093"/>
                <a:gd name="T90" fmla="*/ 735 w 849"/>
                <a:gd name="T91" fmla="*/ 1083 h 1093"/>
                <a:gd name="T92" fmla="*/ 715 w 849"/>
                <a:gd name="T93" fmla="*/ 1091 h 1093"/>
                <a:gd name="T94" fmla="*/ 693 w 849"/>
                <a:gd name="T95" fmla="*/ 1093 h 1093"/>
                <a:gd name="T96" fmla="*/ 63 w 849"/>
                <a:gd name="T97" fmla="*/ 1093 h 1093"/>
                <a:gd name="T98" fmla="*/ 43 w 849"/>
                <a:gd name="T99" fmla="*/ 1090 h 1093"/>
                <a:gd name="T100" fmla="*/ 25 w 849"/>
                <a:gd name="T101" fmla="*/ 1081 h 1093"/>
                <a:gd name="T102" fmla="*/ 12 w 849"/>
                <a:gd name="T103" fmla="*/ 1068 h 1093"/>
                <a:gd name="T104" fmla="*/ 3 w 849"/>
                <a:gd name="T105" fmla="*/ 1051 h 1093"/>
                <a:gd name="T106" fmla="*/ 0 w 849"/>
                <a:gd name="T107" fmla="*/ 1032 h 1093"/>
                <a:gd name="T108" fmla="*/ 2 w 849"/>
                <a:gd name="T109" fmla="*/ 1012 h 1093"/>
                <a:gd name="T110" fmla="*/ 106 w 849"/>
                <a:gd name="T111" fmla="*/ 74 h 1093"/>
                <a:gd name="T112" fmla="*/ 114 w 849"/>
                <a:gd name="T113" fmla="*/ 54 h 1093"/>
                <a:gd name="T114" fmla="*/ 127 w 849"/>
                <a:gd name="T115" fmla="*/ 36 h 1093"/>
                <a:gd name="T116" fmla="*/ 143 w 849"/>
                <a:gd name="T117" fmla="*/ 20 h 1093"/>
                <a:gd name="T118" fmla="*/ 162 w 849"/>
                <a:gd name="T119" fmla="*/ 9 h 1093"/>
                <a:gd name="T120" fmla="*/ 184 w 849"/>
                <a:gd name="T121" fmla="*/ 2 h 1093"/>
                <a:gd name="T122" fmla="*/ 206 w 849"/>
                <a:gd name="T123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9" h="1093">
                  <a:moveTo>
                    <a:pt x="440" y="654"/>
                  </a:moveTo>
                  <a:lnTo>
                    <a:pt x="408" y="658"/>
                  </a:lnTo>
                  <a:lnTo>
                    <a:pt x="379" y="667"/>
                  </a:lnTo>
                  <a:lnTo>
                    <a:pt x="352" y="681"/>
                  </a:lnTo>
                  <a:lnTo>
                    <a:pt x="328" y="700"/>
                  </a:lnTo>
                  <a:lnTo>
                    <a:pt x="309" y="724"/>
                  </a:lnTo>
                  <a:lnTo>
                    <a:pt x="295" y="749"/>
                  </a:lnTo>
                  <a:lnTo>
                    <a:pt x="286" y="780"/>
                  </a:lnTo>
                  <a:lnTo>
                    <a:pt x="282" y="811"/>
                  </a:lnTo>
                  <a:lnTo>
                    <a:pt x="286" y="842"/>
                  </a:lnTo>
                  <a:lnTo>
                    <a:pt x="295" y="873"/>
                  </a:lnTo>
                  <a:lnTo>
                    <a:pt x="309" y="899"/>
                  </a:lnTo>
                  <a:lnTo>
                    <a:pt x="328" y="923"/>
                  </a:lnTo>
                  <a:lnTo>
                    <a:pt x="352" y="942"/>
                  </a:lnTo>
                  <a:lnTo>
                    <a:pt x="379" y="956"/>
                  </a:lnTo>
                  <a:lnTo>
                    <a:pt x="408" y="965"/>
                  </a:lnTo>
                  <a:lnTo>
                    <a:pt x="440" y="969"/>
                  </a:lnTo>
                  <a:lnTo>
                    <a:pt x="472" y="965"/>
                  </a:lnTo>
                  <a:lnTo>
                    <a:pt x="501" y="956"/>
                  </a:lnTo>
                  <a:lnTo>
                    <a:pt x="528" y="942"/>
                  </a:lnTo>
                  <a:lnTo>
                    <a:pt x="551" y="923"/>
                  </a:lnTo>
                  <a:lnTo>
                    <a:pt x="570" y="899"/>
                  </a:lnTo>
                  <a:lnTo>
                    <a:pt x="585" y="873"/>
                  </a:lnTo>
                  <a:lnTo>
                    <a:pt x="594" y="842"/>
                  </a:lnTo>
                  <a:lnTo>
                    <a:pt x="597" y="811"/>
                  </a:lnTo>
                  <a:lnTo>
                    <a:pt x="594" y="780"/>
                  </a:lnTo>
                  <a:lnTo>
                    <a:pt x="585" y="749"/>
                  </a:lnTo>
                  <a:lnTo>
                    <a:pt x="570" y="724"/>
                  </a:lnTo>
                  <a:lnTo>
                    <a:pt x="551" y="700"/>
                  </a:lnTo>
                  <a:lnTo>
                    <a:pt x="528" y="681"/>
                  </a:lnTo>
                  <a:lnTo>
                    <a:pt x="501" y="667"/>
                  </a:lnTo>
                  <a:lnTo>
                    <a:pt x="472" y="658"/>
                  </a:lnTo>
                  <a:lnTo>
                    <a:pt x="440" y="654"/>
                  </a:lnTo>
                  <a:close/>
                  <a:moveTo>
                    <a:pt x="206" y="0"/>
                  </a:moveTo>
                  <a:lnTo>
                    <a:pt x="775" y="28"/>
                  </a:lnTo>
                  <a:lnTo>
                    <a:pt x="796" y="32"/>
                  </a:lnTo>
                  <a:lnTo>
                    <a:pt x="814" y="41"/>
                  </a:lnTo>
                  <a:lnTo>
                    <a:pt x="830" y="55"/>
                  </a:lnTo>
                  <a:lnTo>
                    <a:pt x="841" y="72"/>
                  </a:lnTo>
                  <a:lnTo>
                    <a:pt x="848" y="91"/>
                  </a:lnTo>
                  <a:lnTo>
                    <a:pt x="849" y="112"/>
                  </a:lnTo>
                  <a:lnTo>
                    <a:pt x="780" y="1016"/>
                  </a:lnTo>
                  <a:lnTo>
                    <a:pt x="775" y="1037"/>
                  </a:lnTo>
                  <a:lnTo>
                    <a:pt x="765" y="1056"/>
                  </a:lnTo>
                  <a:lnTo>
                    <a:pt x="752" y="1072"/>
                  </a:lnTo>
                  <a:lnTo>
                    <a:pt x="735" y="1083"/>
                  </a:lnTo>
                  <a:lnTo>
                    <a:pt x="715" y="1091"/>
                  </a:lnTo>
                  <a:lnTo>
                    <a:pt x="693" y="1093"/>
                  </a:lnTo>
                  <a:lnTo>
                    <a:pt x="63" y="1093"/>
                  </a:lnTo>
                  <a:lnTo>
                    <a:pt x="43" y="1090"/>
                  </a:lnTo>
                  <a:lnTo>
                    <a:pt x="25" y="1081"/>
                  </a:lnTo>
                  <a:lnTo>
                    <a:pt x="12" y="1068"/>
                  </a:lnTo>
                  <a:lnTo>
                    <a:pt x="3" y="1051"/>
                  </a:lnTo>
                  <a:lnTo>
                    <a:pt x="0" y="1032"/>
                  </a:lnTo>
                  <a:lnTo>
                    <a:pt x="2" y="1012"/>
                  </a:lnTo>
                  <a:lnTo>
                    <a:pt x="106" y="74"/>
                  </a:lnTo>
                  <a:lnTo>
                    <a:pt x="114" y="54"/>
                  </a:lnTo>
                  <a:lnTo>
                    <a:pt x="127" y="36"/>
                  </a:lnTo>
                  <a:lnTo>
                    <a:pt x="143" y="20"/>
                  </a:lnTo>
                  <a:lnTo>
                    <a:pt x="162" y="9"/>
                  </a:lnTo>
                  <a:lnTo>
                    <a:pt x="184" y="2"/>
                  </a:lnTo>
                  <a:lnTo>
                    <a:pt x="2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3288492" y="2616475"/>
            <a:ext cx="122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about </a:t>
            </a:r>
          </a:p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 were the </a:t>
            </a:r>
          </a:p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sold and at which price every</a:t>
            </a:r>
          </a:p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month.</a:t>
            </a:r>
          </a:p>
          <a:p>
            <a:pPr algn="ctr"/>
            <a:endParaRPr lang="en-US" sz="105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994671" y="2616475"/>
            <a:ext cx="12289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hiring 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dismissal of 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receptionists.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93443" y="2616475"/>
            <a:ext cx="1228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Stocks can be</a:t>
            </a:r>
          </a:p>
          <a:p>
            <a:pPr algn="ctr"/>
            <a:r>
              <a:rPr lang="en-US" sz="105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updated.  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6E27D0D-1F08-419B-9042-3BA57B507574}"/>
              </a:ext>
            </a:extLst>
          </p:cNvPr>
          <p:cNvSpPr/>
          <p:nvPr/>
        </p:nvSpPr>
        <p:spPr>
          <a:xfrm rot="10800000">
            <a:off x="1213599" y="3227372"/>
            <a:ext cx="368425" cy="44402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EBBDF-E0CE-422D-9E10-BA72211E8EA4}"/>
              </a:ext>
            </a:extLst>
          </p:cNvPr>
          <p:cNvSpPr txBox="1"/>
          <p:nvPr/>
        </p:nvSpPr>
        <p:spPr>
          <a:xfrm>
            <a:off x="2392955" y="176645"/>
            <a:ext cx="44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/>
              <a:t>KEY FEATURES</a:t>
            </a:r>
            <a:endParaRPr lang="hi-I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291B2F-D8BE-47EB-A0BD-DAAF99F32F23}"/>
              </a:ext>
            </a:extLst>
          </p:cNvPr>
          <p:cNvGrpSpPr/>
          <p:nvPr/>
        </p:nvGrpSpPr>
        <p:grpSpPr>
          <a:xfrm>
            <a:off x="3719297" y="1418718"/>
            <a:ext cx="367365" cy="365191"/>
            <a:chOff x="8304213" y="3406775"/>
            <a:chExt cx="536575" cy="533400"/>
          </a:xfrm>
          <a:solidFill>
            <a:schemeClr val="bg1"/>
          </a:solidFill>
        </p:grpSpPr>
        <p:sp>
          <p:nvSpPr>
            <p:cNvPr id="50" name="Freeform 55">
              <a:extLst>
                <a:ext uri="{FF2B5EF4-FFF2-40B4-BE49-F238E27FC236}">
                  <a16:creationId xmlns:a16="http://schemas.microsoft.com/office/drawing/2014/main" id="{FBDE9106-2925-4268-9C05-B807D1EA1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3500438"/>
              <a:ext cx="231775" cy="49213"/>
            </a:xfrm>
            <a:custGeom>
              <a:avLst/>
              <a:gdLst>
                <a:gd name="T0" fmla="*/ 153 w 1460"/>
                <a:gd name="T1" fmla="*/ 0 h 306"/>
                <a:gd name="T2" fmla="*/ 1307 w 1460"/>
                <a:gd name="T3" fmla="*/ 0 h 306"/>
                <a:gd name="T4" fmla="*/ 1338 w 1460"/>
                <a:gd name="T5" fmla="*/ 3 h 306"/>
                <a:gd name="T6" fmla="*/ 1366 w 1460"/>
                <a:gd name="T7" fmla="*/ 12 h 306"/>
                <a:gd name="T8" fmla="*/ 1393 w 1460"/>
                <a:gd name="T9" fmla="*/ 26 h 306"/>
                <a:gd name="T10" fmla="*/ 1415 w 1460"/>
                <a:gd name="T11" fmla="*/ 45 h 306"/>
                <a:gd name="T12" fmla="*/ 1435 w 1460"/>
                <a:gd name="T13" fmla="*/ 67 h 306"/>
                <a:gd name="T14" fmla="*/ 1448 w 1460"/>
                <a:gd name="T15" fmla="*/ 94 h 306"/>
                <a:gd name="T16" fmla="*/ 1457 w 1460"/>
                <a:gd name="T17" fmla="*/ 122 h 306"/>
                <a:gd name="T18" fmla="*/ 1460 w 1460"/>
                <a:gd name="T19" fmla="*/ 153 h 306"/>
                <a:gd name="T20" fmla="*/ 1457 w 1460"/>
                <a:gd name="T21" fmla="*/ 184 h 306"/>
                <a:gd name="T22" fmla="*/ 1448 w 1460"/>
                <a:gd name="T23" fmla="*/ 212 h 306"/>
                <a:gd name="T24" fmla="*/ 1435 w 1460"/>
                <a:gd name="T25" fmla="*/ 239 h 306"/>
                <a:gd name="T26" fmla="*/ 1415 w 1460"/>
                <a:gd name="T27" fmla="*/ 261 h 306"/>
                <a:gd name="T28" fmla="*/ 1393 w 1460"/>
                <a:gd name="T29" fmla="*/ 280 h 306"/>
                <a:gd name="T30" fmla="*/ 1366 w 1460"/>
                <a:gd name="T31" fmla="*/ 294 h 306"/>
                <a:gd name="T32" fmla="*/ 1338 w 1460"/>
                <a:gd name="T33" fmla="*/ 303 h 306"/>
                <a:gd name="T34" fmla="*/ 1307 w 1460"/>
                <a:gd name="T35" fmla="*/ 306 h 306"/>
                <a:gd name="T36" fmla="*/ 153 w 1460"/>
                <a:gd name="T37" fmla="*/ 306 h 306"/>
                <a:gd name="T38" fmla="*/ 122 w 1460"/>
                <a:gd name="T39" fmla="*/ 303 h 306"/>
                <a:gd name="T40" fmla="*/ 93 w 1460"/>
                <a:gd name="T41" fmla="*/ 294 h 306"/>
                <a:gd name="T42" fmla="*/ 67 w 1460"/>
                <a:gd name="T43" fmla="*/ 280 h 306"/>
                <a:gd name="T44" fmla="*/ 44 w 1460"/>
                <a:gd name="T45" fmla="*/ 261 h 306"/>
                <a:gd name="T46" fmla="*/ 25 w 1460"/>
                <a:gd name="T47" fmla="*/ 239 h 306"/>
                <a:gd name="T48" fmla="*/ 11 w 1460"/>
                <a:gd name="T49" fmla="*/ 212 h 306"/>
                <a:gd name="T50" fmla="*/ 3 w 1460"/>
                <a:gd name="T51" fmla="*/ 184 h 306"/>
                <a:gd name="T52" fmla="*/ 0 w 1460"/>
                <a:gd name="T53" fmla="*/ 153 h 306"/>
                <a:gd name="T54" fmla="*/ 3 w 1460"/>
                <a:gd name="T55" fmla="*/ 122 h 306"/>
                <a:gd name="T56" fmla="*/ 11 w 1460"/>
                <a:gd name="T57" fmla="*/ 94 h 306"/>
                <a:gd name="T58" fmla="*/ 25 w 1460"/>
                <a:gd name="T59" fmla="*/ 67 h 306"/>
                <a:gd name="T60" fmla="*/ 44 w 1460"/>
                <a:gd name="T61" fmla="*/ 45 h 306"/>
                <a:gd name="T62" fmla="*/ 67 w 1460"/>
                <a:gd name="T63" fmla="*/ 26 h 306"/>
                <a:gd name="T64" fmla="*/ 93 w 1460"/>
                <a:gd name="T65" fmla="*/ 12 h 306"/>
                <a:gd name="T66" fmla="*/ 122 w 1460"/>
                <a:gd name="T67" fmla="*/ 3 h 306"/>
                <a:gd name="T68" fmla="*/ 153 w 1460"/>
                <a:gd name="T6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0" h="306">
                  <a:moveTo>
                    <a:pt x="153" y="0"/>
                  </a:moveTo>
                  <a:lnTo>
                    <a:pt x="1307" y="0"/>
                  </a:lnTo>
                  <a:lnTo>
                    <a:pt x="1338" y="3"/>
                  </a:lnTo>
                  <a:lnTo>
                    <a:pt x="1366" y="12"/>
                  </a:lnTo>
                  <a:lnTo>
                    <a:pt x="1393" y="26"/>
                  </a:lnTo>
                  <a:lnTo>
                    <a:pt x="1415" y="45"/>
                  </a:lnTo>
                  <a:lnTo>
                    <a:pt x="1435" y="67"/>
                  </a:lnTo>
                  <a:lnTo>
                    <a:pt x="1448" y="94"/>
                  </a:lnTo>
                  <a:lnTo>
                    <a:pt x="1457" y="122"/>
                  </a:lnTo>
                  <a:lnTo>
                    <a:pt x="1460" y="153"/>
                  </a:lnTo>
                  <a:lnTo>
                    <a:pt x="1457" y="184"/>
                  </a:lnTo>
                  <a:lnTo>
                    <a:pt x="1448" y="212"/>
                  </a:lnTo>
                  <a:lnTo>
                    <a:pt x="1435" y="239"/>
                  </a:lnTo>
                  <a:lnTo>
                    <a:pt x="1415" y="261"/>
                  </a:lnTo>
                  <a:lnTo>
                    <a:pt x="1393" y="280"/>
                  </a:lnTo>
                  <a:lnTo>
                    <a:pt x="1366" y="294"/>
                  </a:lnTo>
                  <a:lnTo>
                    <a:pt x="1338" y="303"/>
                  </a:lnTo>
                  <a:lnTo>
                    <a:pt x="1307" y="306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3" y="294"/>
                  </a:lnTo>
                  <a:lnTo>
                    <a:pt x="67" y="280"/>
                  </a:lnTo>
                  <a:lnTo>
                    <a:pt x="44" y="261"/>
                  </a:lnTo>
                  <a:lnTo>
                    <a:pt x="25" y="239"/>
                  </a:lnTo>
                  <a:lnTo>
                    <a:pt x="11" y="212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1" y="94"/>
                  </a:lnTo>
                  <a:lnTo>
                    <a:pt x="25" y="67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2" y="3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56">
              <a:extLst>
                <a:ext uri="{FF2B5EF4-FFF2-40B4-BE49-F238E27FC236}">
                  <a16:creationId xmlns:a16="http://schemas.microsoft.com/office/drawing/2014/main" id="{8FB0FC91-8079-4B8C-AAFF-0871673C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3592513"/>
              <a:ext cx="231775" cy="47625"/>
            </a:xfrm>
            <a:custGeom>
              <a:avLst/>
              <a:gdLst>
                <a:gd name="T0" fmla="*/ 153 w 1460"/>
                <a:gd name="T1" fmla="*/ 0 h 306"/>
                <a:gd name="T2" fmla="*/ 1307 w 1460"/>
                <a:gd name="T3" fmla="*/ 0 h 306"/>
                <a:gd name="T4" fmla="*/ 1338 w 1460"/>
                <a:gd name="T5" fmla="*/ 3 h 306"/>
                <a:gd name="T6" fmla="*/ 1366 w 1460"/>
                <a:gd name="T7" fmla="*/ 12 h 306"/>
                <a:gd name="T8" fmla="*/ 1393 w 1460"/>
                <a:gd name="T9" fmla="*/ 26 h 306"/>
                <a:gd name="T10" fmla="*/ 1415 w 1460"/>
                <a:gd name="T11" fmla="*/ 45 h 306"/>
                <a:gd name="T12" fmla="*/ 1435 w 1460"/>
                <a:gd name="T13" fmla="*/ 67 h 306"/>
                <a:gd name="T14" fmla="*/ 1448 w 1460"/>
                <a:gd name="T15" fmla="*/ 94 h 306"/>
                <a:gd name="T16" fmla="*/ 1457 w 1460"/>
                <a:gd name="T17" fmla="*/ 122 h 306"/>
                <a:gd name="T18" fmla="*/ 1460 w 1460"/>
                <a:gd name="T19" fmla="*/ 153 h 306"/>
                <a:gd name="T20" fmla="*/ 1457 w 1460"/>
                <a:gd name="T21" fmla="*/ 184 h 306"/>
                <a:gd name="T22" fmla="*/ 1448 w 1460"/>
                <a:gd name="T23" fmla="*/ 213 h 306"/>
                <a:gd name="T24" fmla="*/ 1435 w 1460"/>
                <a:gd name="T25" fmla="*/ 239 h 306"/>
                <a:gd name="T26" fmla="*/ 1415 w 1460"/>
                <a:gd name="T27" fmla="*/ 262 h 306"/>
                <a:gd name="T28" fmla="*/ 1393 w 1460"/>
                <a:gd name="T29" fmla="*/ 280 h 306"/>
                <a:gd name="T30" fmla="*/ 1366 w 1460"/>
                <a:gd name="T31" fmla="*/ 295 h 306"/>
                <a:gd name="T32" fmla="*/ 1338 w 1460"/>
                <a:gd name="T33" fmla="*/ 303 h 306"/>
                <a:gd name="T34" fmla="*/ 1307 w 1460"/>
                <a:gd name="T35" fmla="*/ 306 h 306"/>
                <a:gd name="T36" fmla="*/ 153 w 1460"/>
                <a:gd name="T37" fmla="*/ 306 h 306"/>
                <a:gd name="T38" fmla="*/ 122 w 1460"/>
                <a:gd name="T39" fmla="*/ 303 h 306"/>
                <a:gd name="T40" fmla="*/ 93 w 1460"/>
                <a:gd name="T41" fmla="*/ 295 h 306"/>
                <a:gd name="T42" fmla="*/ 67 w 1460"/>
                <a:gd name="T43" fmla="*/ 280 h 306"/>
                <a:gd name="T44" fmla="*/ 44 w 1460"/>
                <a:gd name="T45" fmla="*/ 262 h 306"/>
                <a:gd name="T46" fmla="*/ 25 w 1460"/>
                <a:gd name="T47" fmla="*/ 239 h 306"/>
                <a:gd name="T48" fmla="*/ 11 w 1460"/>
                <a:gd name="T49" fmla="*/ 213 h 306"/>
                <a:gd name="T50" fmla="*/ 3 w 1460"/>
                <a:gd name="T51" fmla="*/ 184 h 306"/>
                <a:gd name="T52" fmla="*/ 0 w 1460"/>
                <a:gd name="T53" fmla="*/ 153 h 306"/>
                <a:gd name="T54" fmla="*/ 3 w 1460"/>
                <a:gd name="T55" fmla="*/ 122 h 306"/>
                <a:gd name="T56" fmla="*/ 11 w 1460"/>
                <a:gd name="T57" fmla="*/ 94 h 306"/>
                <a:gd name="T58" fmla="*/ 25 w 1460"/>
                <a:gd name="T59" fmla="*/ 67 h 306"/>
                <a:gd name="T60" fmla="*/ 44 w 1460"/>
                <a:gd name="T61" fmla="*/ 45 h 306"/>
                <a:gd name="T62" fmla="*/ 67 w 1460"/>
                <a:gd name="T63" fmla="*/ 26 h 306"/>
                <a:gd name="T64" fmla="*/ 93 w 1460"/>
                <a:gd name="T65" fmla="*/ 12 h 306"/>
                <a:gd name="T66" fmla="*/ 122 w 1460"/>
                <a:gd name="T67" fmla="*/ 3 h 306"/>
                <a:gd name="T68" fmla="*/ 153 w 1460"/>
                <a:gd name="T6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0" h="306">
                  <a:moveTo>
                    <a:pt x="153" y="0"/>
                  </a:moveTo>
                  <a:lnTo>
                    <a:pt x="1307" y="0"/>
                  </a:lnTo>
                  <a:lnTo>
                    <a:pt x="1338" y="3"/>
                  </a:lnTo>
                  <a:lnTo>
                    <a:pt x="1366" y="12"/>
                  </a:lnTo>
                  <a:lnTo>
                    <a:pt x="1393" y="26"/>
                  </a:lnTo>
                  <a:lnTo>
                    <a:pt x="1415" y="45"/>
                  </a:lnTo>
                  <a:lnTo>
                    <a:pt x="1435" y="67"/>
                  </a:lnTo>
                  <a:lnTo>
                    <a:pt x="1448" y="94"/>
                  </a:lnTo>
                  <a:lnTo>
                    <a:pt x="1457" y="122"/>
                  </a:lnTo>
                  <a:lnTo>
                    <a:pt x="1460" y="153"/>
                  </a:lnTo>
                  <a:lnTo>
                    <a:pt x="1457" y="184"/>
                  </a:lnTo>
                  <a:lnTo>
                    <a:pt x="1448" y="213"/>
                  </a:lnTo>
                  <a:lnTo>
                    <a:pt x="1435" y="239"/>
                  </a:lnTo>
                  <a:lnTo>
                    <a:pt x="1415" y="262"/>
                  </a:lnTo>
                  <a:lnTo>
                    <a:pt x="1393" y="280"/>
                  </a:lnTo>
                  <a:lnTo>
                    <a:pt x="1366" y="295"/>
                  </a:lnTo>
                  <a:lnTo>
                    <a:pt x="1338" y="303"/>
                  </a:lnTo>
                  <a:lnTo>
                    <a:pt x="1307" y="306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3" y="295"/>
                  </a:lnTo>
                  <a:lnTo>
                    <a:pt x="67" y="280"/>
                  </a:lnTo>
                  <a:lnTo>
                    <a:pt x="44" y="262"/>
                  </a:lnTo>
                  <a:lnTo>
                    <a:pt x="25" y="239"/>
                  </a:lnTo>
                  <a:lnTo>
                    <a:pt x="11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1" y="94"/>
                  </a:lnTo>
                  <a:lnTo>
                    <a:pt x="25" y="67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2" y="3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57">
              <a:extLst>
                <a:ext uri="{FF2B5EF4-FFF2-40B4-BE49-F238E27FC236}">
                  <a16:creationId xmlns:a16="http://schemas.microsoft.com/office/drawing/2014/main" id="{E4E9DEBE-2532-443A-AE07-5B38AEE26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3683000"/>
              <a:ext cx="139700" cy="49213"/>
            </a:xfrm>
            <a:custGeom>
              <a:avLst/>
              <a:gdLst>
                <a:gd name="T0" fmla="*/ 153 w 884"/>
                <a:gd name="T1" fmla="*/ 0 h 306"/>
                <a:gd name="T2" fmla="*/ 730 w 884"/>
                <a:gd name="T3" fmla="*/ 0 h 306"/>
                <a:gd name="T4" fmla="*/ 761 w 884"/>
                <a:gd name="T5" fmla="*/ 3 h 306"/>
                <a:gd name="T6" fmla="*/ 790 w 884"/>
                <a:gd name="T7" fmla="*/ 12 h 306"/>
                <a:gd name="T8" fmla="*/ 817 w 884"/>
                <a:gd name="T9" fmla="*/ 26 h 306"/>
                <a:gd name="T10" fmla="*/ 839 w 884"/>
                <a:gd name="T11" fmla="*/ 44 h 306"/>
                <a:gd name="T12" fmla="*/ 858 w 884"/>
                <a:gd name="T13" fmla="*/ 68 h 306"/>
                <a:gd name="T14" fmla="*/ 872 w 884"/>
                <a:gd name="T15" fmla="*/ 93 h 306"/>
                <a:gd name="T16" fmla="*/ 880 w 884"/>
                <a:gd name="T17" fmla="*/ 122 h 306"/>
                <a:gd name="T18" fmla="*/ 884 w 884"/>
                <a:gd name="T19" fmla="*/ 153 h 306"/>
                <a:gd name="T20" fmla="*/ 880 w 884"/>
                <a:gd name="T21" fmla="*/ 184 h 306"/>
                <a:gd name="T22" fmla="*/ 872 w 884"/>
                <a:gd name="T23" fmla="*/ 213 h 306"/>
                <a:gd name="T24" fmla="*/ 858 w 884"/>
                <a:gd name="T25" fmla="*/ 238 h 306"/>
                <a:gd name="T26" fmla="*/ 839 w 884"/>
                <a:gd name="T27" fmla="*/ 261 h 306"/>
                <a:gd name="T28" fmla="*/ 817 w 884"/>
                <a:gd name="T29" fmla="*/ 279 h 306"/>
                <a:gd name="T30" fmla="*/ 790 w 884"/>
                <a:gd name="T31" fmla="*/ 294 h 306"/>
                <a:gd name="T32" fmla="*/ 761 w 884"/>
                <a:gd name="T33" fmla="*/ 302 h 306"/>
                <a:gd name="T34" fmla="*/ 730 w 884"/>
                <a:gd name="T35" fmla="*/ 306 h 306"/>
                <a:gd name="T36" fmla="*/ 153 w 884"/>
                <a:gd name="T37" fmla="*/ 306 h 306"/>
                <a:gd name="T38" fmla="*/ 122 w 884"/>
                <a:gd name="T39" fmla="*/ 302 h 306"/>
                <a:gd name="T40" fmla="*/ 93 w 884"/>
                <a:gd name="T41" fmla="*/ 294 h 306"/>
                <a:gd name="T42" fmla="*/ 67 w 884"/>
                <a:gd name="T43" fmla="*/ 279 h 306"/>
                <a:gd name="T44" fmla="*/ 44 w 884"/>
                <a:gd name="T45" fmla="*/ 261 h 306"/>
                <a:gd name="T46" fmla="*/ 25 w 884"/>
                <a:gd name="T47" fmla="*/ 238 h 306"/>
                <a:gd name="T48" fmla="*/ 11 w 884"/>
                <a:gd name="T49" fmla="*/ 213 h 306"/>
                <a:gd name="T50" fmla="*/ 3 w 884"/>
                <a:gd name="T51" fmla="*/ 184 h 306"/>
                <a:gd name="T52" fmla="*/ 0 w 884"/>
                <a:gd name="T53" fmla="*/ 153 h 306"/>
                <a:gd name="T54" fmla="*/ 3 w 884"/>
                <a:gd name="T55" fmla="*/ 122 h 306"/>
                <a:gd name="T56" fmla="*/ 11 w 884"/>
                <a:gd name="T57" fmla="*/ 93 h 306"/>
                <a:gd name="T58" fmla="*/ 25 w 884"/>
                <a:gd name="T59" fmla="*/ 68 h 306"/>
                <a:gd name="T60" fmla="*/ 44 w 884"/>
                <a:gd name="T61" fmla="*/ 44 h 306"/>
                <a:gd name="T62" fmla="*/ 67 w 884"/>
                <a:gd name="T63" fmla="*/ 26 h 306"/>
                <a:gd name="T64" fmla="*/ 93 w 884"/>
                <a:gd name="T65" fmla="*/ 12 h 306"/>
                <a:gd name="T66" fmla="*/ 122 w 884"/>
                <a:gd name="T67" fmla="*/ 3 h 306"/>
                <a:gd name="T68" fmla="*/ 153 w 884"/>
                <a:gd name="T6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4" h="306">
                  <a:moveTo>
                    <a:pt x="153" y="0"/>
                  </a:moveTo>
                  <a:lnTo>
                    <a:pt x="730" y="0"/>
                  </a:lnTo>
                  <a:lnTo>
                    <a:pt x="761" y="3"/>
                  </a:lnTo>
                  <a:lnTo>
                    <a:pt x="790" y="12"/>
                  </a:lnTo>
                  <a:lnTo>
                    <a:pt x="817" y="26"/>
                  </a:lnTo>
                  <a:lnTo>
                    <a:pt x="839" y="44"/>
                  </a:lnTo>
                  <a:lnTo>
                    <a:pt x="858" y="68"/>
                  </a:lnTo>
                  <a:lnTo>
                    <a:pt x="872" y="93"/>
                  </a:lnTo>
                  <a:lnTo>
                    <a:pt x="880" y="122"/>
                  </a:lnTo>
                  <a:lnTo>
                    <a:pt x="884" y="153"/>
                  </a:lnTo>
                  <a:lnTo>
                    <a:pt x="880" y="184"/>
                  </a:lnTo>
                  <a:lnTo>
                    <a:pt x="872" y="213"/>
                  </a:lnTo>
                  <a:lnTo>
                    <a:pt x="858" y="238"/>
                  </a:lnTo>
                  <a:lnTo>
                    <a:pt x="839" y="261"/>
                  </a:lnTo>
                  <a:lnTo>
                    <a:pt x="817" y="279"/>
                  </a:lnTo>
                  <a:lnTo>
                    <a:pt x="790" y="294"/>
                  </a:lnTo>
                  <a:lnTo>
                    <a:pt x="761" y="302"/>
                  </a:lnTo>
                  <a:lnTo>
                    <a:pt x="730" y="306"/>
                  </a:lnTo>
                  <a:lnTo>
                    <a:pt x="153" y="306"/>
                  </a:lnTo>
                  <a:lnTo>
                    <a:pt x="122" y="302"/>
                  </a:lnTo>
                  <a:lnTo>
                    <a:pt x="93" y="294"/>
                  </a:lnTo>
                  <a:lnTo>
                    <a:pt x="67" y="279"/>
                  </a:lnTo>
                  <a:lnTo>
                    <a:pt x="44" y="261"/>
                  </a:lnTo>
                  <a:lnTo>
                    <a:pt x="25" y="238"/>
                  </a:lnTo>
                  <a:lnTo>
                    <a:pt x="11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4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2" y="3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8">
              <a:extLst>
                <a:ext uri="{FF2B5EF4-FFF2-40B4-BE49-F238E27FC236}">
                  <a16:creationId xmlns:a16="http://schemas.microsoft.com/office/drawing/2014/main" id="{35C0BA60-628A-4447-BADD-8AED47C7D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4213" y="3406775"/>
              <a:ext cx="414338" cy="533400"/>
            </a:xfrm>
            <a:custGeom>
              <a:avLst/>
              <a:gdLst>
                <a:gd name="T0" fmla="*/ 154 w 2616"/>
                <a:gd name="T1" fmla="*/ 0 h 3365"/>
                <a:gd name="T2" fmla="*/ 2461 w 2616"/>
                <a:gd name="T3" fmla="*/ 0 h 3365"/>
                <a:gd name="T4" fmla="*/ 2492 w 2616"/>
                <a:gd name="T5" fmla="*/ 3 h 3365"/>
                <a:gd name="T6" fmla="*/ 2521 w 2616"/>
                <a:gd name="T7" fmla="*/ 12 h 3365"/>
                <a:gd name="T8" fmla="*/ 2548 w 2616"/>
                <a:gd name="T9" fmla="*/ 26 h 3365"/>
                <a:gd name="T10" fmla="*/ 2570 w 2616"/>
                <a:gd name="T11" fmla="*/ 44 h 3365"/>
                <a:gd name="T12" fmla="*/ 2589 w 2616"/>
                <a:gd name="T13" fmla="*/ 68 h 3365"/>
                <a:gd name="T14" fmla="*/ 2603 w 2616"/>
                <a:gd name="T15" fmla="*/ 93 h 3365"/>
                <a:gd name="T16" fmla="*/ 2613 w 2616"/>
                <a:gd name="T17" fmla="*/ 122 h 3365"/>
                <a:gd name="T18" fmla="*/ 2616 w 2616"/>
                <a:gd name="T19" fmla="*/ 152 h 3365"/>
                <a:gd name="T20" fmla="*/ 2616 w 2616"/>
                <a:gd name="T21" fmla="*/ 380 h 3365"/>
                <a:gd name="T22" fmla="*/ 2308 w 2616"/>
                <a:gd name="T23" fmla="*/ 911 h 3365"/>
                <a:gd name="T24" fmla="*/ 2308 w 2616"/>
                <a:gd name="T25" fmla="*/ 306 h 3365"/>
                <a:gd name="T26" fmla="*/ 308 w 2616"/>
                <a:gd name="T27" fmla="*/ 306 h 3365"/>
                <a:gd name="T28" fmla="*/ 308 w 2616"/>
                <a:gd name="T29" fmla="*/ 3058 h 3365"/>
                <a:gd name="T30" fmla="*/ 2308 w 2616"/>
                <a:gd name="T31" fmla="*/ 3058 h 3365"/>
                <a:gd name="T32" fmla="*/ 2308 w 2616"/>
                <a:gd name="T33" fmla="*/ 2678 h 3365"/>
                <a:gd name="T34" fmla="*/ 2469 w 2616"/>
                <a:gd name="T35" fmla="*/ 2572 h 3365"/>
                <a:gd name="T36" fmla="*/ 2498 w 2616"/>
                <a:gd name="T37" fmla="*/ 2550 h 3365"/>
                <a:gd name="T38" fmla="*/ 2522 w 2616"/>
                <a:gd name="T39" fmla="*/ 2524 h 3365"/>
                <a:gd name="T40" fmla="*/ 2542 w 2616"/>
                <a:gd name="T41" fmla="*/ 2495 h 3365"/>
                <a:gd name="T42" fmla="*/ 2616 w 2616"/>
                <a:gd name="T43" fmla="*/ 2369 h 3365"/>
                <a:gd name="T44" fmla="*/ 2616 w 2616"/>
                <a:gd name="T45" fmla="*/ 3212 h 3365"/>
                <a:gd name="T46" fmla="*/ 2613 w 2616"/>
                <a:gd name="T47" fmla="*/ 3242 h 3365"/>
                <a:gd name="T48" fmla="*/ 2603 w 2616"/>
                <a:gd name="T49" fmla="*/ 3271 h 3365"/>
                <a:gd name="T50" fmla="*/ 2589 w 2616"/>
                <a:gd name="T51" fmla="*/ 3297 h 3365"/>
                <a:gd name="T52" fmla="*/ 2570 w 2616"/>
                <a:gd name="T53" fmla="*/ 3320 h 3365"/>
                <a:gd name="T54" fmla="*/ 2548 w 2616"/>
                <a:gd name="T55" fmla="*/ 3339 h 3365"/>
                <a:gd name="T56" fmla="*/ 2521 w 2616"/>
                <a:gd name="T57" fmla="*/ 3352 h 3365"/>
                <a:gd name="T58" fmla="*/ 2492 w 2616"/>
                <a:gd name="T59" fmla="*/ 3362 h 3365"/>
                <a:gd name="T60" fmla="*/ 2461 w 2616"/>
                <a:gd name="T61" fmla="*/ 3365 h 3365"/>
                <a:gd name="T62" fmla="*/ 154 w 2616"/>
                <a:gd name="T63" fmla="*/ 3365 h 3365"/>
                <a:gd name="T64" fmla="*/ 123 w 2616"/>
                <a:gd name="T65" fmla="*/ 3362 h 3365"/>
                <a:gd name="T66" fmla="*/ 95 w 2616"/>
                <a:gd name="T67" fmla="*/ 3352 h 3365"/>
                <a:gd name="T68" fmla="*/ 68 w 2616"/>
                <a:gd name="T69" fmla="*/ 3339 h 3365"/>
                <a:gd name="T70" fmla="*/ 46 w 2616"/>
                <a:gd name="T71" fmla="*/ 3320 h 3365"/>
                <a:gd name="T72" fmla="*/ 27 w 2616"/>
                <a:gd name="T73" fmla="*/ 3297 h 3365"/>
                <a:gd name="T74" fmla="*/ 13 w 2616"/>
                <a:gd name="T75" fmla="*/ 3271 h 3365"/>
                <a:gd name="T76" fmla="*/ 3 w 2616"/>
                <a:gd name="T77" fmla="*/ 3242 h 3365"/>
                <a:gd name="T78" fmla="*/ 0 w 2616"/>
                <a:gd name="T79" fmla="*/ 3212 h 3365"/>
                <a:gd name="T80" fmla="*/ 0 w 2616"/>
                <a:gd name="T81" fmla="*/ 152 h 3365"/>
                <a:gd name="T82" fmla="*/ 3 w 2616"/>
                <a:gd name="T83" fmla="*/ 122 h 3365"/>
                <a:gd name="T84" fmla="*/ 13 w 2616"/>
                <a:gd name="T85" fmla="*/ 93 h 3365"/>
                <a:gd name="T86" fmla="*/ 27 w 2616"/>
                <a:gd name="T87" fmla="*/ 68 h 3365"/>
                <a:gd name="T88" fmla="*/ 46 w 2616"/>
                <a:gd name="T89" fmla="*/ 44 h 3365"/>
                <a:gd name="T90" fmla="*/ 68 w 2616"/>
                <a:gd name="T91" fmla="*/ 26 h 3365"/>
                <a:gd name="T92" fmla="*/ 95 w 2616"/>
                <a:gd name="T93" fmla="*/ 12 h 3365"/>
                <a:gd name="T94" fmla="*/ 123 w 2616"/>
                <a:gd name="T95" fmla="*/ 3 h 3365"/>
                <a:gd name="T96" fmla="*/ 154 w 2616"/>
                <a:gd name="T97" fmla="*/ 0 h 3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16" h="3365">
                  <a:moveTo>
                    <a:pt x="154" y="0"/>
                  </a:moveTo>
                  <a:lnTo>
                    <a:pt x="2461" y="0"/>
                  </a:lnTo>
                  <a:lnTo>
                    <a:pt x="2492" y="3"/>
                  </a:lnTo>
                  <a:lnTo>
                    <a:pt x="2521" y="12"/>
                  </a:lnTo>
                  <a:lnTo>
                    <a:pt x="2548" y="26"/>
                  </a:lnTo>
                  <a:lnTo>
                    <a:pt x="2570" y="44"/>
                  </a:lnTo>
                  <a:lnTo>
                    <a:pt x="2589" y="68"/>
                  </a:lnTo>
                  <a:lnTo>
                    <a:pt x="2603" y="93"/>
                  </a:lnTo>
                  <a:lnTo>
                    <a:pt x="2613" y="122"/>
                  </a:lnTo>
                  <a:lnTo>
                    <a:pt x="2616" y="152"/>
                  </a:lnTo>
                  <a:lnTo>
                    <a:pt x="2616" y="380"/>
                  </a:lnTo>
                  <a:lnTo>
                    <a:pt x="2308" y="911"/>
                  </a:lnTo>
                  <a:lnTo>
                    <a:pt x="2308" y="306"/>
                  </a:lnTo>
                  <a:lnTo>
                    <a:pt x="308" y="306"/>
                  </a:lnTo>
                  <a:lnTo>
                    <a:pt x="308" y="3058"/>
                  </a:lnTo>
                  <a:lnTo>
                    <a:pt x="2308" y="3058"/>
                  </a:lnTo>
                  <a:lnTo>
                    <a:pt x="2308" y="2678"/>
                  </a:lnTo>
                  <a:lnTo>
                    <a:pt x="2469" y="2572"/>
                  </a:lnTo>
                  <a:lnTo>
                    <a:pt x="2498" y="2550"/>
                  </a:lnTo>
                  <a:lnTo>
                    <a:pt x="2522" y="2524"/>
                  </a:lnTo>
                  <a:lnTo>
                    <a:pt x="2542" y="2495"/>
                  </a:lnTo>
                  <a:lnTo>
                    <a:pt x="2616" y="2369"/>
                  </a:lnTo>
                  <a:lnTo>
                    <a:pt x="2616" y="3212"/>
                  </a:lnTo>
                  <a:lnTo>
                    <a:pt x="2613" y="3242"/>
                  </a:lnTo>
                  <a:lnTo>
                    <a:pt x="2603" y="3271"/>
                  </a:lnTo>
                  <a:lnTo>
                    <a:pt x="2589" y="3297"/>
                  </a:lnTo>
                  <a:lnTo>
                    <a:pt x="2570" y="3320"/>
                  </a:lnTo>
                  <a:lnTo>
                    <a:pt x="2548" y="3339"/>
                  </a:lnTo>
                  <a:lnTo>
                    <a:pt x="2521" y="3352"/>
                  </a:lnTo>
                  <a:lnTo>
                    <a:pt x="2492" y="3362"/>
                  </a:lnTo>
                  <a:lnTo>
                    <a:pt x="2461" y="3365"/>
                  </a:lnTo>
                  <a:lnTo>
                    <a:pt x="154" y="3365"/>
                  </a:lnTo>
                  <a:lnTo>
                    <a:pt x="123" y="3362"/>
                  </a:lnTo>
                  <a:lnTo>
                    <a:pt x="95" y="3352"/>
                  </a:lnTo>
                  <a:lnTo>
                    <a:pt x="68" y="3339"/>
                  </a:lnTo>
                  <a:lnTo>
                    <a:pt x="46" y="3320"/>
                  </a:lnTo>
                  <a:lnTo>
                    <a:pt x="27" y="3297"/>
                  </a:lnTo>
                  <a:lnTo>
                    <a:pt x="13" y="3271"/>
                  </a:lnTo>
                  <a:lnTo>
                    <a:pt x="3" y="3242"/>
                  </a:lnTo>
                  <a:lnTo>
                    <a:pt x="0" y="3212"/>
                  </a:lnTo>
                  <a:lnTo>
                    <a:pt x="0" y="152"/>
                  </a:lnTo>
                  <a:lnTo>
                    <a:pt x="3" y="122"/>
                  </a:lnTo>
                  <a:lnTo>
                    <a:pt x="13" y="93"/>
                  </a:lnTo>
                  <a:lnTo>
                    <a:pt x="27" y="68"/>
                  </a:lnTo>
                  <a:lnTo>
                    <a:pt x="46" y="44"/>
                  </a:lnTo>
                  <a:lnTo>
                    <a:pt x="68" y="26"/>
                  </a:lnTo>
                  <a:lnTo>
                    <a:pt x="95" y="12"/>
                  </a:lnTo>
                  <a:lnTo>
                    <a:pt x="123" y="3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9">
              <a:extLst>
                <a:ext uri="{FF2B5EF4-FFF2-40B4-BE49-F238E27FC236}">
                  <a16:creationId xmlns:a16="http://schemas.microsoft.com/office/drawing/2014/main" id="{BA4F2CA9-50AD-41F9-8EBA-59E487847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3613" y="3465513"/>
              <a:ext cx="257175" cy="382588"/>
            </a:xfrm>
            <a:custGeom>
              <a:avLst/>
              <a:gdLst>
                <a:gd name="T0" fmla="*/ 133 w 1617"/>
                <a:gd name="T1" fmla="*/ 2031 h 2411"/>
                <a:gd name="T2" fmla="*/ 226 w 1617"/>
                <a:gd name="T3" fmla="*/ 2075 h 2411"/>
                <a:gd name="T4" fmla="*/ 312 w 1617"/>
                <a:gd name="T5" fmla="*/ 2134 h 2411"/>
                <a:gd name="T6" fmla="*/ 445 w 1617"/>
                <a:gd name="T7" fmla="*/ 2014 h 2411"/>
                <a:gd name="T8" fmla="*/ 395 w 1617"/>
                <a:gd name="T9" fmla="*/ 1968 h 2411"/>
                <a:gd name="T10" fmla="*/ 319 w 1617"/>
                <a:gd name="T11" fmla="*/ 1916 h 2411"/>
                <a:gd name="T12" fmla="*/ 249 w 1617"/>
                <a:gd name="T13" fmla="*/ 1881 h 2411"/>
                <a:gd name="T14" fmla="*/ 190 w 1617"/>
                <a:gd name="T15" fmla="*/ 1861 h 2411"/>
                <a:gd name="T16" fmla="*/ 143 w 1617"/>
                <a:gd name="T17" fmla="*/ 1851 h 2411"/>
                <a:gd name="T18" fmla="*/ 1136 w 1617"/>
                <a:gd name="T19" fmla="*/ 0 h 2411"/>
                <a:gd name="T20" fmla="*/ 1192 w 1617"/>
                <a:gd name="T21" fmla="*/ 8 h 2411"/>
                <a:gd name="T22" fmla="*/ 1260 w 1617"/>
                <a:gd name="T23" fmla="*/ 26 h 2411"/>
                <a:gd name="T24" fmla="*/ 1340 w 1617"/>
                <a:gd name="T25" fmla="*/ 59 h 2411"/>
                <a:gd name="T26" fmla="*/ 1429 w 1617"/>
                <a:gd name="T27" fmla="*/ 110 h 2411"/>
                <a:gd name="T28" fmla="*/ 1502 w 1617"/>
                <a:gd name="T29" fmla="*/ 166 h 2411"/>
                <a:gd name="T30" fmla="*/ 1553 w 1617"/>
                <a:gd name="T31" fmla="*/ 219 h 2411"/>
                <a:gd name="T32" fmla="*/ 1586 w 1617"/>
                <a:gd name="T33" fmla="*/ 266 h 2411"/>
                <a:gd name="T34" fmla="*/ 1605 w 1617"/>
                <a:gd name="T35" fmla="*/ 303 h 2411"/>
                <a:gd name="T36" fmla="*/ 1613 w 1617"/>
                <a:gd name="T37" fmla="*/ 326 h 2411"/>
                <a:gd name="T38" fmla="*/ 1617 w 1617"/>
                <a:gd name="T39" fmla="*/ 351 h 2411"/>
                <a:gd name="T40" fmla="*/ 1606 w 1617"/>
                <a:gd name="T41" fmla="*/ 386 h 2411"/>
                <a:gd name="T42" fmla="*/ 635 w 1617"/>
                <a:gd name="T43" fmla="*/ 2056 h 2411"/>
                <a:gd name="T44" fmla="*/ 118 w 1617"/>
                <a:gd name="T45" fmla="*/ 2398 h 2411"/>
                <a:gd name="T46" fmla="*/ 78 w 1617"/>
                <a:gd name="T47" fmla="*/ 2411 h 2411"/>
                <a:gd name="T48" fmla="*/ 37 w 1617"/>
                <a:gd name="T49" fmla="*/ 2400 h 2411"/>
                <a:gd name="T50" fmla="*/ 12 w 1617"/>
                <a:gd name="T51" fmla="*/ 2378 h 2411"/>
                <a:gd name="T52" fmla="*/ 0 w 1617"/>
                <a:gd name="T53" fmla="*/ 2346 h 2411"/>
                <a:gd name="T54" fmla="*/ 35 w 1617"/>
                <a:gd name="T55" fmla="*/ 1732 h 2411"/>
                <a:gd name="T56" fmla="*/ 45 w 1617"/>
                <a:gd name="T57" fmla="*/ 1699 h 2411"/>
                <a:gd name="T58" fmla="*/ 1018 w 1617"/>
                <a:gd name="T59" fmla="*/ 28 h 2411"/>
                <a:gd name="T60" fmla="*/ 1051 w 1617"/>
                <a:gd name="T61" fmla="*/ 8 h 2411"/>
                <a:gd name="T62" fmla="*/ 1064 w 1617"/>
                <a:gd name="T63" fmla="*/ 5 h 2411"/>
                <a:gd name="T64" fmla="*/ 1093 w 1617"/>
                <a:gd name="T65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17" h="2411">
                  <a:moveTo>
                    <a:pt x="143" y="1851"/>
                  </a:moveTo>
                  <a:lnTo>
                    <a:pt x="133" y="2031"/>
                  </a:lnTo>
                  <a:lnTo>
                    <a:pt x="179" y="2051"/>
                  </a:lnTo>
                  <a:lnTo>
                    <a:pt x="226" y="2075"/>
                  </a:lnTo>
                  <a:lnTo>
                    <a:pt x="271" y="2103"/>
                  </a:lnTo>
                  <a:lnTo>
                    <a:pt x="312" y="2134"/>
                  </a:lnTo>
                  <a:lnTo>
                    <a:pt x="462" y="2034"/>
                  </a:lnTo>
                  <a:lnTo>
                    <a:pt x="445" y="2014"/>
                  </a:lnTo>
                  <a:lnTo>
                    <a:pt x="423" y="1992"/>
                  </a:lnTo>
                  <a:lnTo>
                    <a:pt x="395" y="1968"/>
                  </a:lnTo>
                  <a:lnTo>
                    <a:pt x="360" y="1942"/>
                  </a:lnTo>
                  <a:lnTo>
                    <a:pt x="319" y="1916"/>
                  </a:lnTo>
                  <a:lnTo>
                    <a:pt x="283" y="1897"/>
                  </a:lnTo>
                  <a:lnTo>
                    <a:pt x="249" y="1881"/>
                  </a:lnTo>
                  <a:lnTo>
                    <a:pt x="218" y="1869"/>
                  </a:lnTo>
                  <a:lnTo>
                    <a:pt x="190" y="1861"/>
                  </a:lnTo>
                  <a:lnTo>
                    <a:pt x="166" y="1855"/>
                  </a:lnTo>
                  <a:lnTo>
                    <a:pt x="143" y="1851"/>
                  </a:lnTo>
                  <a:close/>
                  <a:moveTo>
                    <a:pt x="1112" y="0"/>
                  </a:moveTo>
                  <a:lnTo>
                    <a:pt x="1136" y="0"/>
                  </a:lnTo>
                  <a:lnTo>
                    <a:pt x="1162" y="3"/>
                  </a:lnTo>
                  <a:lnTo>
                    <a:pt x="1192" y="8"/>
                  </a:lnTo>
                  <a:lnTo>
                    <a:pt x="1224" y="15"/>
                  </a:lnTo>
                  <a:lnTo>
                    <a:pt x="1260" y="26"/>
                  </a:lnTo>
                  <a:lnTo>
                    <a:pt x="1299" y="41"/>
                  </a:lnTo>
                  <a:lnTo>
                    <a:pt x="1340" y="59"/>
                  </a:lnTo>
                  <a:lnTo>
                    <a:pt x="1384" y="83"/>
                  </a:lnTo>
                  <a:lnTo>
                    <a:pt x="1429" y="110"/>
                  </a:lnTo>
                  <a:lnTo>
                    <a:pt x="1469" y="139"/>
                  </a:lnTo>
                  <a:lnTo>
                    <a:pt x="1502" y="166"/>
                  </a:lnTo>
                  <a:lnTo>
                    <a:pt x="1529" y="194"/>
                  </a:lnTo>
                  <a:lnTo>
                    <a:pt x="1553" y="219"/>
                  </a:lnTo>
                  <a:lnTo>
                    <a:pt x="1571" y="244"/>
                  </a:lnTo>
                  <a:lnTo>
                    <a:pt x="1586" y="266"/>
                  </a:lnTo>
                  <a:lnTo>
                    <a:pt x="1596" y="286"/>
                  </a:lnTo>
                  <a:lnTo>
                    <a:pt x="1605" y="303"/>
                  </a:lnTo>
                  <a:lnTo>
                    <a:pt x="1610" y="317"/>
                  </a:lnTo>
                  <a:lnTo>
                    <a:pt x="1613" y="326"/>
                  </a:lnTo>
                  <a:lnTo>
                    <a:pt x="1614" y="331"/>
                  </a:lnTo>
                  <a:lnTo>
                    <a:pt x="1617" y="351"/>
                  </a:lnTo>
                  <a:lnTo>
                    <a:pt x="1613" y="370"/>
                  </a:lnTo>
                  <a:lnTo>
                    <a:pt x="1606" y="386"/>
                  </a:lnTo>
                  <a:lnTo>
                    <a:pt x="644" y="2043"/>
                  </a:lnTo>
                  <a:lnTo>
                    <a:pt x="635" y="2056"/>
                  </a:lnTo>
                  <a:lnTo>
                    <a:pt x="621" y="2068"/>
                  </a:lnTo>
                  <a:lnTo>
                    <a:pt x="118" y="2398"/>
                  </a:lnTo>
                  <a:lnTo>
                    <a:pt x="99" y="2407"/>
                  </a:lnTo>
                  <a:lnTo>
                    <a:pt x="78" y="2411"/>
                  </a:lnTo>
                  <a:lnTo>
                    <a:pt x="57" y="2409"/>
                  </a:lnTo>
                  <a:lnTo>
                    <a:pt x="37" y="2400"/>
                  </a:lnTo>
                  <a:lnTo>
                    <a:pt x="23" y="2391"/>
                  </a:lnTo>
                  <a:lnTo>
                    <a:pt x="12" y="2378"/>
                  </a:lnTo>
                  <a:lnTo>
                    <a:pt x="5" y="2363"/>
                  </a:lnTo>
                  <a:lnTo>
                    <a:pt x="0" y="2346"/>
                  </a:lnTo>
                  <a:lnTo>
                    <a:pt x="0" y="2329"/>
                  </a:lnTo>
                  <a:lnTo>
                    <a:pt x="35" y="1732"/>
                  </a:lnTo>
                  <a:lnTo>
                    <a:pt x="38" y="1715"/>
                  </a:lnTo>
                  <a:lnTo>
                    <a:pt x="45" y="1699"/>
                  </a:lnTo>
                  <a:lnTo>
                    <a:pt x="1007" y="43"/>
                  </a:lnTo>
                  <a:lnTo>
                    <a:pt x="1018" y="28"/>
                  </a:lnTo>
                  <a:lnTo>
                    <a:pt x="1033" y="16"/>
                  </a:lnTo>
                  <a:lnTo>
                    <a:pt x="1051" y="8"/>
                  </a:lnTo>
                  <a:lnTo>
                    <a:pt x="1055" y="7"/>
                  </a:lnTo>
                  <a:lnTo>
                    <a:pt x="1064" y="5"/>
                  </a:lnTo>
                  <a:lnTo>
                    <a:pt x="1077" y="3"/>
                  </a:lnTo>
                  <a:lnTo>
                    <a:pt x="1093" y="0"/>
                  </a:lnTo>
                  <a:lnTo>
                    <a:pt x="1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60">
              <a:extLst>
                <a:ext uri="{FF2B5EF4-FFF2-40B4-BE49-F238E27FC236}">
                  <a16:creationId xmlns:a16="http://schemas.microsoft.com/office/drawing/2014/main" id="{FF48A6E1-017E-42A3-9A39-44AE5CAE3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1" y="3771900"/>
              <a:ext cx="185738" cy="96838"/>
            </a:xfrm>
            <a:custGeom>
              <a:avLst/>
              <a:gdLst>
                <a:gd name="T0" fmla="*/ 566 w 1175"/>
                <a:gd name="T1" fmla="*/ 5 h 601"/>
                <a:gd name="T2" fmla="*/ 593 w 1175"/>
                <a:gd name="T3" fmla="*/ 28 h 601"/>
                <a:gd name="T4" fmla="*/ 601 w 1175"/>
                <a:gd name="T5" fmla="*/ 113 h 601"/>
                <a:gd name="T6" fmla="*/ 569 w 1175"/>
                <a:gd name="T7" fmla="*/ 203 h 601"/>
                <a:gd name="T8" fmla="*/ 579 w 1175"/>
                <a:gd name="T9" fmla="*/ 246 h 601"/>
                <a:gd name="T10" fmla="*/ 597 w 1175"/>
                <a:gd name="T11" fmla="*/ 275 h 601"/>
                <a:gd name="T12" fmla="*/ 648 w 1175"/>
                <a:gd name="T13" fmla="*/ 283 h 601"/>
                <a:gd name="T14" fmla="*/ 693 w 1175"/>
                <a:gd name="T15" fmla="*/ 329 h 601"/>
                <a:gd name="T16" fmla="*/ 705 w 1175"/>
                <a:gd name="T17" fmla="*/ 363 h 601"/>
                <a:gd name="T18" fmla="*/ 861 w 1175"/>
                <a:gd name="T19" fmla="*/ 357 h 601"/>
                <a:gd name="T20" fmla="*/ 1013 w 1175"/>
                <a:gd name="T21" fmla="*/ 372 h 601"/>
                <a:gd name="T22" fmla="*/ 1136 w 1175"/>
                <a:gd name="T23" fmla="*/ 379 h 601"/>
                <a:gd name="T24" fmla="*/ 1168 w 1175"/>
                <a:gd name="T25" fmla="*/ 407 h 601"/>
                <a:gd name="T26" fmla="*/ 1174 w 1175"/>
                <a:gd name="T27" fmla="*/ 448 h 601"/>
                <a:gd name="T28" fmla="*/ 1150 w 1175"/>
                <a:gd name="T29" fmla="*/ 483 h 601"/>
                <a:gd name="T30" fmla="*/ 1084 w 1175"/>
                <a:gd name="T31" fmla="*/ 490 h 601"/>
                <a:gd name="T32" fmla="*/ 973 w 1175"/>
                <a:gd name="T33" fmla="*/ 474 h 601"/>
                <a:gd name="T34" fmla="*/ 858 w 1175"/>
                <a:gd name="T35" fmla="*/ 460 h 601"/>
                <a:gd name="T36" fmla="*/ 750 w 1175"/>
                <a:gd name="T37" fmla="*/ 469 h 601"/>
                <a:gd name="T38" fmla="*/ 691 w 1175"/>
                <a:gd name="T39" fmla="*/ 495 h 601"/>
                <a:gd name="T40" fmla="*/ 647 w 1175"/>
                <a:gd name="T41" fmla="*/ 500 h 601"/>
                <a:gd name="T42" fmla="*/ 613 w 1175"/>
                <a:gd name="T43" fmla="*/ 485 h 601"/>
                <a:gd name="T44" fmla="*/ 586 w 1175"/>
                <a:gd name="T45" fmla="*/ 462 h 601"/>
                <a:gd name="T46" fmla="*/ 581 w 1175"/>
                <a:gd name="T47" fmla="*/ 414 h 601"/>
                <a:gd name="T48" fmla="*/ 546 w 1175"/>
                <a:gd name="T49" fmla="*/ 465 h 601"/>
                <a:gd name="T50" fmla="*/ 503 w 1175"/>
                <a:gd name="T51" fmla="*/ 479 h 601"/>
                <a:gd name="T52" fmla="*/ 463 w 1175"/>
                <a:gd name="T53" fmla="*/ 464 h 601"/>
                <a:gd name="T54" fmla="*/ 447 w 1175"/>
                <a:gd name="T55" fmla="*/ 426 h 601"/>
                <a:gd name="T56" fmla="*/ 458 w 1175"/>
                <a:gd name="T57" fmla="*/ 396 h 601"/>
                <a:gd name="T58" fmla="*/ 466 w 1175"/>
                <a:gd name="T59" fmla="*/ 375 h 601"/>
                <a:gd name="T60" fmla="*/ 429 w 1175"/>
                <a:gd name="T61" fmla="*/ 411 h 601"/>
                <a:gd name="T62" fmla="*/ 385 w 1175"/>
                <a:gd name="T63" fmla="*/ 435 h 601"/>
                <a:gd name="T64" fmla="*/ 341 w 1175"/>
                <a:gd name="T65" fmla="*/ 424 h 601"/>
                <a:gd name="T66" fmla="*/ 319 w 1175"/>
                <a:gd name="T67" fmla="*/ 386 h 601"/>
                <a:gd name="T68" fmla="*/ 371 w 1175"/>
                <a:gd name="T69" fmla="*/ 293 h 601"/>
                <a:gd name="T70" fmla="*/ 257 w 1175"/>
                <a:gd name="T71" fmla="*/ 399 h 601"/>
                <a:gd name="T72" fmla="*/ 98 w 1175"/>
                <a:gd name="T73" fmla="*/ 591 h 601"/>
                <a:gd name="T74" fmla="*/ 50 w 1175"/>
                <a:gd name="T75" fmla="*/ 600 h 601"/>
                <a:gd name="T76" fmla="*/ 10 w 1175"/>
                <a:gd name="T77" fmla="*/ 578 h 601"/>
                <a:gd name="T78" fmla="*/ 2 w 1175"/>
                <a:gd name="T79" fmla="*/ 536 h 601"/>
                <a:gd name="T80" fmla="*/ 141 w 1175"/>
                <a:gd name="T81" fmla="*/ 357 h 601"/>
                <a:gd name="T82" fmla="*/ 350 w 1175"/>
                <a:gd name="T83" fmla="*/ 125 h 601"/>
                <a:gd name="T84" fmla="*/ 406 w 1175"/>
                <a:gd name="T85" fmla="*/ 72 h 601"/>
                <a:gd name="T86" fmla="*/ 471 w 1175"/>
                <a:gd name="T87" fmla="*/ 21 h 601"/>
                <a:gd name="T88" fmla="*/ 543 w 1175"/>
                <a:gd name="T8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5" h="601">
                  <a:moveTo>
                    <a:pt x="543" y="0"/>
                  </a:moveTo>
                  <a:lnTo>
                    <a:pt x="555" y="2"/>
                  </a:lnTo>
                  <a:lnTo>
                    <a:pt x="566" y="5"/>
                  </a:lnTo>
                  <a:lnTo>
                    <a:pt x="577" y="10"/>
                  </a:lnTo>
                  <a:lnTo>
                    <a:pt x="586" y="19"/>
                  </a:lnTo>
                  <a:lnTo>
                    <a:pt x="593" y="28"/>
                  </a:lnTo>
                  <a:lnTo>
                    <a:pt x="601" y="55"/>
                  </a:lnTo>
                  <a:lnTo>
                    <a:pt x="603" y="83"/>
                  </a:lnTo>
                  <a:lnTo>
                    <a:pt x="601" y="113"/>
                  </a:lnTo>
                  <a:lnTo>
                    <a:pt x="594" y="142"/>
                  </a:lnTo>
                  <a:lnTo>
                    <a:pt x="583" y="173"/>
                  </a:lnTo>
                  <a:lnTo>
                    <a:pt x="569" y="203"/>
                  </a:lnTo>
                  <a:lnTo>
                    <a:pt x="552" y="233"/>
                  </a:lnTo>
                  <a:lnTo>
                    <a:pt x="566" y="239"/>
                  </a:lnTo>
                  <a:lnTo>
                    <a:pt x="579" y="246"/>
                  </a:lnTo>
                  <a:lnTo>
                    <a:pt x="589" y="259"/>
                  </a:lnTo>
                  <a:lnTo>
                    <a:pt x="593" y="267"/>
                  </a:lnTo>
                  <a:lnTo>
                    <a:pt x="597" y="275"/>
                  </a:lnTo>
                  <a:lnTo>
                    <a:pt x="614" y="274"/>
                  </a:lnTo>
                  <a:lnTo>
                    <a:pt x="631" y="277"/>
                  </a:lnTo>
                  <a:lnTo>
                    <a:pt x="648" y="283"/>
                  </a:lnTo>
                  <a:lnTo>
                    <a:pt x="664" y="294"/>
                  </a:lnTo>
                  <a:lnTo>
                    <a:pt x="679" y="308"/>
                  </a:lnTo>
                  <a:lnTo>
                    <a:pt x="693" y="329"/>
                  </a:lnTo>
                  <a:lnTo>
                    <a:pt x="700" y="343"/>
                  </a:lnTo>
                  <a:lnTo>
                    <a:pt x="703" y="355"/>
                  </a:lnTo>
                  <a:lnTo>
                    <a:pt x="705" y="363"/>
                  </a:lnTo>
                  <a:lnTo>
                    <a:pt x="759" y="357"/>
                  </a:lnTo>
                  <a:lnTo>
                    <a:pt x="811" y="356"/>
                  </a:lnTo>
                  <a:lnTo>
                    <a:pt x="861" y="357"/>
                  </a:lnTo>
                  <a:lnTo>
                    <a:pt x="912" y="361"/>
                  </a:lnTo>
                  <a:lnTo>
                    <a:pt x="962" y="367"/>
                  </a:lnTo>
                  <a:lnTo>
                    <a:pt x="1013" y="372"/>
                  </a:lnTo>
                  <a:lnTo>
                    <a:pt x="1065" y="375"/>
                  </a:lnTo>
                  <a:lnTo>
                    <a:pt x="1119" y="377"/>
                  </a:lnTo>
                  <a:lnTo>
                    <a:pt x="1136" y="379"/>
                  </a:lnTo>
                  <a:lnTo>
                    <a:pt x="1150" y="386"/>
                  </a:lnTo>
                  <a:lnTo>
                    <a:pt x="1161" y="395"/>
                  </a:lnTo>
                  <a:lnTo>
                    <a:pt x="1168" y="407"/>
                  </a:lnTo>
                  <a:lnTo>
                    <a:pt x="1174" y="420"/>
                  </a:lnTo>
                  <a:lnTo>
                    <a:pt x="1175" y="434"/>
                  </a:lnTo>
                  <a:lnTo>
                    <a:pt x="1174" y="448"/>
                  </a:lnTo>
                  <a:lnTo>
                    <a:pt x="1168" y="462"/>
                  </a:lnTo>
                  <a:lnTo>
                    <a:pt x="1161" y="473"/>
                  </a:lnTo>
                  <a:lnTo>
                    <a:pt x="1150" y="483"/>
                  </a:lnTo>
                  <a:lnTo>
                    <a:pt x="1136" y="489"/>
                  </a:lnTo>
                  <a:lnTo>
                    <a:pt x="1119" y="491"/>
                  </a:lnTo>
                  <a:lnTo>
                    <a:pt x="1084" y="490"/>
                  </a:lnTo>
                  <a:lnTo>
                    <a:pt x="1048" y="486"/>
                  </a:lnTo>
                  <a:lnTo>
                    <a:pt x="1010" y="481"/>
                  </a:lnTo>
                  <a:lnTo>
                    <a:pt x="973" y="474"/>
                  </a:lnTo>
                  <a:lnTo>
                    <a:pt x="934" y="468"/>
                  </a:lnTo>
                  <a:lnTo>
                    <a:pt x="896" y="463"/>
                  </a:lnTo>
                  <a:lnTo>
                    <a:pt x="858" y="460"/>
                  </a:lnTo>
                  <a:lnTo>
                    <a:pt x="820" y="459"/>
                  </a:lnTo>
                  <a:lnTo>
                    <a:pt x="784" y="462"/>
                  </a:lnTo>
                  <a:lnTo>
                    <a:pt x="750" y="469"/>
                  </a:lnTo>
                  <a:lnTo>
                    <a:pt x="717" y="482"/>
                  </a:lnTo>
                  <a:lnTo>
                    <a:pt x="705" y="488"/>
                  </a:lnTo>
                  <a:lnTo>
                    <a:pt x="691" y="495"/>
                  </a:lnTo>
                  <a:lnTo>
                    <a:pt x="676" y="500"/>
                  </a:lnTo>
                  <a:lnTo>
                    <a:pt x="662" y="502"/>
                  </a:lnTo>
                  <a:lnTo>
                    <a:pt x="647" y="500"/>
                  </a:lnTo>
                  <a:lnTo>
                    <a:pt x="636" y="496"/>
                  </a:lnTo>
                  <a:lnTo>
                    <a:pt x="625" y="490"/>
                  </a:lnTo>
                  <a:lnTo>
                    <a:pt x="613" y="485"/>
                  </a:lnTo>
                  <a:lnTo>
                    <a:pt x="602" y="479"/>
                  </a:lnTo>
                  <a:lnTo>
                    <a:pt x="594" y="471"/>
                  </a:lnTo>
                  <a:lnTo>
                    <a:pt x="586" y="462"/>
                  </a:lnTo>
                  <a:lnTo>
                    <a:pt x="582" y="449"/>
                  </a:lnTo>
                  <a:lnTo>
                    <a:pt x="581" y="430"/>
                  </a:lnTo>
                  <a:lnTo>
                    <a:pt x="581" y="414"/>
                  </a:lnTo>
                  <a:lnTo>
                    <a:pt x="569" y="434"/>
                  </a:lnTo>
                  <a:lnTo>
                    <a:pt x="557" y="453"/>
                  </a:lnTo>
                  <a:lnTo>
                    <a:pt x="546" y="465"/>
                  </a:lnTo>
                  <a:lnTo>
                    <a:pt x="533" y="473"/>
                  </a:lnTo>
                  <a:lnTo>
                    <a:pt x="518" y="478"/>
                  </a:lnTo>
                  <a:lnTo>
                    <a:pt x="503" y="479"/>
                  </a:lnTo>
                  <a:lnTo>
                    <a:pt x="489" y="477"/>
                  </a:lnTo>
                  <a:lnTo>
                    <a:pt x="475" y="471"/>
                  </a:lnTo>
                  <a:lnTo>
                    <a:pt x="463" y="464"/>
                  </a:lnTo>
                  <a:lnTo>
                    <a:pt x="453" y="453"/>
                  </a:lnTo>
                  <a:lnTo>
                    <a:pt x="448" y="441"/>
                  </a:lnTo>
                  <a:lnTo>
                    <a:pt x="447" y="426"/>
                  </a:lnTo>
                  <a:lnTo>
                    <a:pt x="451" y="409"/>
                  </a:lnTo>
                  <a:lnTo>
                    <a:pt x="455" y="403"/>
                  </a:lnTo>
                  <a:lnTo>
                    <a:pt x="458" y="396"/>
                  </a:lnTo>
                  <a:lnTo>
                    <a:pt x="458" y="396"/>
                  </a:lnTo>
                  <a:lnTo>
                    <a:pt x="457" y="396"/>
                  </a:lnTo>
                  <a:lnTo>
                    <a:pt x="466" y="375"/>
                  </a:lnTo>
                  <a:lnTo>
                    <a:pt x="452" y="385"/>
                  </a:lnTo>
                  <a:lnTo>
                    <a:pt x="440" y="396"/>
                  </a:lnTo>
                  <a:lnTo>
                    <a:pt x="429" y="411"/>
                  </a:lnTo>
                  <a:lnTo>
                    <a:pt x="416" y="424"/>
                  </a:lnTo>
                  <a:lnTo>
                    <a:pt x="401" y="432"/>
                  </a:lnTo>
                  <a:lnTo>
                    <a:pt x="385" y="435"/>
                  </a:lnTo>
                  <a:lnTo>
                    <a:pt x="369" y="435"/>
                  </a:lnTo>
                  <a:lnTo>
                    <a:pt x="355" y="431"/>
                  </a:lnTo>
                  <a:lnTo>
                    <a:pt x="341" y="424"/>
                  </a:lnTo>
                  <a:lnTo>
                    <a:pt x="330" y="413"/>
                  </a:lnTo>
                  <a:lnTo>
                    <a:pt x="323" y="400"/>
                  </a:lnTo>
                  <a:lnTo>
                    <a:pt x="319" y="386"/>
                  </a:lnTo>
                  <a:lnTo>
                    <a:pt x="322" y="370"/>
                  </a:lnTo>
                  <a:lnTo>
                    <a:pt x="329" y="353"/>
                  </a:lnTo>
                  <a:lnTo>
                    <a:pt x="371" y="293"/>
                  </a:lnTo>
                  <a:lnTo>
                    <a:pt x="411" y="230"/>
                  </a:lnTo>
                  <a:lnTo>
                    <a:pt x="332" y="314"/>
                  </a:lnTo>
                  <a:lnTo>
                    <a:pt x="257" y="399"/>
                  </a:lnTo>
                  <a:lnTo>
                    <a:pt x="182" y="488"/>
                  </a:lnTo>
                  <a:lnTo>
                    <a:pt x="111" y="578"/>
                  </a:lnTo>
                  <a:lnTo>
                    <a:pt x="98" y="591"/>
                  </a:lnTo>
                  <a:lnTo>
                    <a:pt x="82" y="598"/>
                  </a:lnTo>
                  <a:lnTo>
                    <a:pt x="66" y="601"/>
                  </a:lnTo>
                  <a:lnTo>
                    <a:pt x="50" y="600"/>
                  </a:lnTo>
                  <a:lnTo>
                    <a:pt x="34" y="596"/>
                  </a:lnTo>
                  <a:lnTo>
                    <a:pt x="22" y="589"/>
                  </a:lnTo>
                  <a:lnTo>
                    <a:pt x="10" y="578"/>
                  </a:lnTo>
                  <a:lnTo>
                    <a:pt x="2" y="565"/>
                  </a:lnTo>
                  <a:lnTo>
                    <a:pt x="0" y="551"/>
                  </a:lnTo>
                  <a:lnTo>
                    <a:pt x="2" y="536"/>
                  </a:lnTo>
                  <a:lnTo>
                    <a:pt x="12" y="520"/>
                  </a:lnTo>
                  <a:lnTo>
                    <a:pt x="76" y="439"/>
                  </a:lnTo>
                  <a:lnTo>
                    <a:pt x="141" y="357"/>
                  </a:lnTo>
                  <a:lnTo>
                    <a:pt x="208" y="278"/>
                  </a:lnTo>
                  <a:lnTo>
                    <a:pt x="278" y="200"/>
                  </a:lnTo>
                  <a:lnTo>
                    <a:pt x="350" y="125"/>
                  </a:lnTo>
                  <a:lnTo>
                    <a:pt x="367" y="109"/>
                  </a:lnTo>
                  <a:lnTo>
                    <a:pt x="386" y="91"/>
                  </a:lnTo>
                  <a:lnTo>
                    <a:pt x="406" y="72"/>
                  </a:lnTo>
                  <a:lnTo>
                    <a:pt x="426" y="53"/>
                  </a:lnTo>
                  <a:lnTo>
                    <a:pt x="447" y="36"/>
                  </a:lnTo>
                  <a:lnTo>
                    <a:pt x="471" y="21"/>
                  </a:lnTo>
                  <a:lnTo>
                    <a:pt x="494" y="9"/>
                  </a:lnTo>
                  <a:lnTo>
                    <a:pt x="518" y="2"/>
                  </a:lnTo>
                  <a:lnTo>
                    <a:pt x="5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885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3" grpId="0" animBg="1"/>
      <p:bldP spid="87" grpId="0"/>
      <p:bldP spid="119" grpId="0" animBg="1"/>
      <p:bldP spid="125" grpId="0"/>
      <p:bldP spid="126" grpId="0"/>
      <p:bldP spid="127" grpId="0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>
                <a:alpha val="0"/>
              </a:srgb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3373" y="844575"/>
            <a:ext cx="1920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Receptionist will take the order 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from the customer.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0097" y="2701236"/>
            <a:ext cx="16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algun Gothic (Body)"/>
                <a:ea typeface="MS Gothic" panose="020B0609070205080204" pitchFamily="49" charset="-128"/>
              </a:rPr>
              <a:t>Use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DEE81-CBEA-4FA1-927D-6E672BDCDD18}"/>
              </a:ext>
            </a:extLst>
          </p:cNvPr>
          <p:cNvGrpSpPr/>
          <p:nvPr/>
        </p:nvGrpSpPr>
        <p:grpSpPr>
          <a:xfrm>
            <a:off x="2327724" y="770942"/>
            <a:ext cx="3809157" cy="1705065"/>
            <a:chOff x="2327724" y="770942"/>
            <a:chExt cx="3809157" cy="1705065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231904" y="770942"/>
              <a:ext cx="2904977" cy="524962"/>
            </a:xfrm>
            <a:custGeom>
              <a:avLst/>
              <a:gdLst>
                <a:gd name="T0" fmla="*/ 2053 w 2053"/>
                <a:gd name="T1" fmla="*/ 187 h 371"/>
                <a:gd name="T2" fmla="*/ 1859 w 2053"/>
                <a:gd name="T3" fmla="*/ 2 h 371"/>
                <a:gd name="T4" fmla="*/ 1859 w 2053"/>
                <a:gd name="T5" fmla="*/ 0 h 371"/>
                <a:gd name="T6" fmla="*/ 0 w 2053"/>
                <a:gd name="T7" fmla="*/ 0 h 371"/>
                <a:gd name="T8" fmla="*/ 0 w 2053"/>
                <a:gd name="T9" fmla="*/ 371 h 371"/>
                <a:gd name="T10" fmla="*/ 1859 w 2053"/>
                <a:gd name="T11" fmla="*/ 371 h 371"/>
                <a:gd name="T12" fmla="*/ 1859 w 2053"/>
                <a:gd name="T13" fmla="*/ 371 h 371"/>
                <a:gd name="T14" fmla="*/ 2053 w 2053"/>
                <a:gd name="T15" fmla="*/ 18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3" h="371">
                  <a:moveTo>
                    <a:pt x="2053" y="187"/>
                  </a:moveTo>
                  <a:lnTo>
                    <a:pt x="1859" y="2"/>
                  </a:lnTo>
                  <a:lnTo>
                    <a:pt x="1859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859" y="371"/>
                  </a:lnTo>
                  <a:lnTo>
                    <a:pt x="1859" y="371"/>
                  </a:lnTo>
                  <a:lnTo>
                    <a:pt x="2053" y="18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327724" y="2341582"/>
              <a:ext cx="374973" cy="13442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702697" y="773771"/>
              <a:ext cx="533452" cy="1702235"/>
            </a:xfrm>
            <a:custGeom>
              <a:avLst/>
              <a:gdLst>
                <a:gd name="T0" fmla="*/ 0 w 377"/>
                <a:gd name="T1" fmla="*/ 1203 h 1203"/>
                <a:gd name="T2" fmla="*/ 377 w 377"/>
                <a:gd name="T3" fmla="*/ 369 h 1203"/>
                <a:gd name="T4" fmla="*/ 377 w 377"/>
                <a:gd name="T5" fmla="*/ 0 h 1203"/>
                <a:gd name="T6" fmla="*/ 0 w 377"/>
                <a:gd name="T7" fmla="*/ 1108 h 1203"/>
                <a:gd name="T8" fmla="*/ 0 w 377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03">
                  <a:moveTo>
                    <a:pt x="0" y="1203"/>
                  </a:moveTo>
                  <a:lnTo>
                    <a:pt x="377" y="369"/>
                  </a:lnTo>
                  <a:lnTo>
                    <a:pt x="377" y="0"/>
                  </a:lnTo>
                  <a:lnTo>
                    <a:pt x="0" y="1108"/>
                  </a:lnTo>
                  <a:lnTo>
                    <a:pt x="0" y="120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1904" y="883381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02394" y="906465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Take Order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A48406-F43D-4E50-8BFC-3C471FD8D9D1}"/>
              </a:ext>
            </a:extLst>
          </p:cNvPr>
          <p:cNvGrpSpPr/>
          <p:nvPr/>
        </p:nvGrpSpPr>
        <p:grpSpPr>
          <a:xfrm>
            <a:off x="2327724" y="1294809"/>
            <a:ext cx="3346455" cy="1309327"/>
            <a:chOff x="2327724" y="1296859"/>
            <a:chExt cx="3346455" cy="1309327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31904" y="1296859"/>
              <a:ext cx="2442275" cy="528782"/>
            </a:xfrm>
            <a:custGeom>
              <a:avLst/>
              <a:gdLst>
                <a:gd name="T0" fmla="*/ 1726 w 1726"/>
                <a:gd name="T1" fmla="*/ 185 h 370"/>
                <a:gd name="T2" fmla="*/ 1530 w 1726"/>
                <a:gd name="T3" fmla="*/ 0 h 370"/>
                <a:gd name="T4" fmla="*/ 1530 w 1726"/>
                <a:gd name="T5" fmla="*/ 0 h 370"/>
                <a:gd name="T6" fmla="*/ 0 w 1726"/>
                <a:gd name="T7" fmla="*/ 0 h 370"/>
                <a:gd name="T8" fmla="*/ 0 w 1726"/>
                <a:gd name="T9" fmla="*/ 370 h 370"/>
                <a:gd name="T10" fmla="*/ 1530 w 1726"/>
                <a:gd name="T11" fmla="*/ 370 h 370"/>
                <a:gd name="T12" fmla="*/ 1530 w 1726"/>
                <a:gd name="T13" fmla="*/ 370 h 370"/>
                <a:gd name="T14" fmla="*/ 1726 w 1726"/>
                <a:gd name="T15" fmla="*/ 18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6" h="370">
                  <a:moveTo>
                    <a:pt x="1726" y="185"/>
                  </a:moveTo>
                  <a:lnTo>
                    <a:pt x="1530" y="0"/>
                  </a:lnTo>
                  <a:lnTo>
                    <a:pt x="153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530" y="370"/>
                  </a:lnTo>
                  <a:lnTo>
                    <a:pt x="1530" y="370"/>
                  </a:lnTo>
                  <a:lnTo>
                    <a:pt x="1726" y="18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327724" y="2476006"/>
              <a:ext cx="374973" cy="1301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702697" y="1300149"/>
              <a:ext cx="529207" cy="1306037"/>
            </a:xfrm>
            <a:custGeom>
              <a:avLst/>
              <a:gdLst>
                <a:gd name="T0" fmla="*/ 0 w 374"/>
                <a:gd name="T1" fmla="*/ 923 h 923"/>
                <a:gd name="T2" fmla="*/ 374 w 374"/>
                <a:gd name="T3" fmla="*/ 369 h 923"/>
                <a:gd name="T4" fmla="*/ 374 w 374"/>
                <a:gd name="T5" fmla="*/ 0 h 923"/>
                <a:gd name="T6" fmla="*/ 0 w 374"/>
                <a:gd name="T7" fmla="*/ 831 h 923"/>
                <a:gd name="T8" fmla="*/ 0 w 374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3">
                  <a:moveTo>
                    <a:pt x="0" y="923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831"/>
                  </a:lnTo>
                  <a:lnTo>
                    <a:pt x="0" y="92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1904" y="1406306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394" y="1434292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View 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C155F-6FCA-4115-B02A-F67ECE643F55}"/>
              </a:ext>
            </a:extLst>
          </p:cNvPr>
          <p:cNvGrpSpPr/>
          <p:nvPr/>
        </p:nvGrpSpPr>
        <p:grpSpPr>
          <a:xfrm>
            <a:off x="2327724" y="1822280"/>
            <a:ext cx="3493614" cy="918331"/>
            <a:chOff x="2327724" y="1822280"/>
            <a:chExt cx="3493614" cy="918331"/>
          </a:xfrm>
          <a:gradFill>
            <a:gsLst>
              <a:gs pos="100000">
                <a:srgbClr val="EEEEEE"/>
              </a:gs>
              <a:gs pos="95000">
                <a:schemeClr val="accent3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231904" y="1822280"/>
              <a:ext cx="2589434" cy="522132"/>
            </a:xfrm>
            <a:custGeom>
              <a:avLst/>
              <a:gdLst>
                <a:gd name="T0" fmla="*/ 1830 w 1830"/>
                <a:gd name="T1" fmla="*/ 185 h 369"/>
                <a:gd name="T2" fmla="*/ 1636 w 1830"/>
                <a:gd name="T3" fmla="*/ 0 h 369"/>
                <a:gd name="T4" fmla="*/ 1636 w 1830"/>
                <a:gd name="T5" fmla="*/ 0 h 369"/>
                <a:gd name="T6" fmla="*/ 0 w 1830"/>
                <a:gd name="T7" fmla="*/ 0 h 369"/>
                <a:gd name="T8" fmla="*/ 0 w 1830"/>
                <a:gd name="T9" fmla="*/ 369 h 369"/>
                <a:gd name="T10" fmla="*/ 1636 w 1830"/>
                <a:gd name="T11" fmla="*/ 369 h 369"/>
                <a:gd name="T12" fmla="*/ 1636 w 1830"/>
                <a:gd name="T13" fmla="*/ 369 h 369"/>
                <a:gd name="T14" fmla="*/ 1830 w 1830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69">
                  <a:moveTo>
                    <a:pt x="1830" y="185"/>
                  </a:moveTo>
                  <a:lnTo>
                    <a:pt x="1636" y="0"/>
                  </a:lnTo>
                  <a:lnTo>
                    <a:pt x="1636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636" y="369"/>
                  </a:lnTo>
                  <a:lnTo>
                    <a:pt x="1636" y="369"/>
                  </a:lnTo>
                  <a:lnTo>
                    <a:pt x="1830" y="1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27724" y="2606186"/>
              <a:ext cx="374973" cy="134425"/>
            </a:xfrm>
            <a:prstGeom prst="rect">
              <a:avLst/>
            </a:prstGeom>
            <a:gradFill>
              <a:gsLst>
                <a:gs pos="100000">
                  <a:srgbClr val="EEEEEE"/>
                </a:gs>
                <a:gs pos="95000">
                  <a:schemeClr val="accent3">
                    <a:lumMod val="75000"/>
                  </a:schemeClr>
                </a:gs>
                <a:gs pos="47403">
                  <a:schemeClr val="accent3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702697" y="1822281"/>
              <a:ext cx="529207" cy="918329"/>
            </a:xfrm>
            <a:custGeom>
              <a:avLst/>
              <a:gdLst>
                <a:gd name="T0" fmla="*/ 0 w 374"/>
                <a:gd name="T1" fmla="*/ 649 h 649"/>
                <a:gd name="T2" fmla="*/ 374 w 374"/>
                <a:gd name="T3" fmla="*/ 369 h 649"/>
                <a:gd name="T4" fmla="*/ 374 w 374"/>
                <a:gd name="T5" fmla="*/ 0 h 649"/>
                <a:gd name="T6" fmla="*/ 0 w 374"/>
                <a:gd name="T7" fmla="*/ 554 h 649"/>
                <a:gd name="T8" fmla="*/ 0 w 374"/>
                <a:gd name="T9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9">
                  <a:moveTo>
                    <a:pt x="0" y="649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554"/>
                  </a:lnTo>
                  <a:lnTo>
                    <a:pt x="0" y="6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31904" y="1935010"/>
              <a:ext cx="379218" cy="3231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03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668013" y="1947897"/>
              <a:ext cx="272702" cy="270901"/>
              <a:chOff x="5509038" y="2829908"/>
              <a:chExt cx="376386" cy="373901"/>
            </a:xfrm>
            <a:grpFill/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5509038" y="2887049"/>
                <a:ext cx="318002" cy="316760"/>
              </a:xfrm>
              <a:custGeom>
                <a:avLst/>
                <a:gdLst>
                  <a:gd name="T0" fmla="*/ 910 w 2818"/>
                  <a:gd name="T1" fmla="*/ 10 h 2801"/>
                  <a:gd name="T2" fmla="*/ 1156 w 2818"/>
                  <a:gd name="T3" fmla="*/ 65 h 2801"/>
                  <a:gd name="T4" fmla="*/ 1408 w 2818"/>
                  <a:gd name="T5" fmla="*/ 164 h 2801"/>
                  <a:gd name="T6" fmla="*/ 1660 w 2818"/>
                  <a:gd name="T7" fmla="*/ 305 h 2801"/>
                  <a:gd name="T8" fmla="*/ 1667 w 2818"/>
                  <a:gd name="T9" fmla="*/ 440 h 2801"/>
                  <a:gd name="T10" fmla="*/ 1530 w 2818"/>
                  <a:gd name="T11" fmla="*/ 624 h 2801"/>
                  <a:gd name="T12" fmla="*/ 1309 w 2818"/>
                  <a:gd name="T13" fmla="*/ 493 h 2801"/>
                  <a:gd name="T14" fmla="*/ 1092 w 2818"/>
                  <a:gd name="T15" fmla="*/ 400 h 2801"/>
                  <a:gd name="T16" fmla="*/ 884 w 2818"/>
                  <a:gd name="T17" fmla="*/ 348 h 2801"/>
                  <a:gd name="T18" fmla="*/ 697 w 2818"/>
                  <a:gd name="T19" fmla="*/ 340 h 2801"/>
                  <a:gd name="T20" fmla="*/ 554 w 2818"/>
                  <a:gd name="T21" fmla="*/ 372 h 2801"/>
                  <a:gd name="T22" fmla="*/ 445 w 2818"/>
                  <a:gd name="T23" fmla="*/ 444 h 2801"/>
                  <a:gd name="T24" fmla="*/ 377 w 2818"/>
                  <a:gd name="T25" fmla="*/ 547 h 2801"/>
                  <a:gd name="T26" fmla="*/ 344 w 2818"/>
                  <a:gd name="T27" fmla="*/ 684 h 2801"/>
                  <a:gd name="T28" fmla="*/ 348 w 2818"/>
                  <a:gd name="T29" fmla="*/ 849 h 2801"/>
                  <a:gd name="T30" fmla="*/ 388 w 2818"/>
                  <a:gd name="T31" fmla="*/ 1035 h 2801"/>
                  <a:gd name="T32" fmla="*/ 465 w 2818"/>
                  <a:gd name="T33" fmla="*/ 1236 h 2801"/>
                  <a:gd name="T34" fmla="*/ 580 w 2818"/>
                  <a:gd name="T35" fmla="*/ 1449 h 2801"/>
                  <a:gd name="T36" fmla="*/ 734 w 2818"/>
                  <a:gd name="T37" fmla="*/ 1665 h 2801"/>
                  <a:gd name="T38" fmla="*/ 927 w 2818"/>
                  <a:gd name="T39" fmla="*/ 1879 h 2801"/>
                  <a:gd name="T40" fmla="*/ 1138 w 2818"/>
                  <a:gd name="T41" fmla="*/ 2066 h 2801"/>
                  <a:gd name="T42" fmla="*/ 1357 w 2818"/>
                  <a:gd name="T43" fmla="*/ 2222 h 2801"/>
                  <a:gd name="T44" fmla="*/ 1578 w 2818"/>
                  <a:gd name="T45" fmla="*/ 2342 h 2801"/>
                  <a:gd name="T46" fmla="*/ 1795 w 2818"/>
                  <a:gd name="T47" fmla="*/ 2422 h 2801"/>
                  <a:gd name="T48" fmla="*/ 2000 w 2818"/>
                  <a:gd name="T49" fmla="*/ 2461 h 2801"/>
                  <a:gd name="T50" fmla="*/ 2171 w 2818"/>
                  <a:gd name="T51" fmla="*/ 2454 h 2801"/>
                  <a:gd name="T52" fmla="*/ 2303 w 2818"/>
                  <a:gd name="T53" fmla="*/ 2409 h 2801"/>
                  <a:gd name="T54" fmla="*/ 2399 w 2818"/>
                  <a:gd name="T55" fmla="*/ 2326 h 2801"/>
                  <a:gd name="T56" fmla="*/ 2455 w 2818"/>
                  <a:gd name="T57" fmla="*/ 2214 h 2801"/>
                  <a:gd name="T58" fmla="*/ 2477 w 2818"/>
                  <a:gd name="T59" fmla="*/ 2073 h 2801"/>
                  <a:gd name="T60" fmla="*/ 2465 w 2818"/>
                  <a:gd name="T61" fmla="*/ 1906 h 2801"/>
                  <a:gd name="T62" fmla="*/ 2410 w 2818"/>
                  <a:gd name="T63" fmla="*/ 1701 h 2801"/>
                  <a:gd name="T64" fmla="*/ 2294 w 2818"/>
                  <a:gd name="T65" fmla="*/ 1449 h 2801"/>
                  <a:gd name="T66" fmla="*/ 2252 w 2818"/>
                  <a:gd name="T67" fmla="*/ 1241 h 2801"/>
                  <a:gd name="T68" fmla="*/ 2436 w 2818"/>
                  <a:gd name="T69" fmla="*/ 1087 h 2801"/>
                  <a:gd name="T70" fmla="*/ 2568 w 2818"/>
                  <a:gd name="T71" fmla="*/ 1244 h 2801"/>
                  <a:gd name="T72" fmla="*/ 2701 w 2818"/>
                  <a:gd name="T73" fmla="*/ 1513 h 2801"/>
                  <a:gd name="T74" fmla="*/ 2785 w 2818"/>
                  <a:gd name="T75" fmla="*/ 1772 h 2801"/>
                  <a:gd name="T76" fmla="*/ 2817 w 2818"/>
                  <a:gd name="T77" fmla="*/ 2001 h 2801"/>
                  <a:gd name="T78" fmla="*/ 2807 w 2818"/>
                  <a:gd name="T79" fmla="*/ 2209 h 2801"/>
                  <a:gd name="T80" fmla="*/ 2751 w 2818"/>
                  <a:gd name="T81" fmla="*/ 2393 h 2801"/>
                  <a:gd name="T82" fmla="*/ 2654 w 2818"/>
                  <a:gd name="T83" fmla="*/ 2550 h 2801"/>
                  <a:gd name="T84" fmla="*/ 2525 w 2818"/>
                  <a:gd name="T85" fmla="*/ 2669 h 2801"/>
                  <a:gd name="T86" fmla="*/ 2371 w 2818"/>
                  <a:gd name="T87" fmla="*/ 2749 h 2801"/>
                  <a:gd name="T88" fmla="*/ 2194 w 2818"/>
                  <a:gd name="T89" fmla="*/ 2792 h 2801"/>
                  <a:gd name="T90" fmla="*/ 1982 w 2818"/>
                  <a:gd name="T91" fmla="*/ 2799 h 2801"/>
                  <a:gd name="T92" fmla="*/ 1727 w 2818"/>
                  <a:gd name="T93" fmla="*/ 2755 h 2801"/>
                  <a:gd name="T94" fmla="*/ 1464 w 2818"/>
                  <a:gd name="T95" fmla="*/ 2661 h 2801"/>
                  <a:gd name="T96" fmla="*/ 1198 w 2818"/>
                  <a:gd name="T97" fmla="*/ 2522 h 2801"/>
                  <a:gd name="T98" fmla="*/ 936 w 2818"/>
                  <a:gd name="T99" fmla="*/ 2340 h 2801"/>
                  <a:gd name="T100" fmla="*/ 686 w 2818"/>
                  <a:gd name="T101" fmla="*/ 2118 h 2801"/>
                  <a:gd name="T102" fmla="*/ 486 w 2818"/>
                  <a:gd name="T103" fmla="*/ 1897 h 2801"/>
                  <a:gd name="T104" fmla="*/ 317 w 2818"/>
                  <a:gd name="T105" fmla="*/ 1669 h 2801"/>
                  <a:gd name="T106" fmla="*/ 184 w 2818"/>
                  <a:gd name="T107" fmla="*/ 1438 h 2801"/>
                  <a:gd name="T108" fmla="*/ 86 w 2818"/>
                  <a:gd name="T109" fmla="*/ 1209 h 2801"/>
                  <a:gd name="T110" fmla="*/ 24 w 2818"/>
                  <a:gd name="T111" fmla="*/ 987 h 2801"/>
                  <a:gd name="T112" fmla="*/ 0 w 2818"/>
                  <a:gd name="T113" fmla="*/ 776 h 2801"/>
                  <a:gd name="T114" fmla="*/ 14 w 2818"/>
                  <a:gd name="T115" fmla="*/ 579 h 2801"/>
                  <a:gd name="T116" fmla="*/ 68 w 2818"/>
                  <a:gd name="T117" fmla="*/ 401 h 2801"/>
                  <a:gd name="T118" fmla="*/ 163 w 2818"/>
                  <a:gd name="T119" fmla="*/ 249 h 2801"/>
                  <a:gd name="T120" fmla="*/ 292 w 2818"/>
                  <a:gd name="T121" fmla="*/ 132 h 2801"/>
                  <a:gd name="T122" fmla="*/ 445 w 2818"/>
                  <a:gd name="T123" fmla="*/ 52 h 2801"/>
                  <a:gd name="T124" fmla="*/ 623 w 2818"/>
                  <a:gd name="T125" fmla="*/ 8 h 2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18" h="2801">
                    <a:moveTo>
                      <a:pt x="753" y="0"/>
                    </a:moveTo>
                    <a:lnTo>
                      <a:pt x="830" y="2"/>
                    </a:lnTo>
                    <a:lnTo>
                      <a:pt x="910" y="10"/>
                    </a:lnTo>
                    <a:lnTo>
                      <a:pt x="991" y="24"/>
                    </a:lnTo>
                    <a:lnTo>
                      <a:pt x="1073" y="41"/>
                    </a:lnTo>
                    <a:lnTo>
                      <a:pt x="1156" y="65"/>
                    </a:lnTo>
                    <a:lnTo>
                      <a:pt x="1240" y="93"/>
                    </a:lnTo>
                    <a:lnTo>
                      <a:pt x="1323" y="127"/>
                    </a:lnTo>
                    <a:lnTo>
                      <a:pt x="1408" y="164"/>
                    </a:lnTo>
                    <a:lnTo>
                      <a:pt x="1492" y="207"/>
                    </a:lnTo>
                    <a:lnTo>
                      <a:pt x="1577" y="254"/>
                    </a:lnTo>
                    <a:lnTo>
                      <a:pt x="1660" y="305"/>
                    </a:lnTo>
                    <a:lnTo>
                      <a:pt x="1744" y="360"/>
                    </a:lnTo>
                    <a:lnTo>
                      <a:pt x="1724" y="379"/>
                    </a:lnTo>
                    <a:lnTo>
                      <a:pt x="1667" y="440"/>
                    </a:lnTo>
                    <a:lnTo>
                      <a:pt x="1615" y="500"/>
                    </a:lnTo>
                    <a:lnTo>
                      <a:pt x="1570" y="563"/>
                    </a:lnTo>
                    <a:lnTo>
                      <a:pt x="1530" y="624"/>
                    </a:lnTo>
                    <a:lnTo>
                      <a:pt x="1456" y="576"/>
                    </a:lnTo>
                    <a:lnTo>
                      <a:pt x="1383" y="532"/>
                    </a:lnTo>
                    <a:lnTo>
                      <a:pt x="1309" y="493"/>
                    </a:lnTo>
                    <a:lnTo>
                      <a:pt x="1236" y="457"/>
                    </a:lnTo>
                    <a:lnTo>
                      <a:pt x="1163" y="426"/>
                    </a:lnTo>
                    <a:lnTo>
                      <a:pt x="1092" y="400"/>
                    </a:lnTo>
                    <a:lnTo>
                      <a:pt x="1021" y="378"/>
                    </a:lnTo>
                    <a:lnTo>
                      <a:pt x="952" y="361"/>
                    </a:lnTo>
                    <a:lnTo>
                      <a:pt x="884" y="348"/>
                    </a:lnTo>
                    <a:lnTo>
                      <a:pt x="817" y="340"/>
                    </a:lnTo>
                    <a:lnTo>
                      <a:pt x="753" y="338"/>
                    </a:lnTo>
                    <a:lnTo>
                      <a:pt x="697" y="340"/>
                    </a:lnTo>
                    <a:lnTo>
                      <a:pt x="646" y="346"/>
                    </a:lnTo>
                    <a:lnTo>
                      <a:pt x="598" y="358"/>
                    </a:lnTo>
                    <a:lnTo>
                      <a:pt x="554" y="372"/>
                    </a:lnTo>
                    <a:lnTo>
                      <a:pt x="514" y="392"/>
                    </a:lnTo>
                    <a:lnTo>
                      <a:pt x="477" y="416"/>
                    </a:lnTo>
                    <a:lnTo>
                      <a:pt x="445" y="444"/>
                    </a:lnTo>
                    <a:lnTo>
                      <a:pt x="419" y="474"/>
                    </a:lnTo>
                    <a:lnTo>
                      <a:pt x="396" y="508"/>
                    </a:lnTo>
                    <a:lnTo>
                      <a:pt x="377" y="547"/>
                    </a:lnTo>
                    <a:lnTo>
                      <a:pt x="362" y="590"/>
                    </a:lnTo>
                    <a:lnTo>
                      <a:pt x="352" y="635"/>
                    </a:lnTo>
                    <a:lnTo>
                      <a:pt x="344" y="684"/>
                    </a:lnTo>
                    <a:lnTo>
                      <a:pt x="341" y="736"/>
                    </a:lnTo>
                    <a:lnTo>
                      <a:pt x="343" y="791"/>
                    </a:lnTo>
                    <a:lnTo>
                      <a:pt x="348" y="849"/>
                    </a:lnTo>
                    <a:lnTo>
                      <a:pt x="357" y="908"/>
                    </a:lnTo>
                    <a:lnTo>
                      <a:pt x="371" y="970"/>
                    </a:lnTo>
                    <a:lnTo>
                      <a:pt x="388" y="1035"/>
                    </a:lnTo>
                    <a:lnTo>
                      <a:pt x="409" y="1100"/>
                    </a:lnTo>
                    <a:lnTo>
                      <a:pt x="436" y="1168"/>
                    </a:lnTo>
                    <a:lnTo>
                      <a:pt x="465" y="1236"/>
                    </a:lnTo>
                    <a:lnTo>
                      <a:pt x="499" y="1306"/>
                    </a:lnTo>
                    <a:lnTo>
                      <a:pt x="538" y="1377"/>
                    </a:lnTo>
                    <a:lnTo>
                      <a:pt x="580" y="1449"/>
                    </a:lnTo>
                    <a:lnTo>
                      <a:pt x="627" y="1520"/>
                    </a:lnTo>
                    <a:lnTo>
                      <a:pt x="678" y="1592"/>
                    </a:lnTo>
                    <a:lnTo>
                      <a:pt x="734" y="1665"/>
                    </a:lnTo>
                    <a:lnTo>
                      <a:pt x="794" y="1737"/>
                    </a:lnTo>
                    <a:lnTo>
                      <a:pt x="859" y="1807"/>
                    </a:lnTo>
                    <a:lnTo>
                      <a:pt x="927" y="1879"/>
                    </a:lnTo>
                    <a:lnTo>
                      <a:pt x="996" y="1945"/>
                    </a:lnTo>
                    <a:lnTo>
                      <a:pt x="1066" y="2007"/>
                    </a:lnTo>
                    <a:lnTo>
                      <a:pt x="1138" y="2066"/>
                    </a:lnTo>
                    <a:lnTo>
                      <a:pt x="1210" y="2123"/>
                    </a:lnTo>
                    <a:lnTo>
                      <a:pt x="1284" y="2173"/>
                    </a:lnTo>
                    <a:lnTo>
                      <a:pt x="1357" y="2222"/>
                    </a:lnTo>
                    <a:lnTo>
                      <a:pt x="1431" y="2266"/>
                    </a:lnTo>
                    <a:lnTo>
                      <a:pt x="1504" y="2306"/>
                    </a:lnTo>
                    <a:lnTo>
                      <a:pt x="1578" y="2342"/>
                    </a:lnTo>
                    <a:lnTo>
                      <a:pt x="1651" y="2373"/>
                    </a:lnTo>
                    <a:lnTo>
                      <a:pt x="1723" y="2400"/>
                    </a:lnTo>
                    <a:lnTo>
                      <a:pt x="1795" y="2422"/>
                    </a:lnTo>
                    <a:lnTo>
                      <a:pt x="1865" y="2440"/>
                    </a:lnTo>
                    <a:lnTo>
                      <a:pt x="1933" y="2452"/>
                    </a:lnTo>
                    <a:lnTo>
                      <a:pt x="2000" y="2461"/>
                    </a:lnTo>
                    <a:lnTo>
                      <a:pt x="2065" y="2463"/>
                    </a:lnTo>
                    <a:lnTo>
                      <a:pt x="2119" y="2461"/>
                    </a:lnTo>
                    <a:lnTo>
                      <a:pt x="2171" y="2454"/>
                    </a:lnTo>
                    <a:lnTo>
                      <a:pt x="2220" y="2443"/>
                    </a:lnTo>
                    <a:lnTo>
                      <a:pt x="2264" y="2428"/>
                    </a:lnTo>
                    <a:lnTo>
                      <a:pt x="2303" y="2409"/>
                    </a:lnTo>
                    <a:lnTo>
                      <a:pt x="2340" y="2385"/>
                    </a:lnTo>
                    <a:lnTo>
                      <a:pt x="2371" y="2357"/>
                    </a:lnTo>
                    <a:lnTo>
                      <a:pt x="2399" y="2326"/>
                    </a:lnTo>
                    <a:lnTo>
                      <a:pt x="2421" y="2293"/>
                    </a:lnTo>
                    <a:lnTo>
                      <a:pt x="2439" y="2256"/>
                    </a:lnTo>
                    <a:lnTo>
                      <a:pt x="2455" y="2214"/>
                    </a:lnTo>
                    <a:lnTo>
                      <a:pt x="2467" y="2170"/>
                    </a:lnTo>
                    <a:lnTo>
                      <a:pt x="2474" y="2123"/>
                    </a:lnTo>
                    <a:lnTo>
                      <a:pt x="2477" y="2073"/>
                    </a:lnTo>
                    <a:lnTo>
                      <a:pt x="2477" y="2020"/>
                    </a:lnTo>
                    <a:lnTo>
                      <a:pt x="2473" y="1964"/>
                    </a:lnTo>
                    <a:lnTo>
                      <a:pt x="2465" y="1906"/>
                    </a:lnTo>
                    <a:lnTo>
                      <a:pt x="2453" y="1847"/>
                    </a:lnTo>
                    <a:lnTo>
                      <a:pt x="2436" y="1785"/>
                    </a:lnTo>
                    <a:lnTo>
                      <a:pt x="2410" y="1701"/>
                    </a:lnTo>
                    <a:lnTo>
                      <a:pt x="2377" y="1618"/>
                    </a:lnTo>
                    <a:lnTo>
                      <a:pt x="2338" y="1533"/>
                    </a:lnTo>
                    <a:lnTo>
                      <a:pt x="2294" y="1449"/>
                    </a:lnTo>
                    <a:lnTo>
                      <a:pt x="2245" y="1364"/>
                    </a:lnTo>
                    <a:lnTo>
                      <a:pt x="2190" y="1280"/>
                    </a:lnTo>
                    <a:lnTo>
                      <a:pt x="2252" y="1241"/>
                    </a:lnTo>
                    <a:lnTo>
                      <a:pt x="2314" y="1195"/>
                    </a:lnTo>
                    <a:lnTo>
                      <a:pt x="2376" y="1144"/>
                    </a:lnTo>
                    <a:lnTo>
                      <a:pt x="2436" y="1087"/>
                    </a:lnTo>
                    <a:lnTo>
                      <a:pt x="2455" y="1068"/>
                    </a:lnTo>
                    <a:lnTo>
                      <a:pt x="2514" y="1155"/>
                    </a:lnTo>
                    <a:lnTo>
                      <a:pt x="2568" y="1244"/>
                    </a:lnTo>
                    <a:lnTo>
                      <a:pt x="2617" y="1333"/>
                    </a:lnTo>
                    <a:lnTo>
                      <a:pt x="2662" y="1424"/>
                    </a:lnTo>
                    <a:lnTo>
                      <a:pt x="2701" y="1513"/>
                    </a:lnTo>
                    <a:lnTo>
                      <a:pt x="2736" y="1603"/>
                    </a:lnTo>
                    <a:lnTo>
                      <a:pt x="2764" y="1692"/>
                    </a:lnTo>
                    <a:lnTo>
                      <a:pt x="2785" y="1772"/>
                    </a:lnTo>
                    <a:lnTo>
                      <a:pt x="2801" y="1850"/>
                    </a:lnTo>
                    <a:lnTo>
                      <a:pt x="2812" y="1927"/>
                    </a:lnTo>
                    <a:lnTo>
                      <a:pt x="2817" y="2001"/>
                    </a:lnTo>
                    <a:lnTo>
                      <a:pt x="2818" y="2073"/>
                    </a:lnTo>
                    <a:lnTo>
                      <a:pt x="2815" y="2142"/>
                    </a:lnTo>
                    <a:lnTo>
                      <a:pt x="2807" y="2209"/>
                    </a:lnTo>
                    <a:lnTo>
                      <a:pt x="2793" y="2273"/>
                    </a:lnTo>
                    <a:lnTo>
                      <a:pt x="2774" y="2335"/>
                    </a:lnTo>
                    <a:lnTo>
                      <a:pt x="2751" y="2393"/>
                    </a:lnTo>
                    <a:lnTo>
                      <a:pt x="2724" y="2449"/>
                    </a:lnTo>
                    <a:lnTo>
                      <a:pt x="2692" y="2501"/>
                    </a:lnTo>
                    <a:lnTo>
                      <a:pt x="2654" y="2550"/>
                    </a:lnTo>
                    <a:lnTo>
                      <a:pt x="2612" y="2596"/>
                    </a:lnTo>
                    <a:lnTo>
                      <a:pt x="2570" y="2634"/>
                    </a:lnTo>
                    <a:lnTo>
                      <a:pt x="2525" y="2669"/>
                    </a:lnTo>
                    <a:lnTo>
                      <a:pt x="2477" y="2700"/>
                    </a:lnTo>
                    <a:lnTo>
                      <a:pt x="2426" y="2726"/>
                    </a:lnTo>
                    <a:lnTo>
                      <a:pt x="2371" y="2749"/>
                    </a:lnTo>
                    <a:lnTo>
                      <a:pt x="2315" y="2767"/>
                    </a:lnTo>
                    <a:lnTo>
                      <a:pt x="2256" y="2782"/>
                    </a:lnTo>
                    <a:lnTo>
                      <a:pt x="2194" y="2792"/>
                    </a:lnTo>
                    <a:lnTo>
                      <a:pt x="2131" y="2799"/>
                    </a:lnTo>
                    <a:lnTo>
                      <a:pt x="2065" y="2801"/>
                    </a:lnTo>
                    <a:lnTo>
                      <a:pt x="1982" y="2799"/>
                    </a:lnTo>
                    <a:lnTo>
                      <a:pt x="1898" y="2789"/>
                    </a:lnTo>
                    <a:lnTo>
                      <a:pt x="1813" y="2775"/>
                    </a:lnTo>
                    <a:lnTo>
                      <a:pt x="1727" y="2755"/>
                    </a:lnTo>
                    <a:lnTo>
                      <a:pt x="1640" y="2729"/>
                    </a:lnTo>
                    <a:lnTo>
                      <a:pt x="1552" y="2698"/>
                    </a:lnTo>
                    <a:lnTo>
                      <a:pt x="1464" y="2661"/>
                    </a:lnTo>
                    <a:lnTo>
                      <a:pt x="1375" y="2620"/>
                    </a:lnTo>
                    <a:lnTo>
                      <a:pt x="1286" y="2574"/>
                    </a:lnTo>
                    <a:lnTo>
                      <a:pt x="1198" y="2522"/>
                    </a:lnTo>
                    <a:lnTo>
                      <a:pt x="1110" y="2466"/>
                    </a:lnTo>
                    <a:lnTo>
                      <a:pt x="1022" y="2405"/>
                    </a:lnTo>
                    <a:lnTo>
                      <a:pt x="936" y="2340"/>
                    </a:lnTo>
                    <a:lnTo>
                      <a:pt x="851" y="2270"/>
                    </a:lnTo>
                    <a:lnTo>
                      <a:pt x="767" y="2196"/>
                    </a:lnTo>
                    <a:lnTo>
                      <a:pt x="686" y="2118"/>
                    </a:lnTo>
                    <a:lnTo>
                      <a:pt x="616" y="2046"/>
                    </a:lnTo>
                    <a:lnTo>
                      <a:pt x="549" y="1972"/>
                    </a:lnTo>
                    <a:lnTo>
                      <a:pt x="486" y="1897"/>
                    </a:lnTo>
                    <a:lnTo>
                      <a:pt x="426" y="1822"/>
                    </a:lnTo>
                    <a:lnTo>
                      <a:pt x="370" y="1746"/>
                    </a:lnTo>
                    <a:lnTo>
                      <a:pt x="317" y="1669"/>
                    </a:lnTo>
                    <a:lnTo>
                      <a:pt x="269" y="1592"/>
                    </a:lnTo>
                    <a:lnTo>
                      <a:pt x="225" y="1515"/>
                    </a:lnTo>
                    <a:lnTo>
                      <a:pt x="184" y="1438"/>
                    </a:lnTo>
                    <a:lnTo>
                      <a:pt x="148" y="1362"/>
                    </a:lnTo>
                    <a:lnTo>
                      <a:pt x="114" y="1285"/>
                    </a:lnTo>
                    <a:lnTo>
                      <a:pt x="86" y="1209"/>
                    </a:lnTo>
                    <a:lnTo>
                      <a:pt x="61" y="1135"/>
                    </a:lnTo>
                    <a:lnTo>
                      <a:pt x="41" y="1061"/>
                    </a:lnTo>
                    <a:lnTo>
                      <a:pt x="24" y="987"/>
                    </a:lnTo>
                    <a:lnTo>
                      <a:pt x="12" y="915"/>
                    </a:lnTo>
                    <a:lnTo>
                      <a:pt x="3" y="844"/>
                    </a:lnTo>
                    <a:lnTo>
                      <a:pt x="0" y="776"/>
                    </a:lnTo>
                    <a:lnTo>
                      <a:pt x="0" y="708"/>
                    </a:lnTo>
                    <a:lnTo>
                      <a:pt x="5" y="643"/>
                    </a:lnTo>
                    <a:lnTo>
                      <a:pt x="14" y="579"/>
                    </a:lnTo>
                    <a:lnTo>
                      <a:pt x="27" y="518"/>
                    </a:lnTo>
                    <a:lnTo>
                      <a:pt x="46" y="459"/>
                    </a:lnTo>
                    <a:lnTo>
                      <a:pt x="68" y="401"/>
                    </a:lnTo>
                    <a:lnTo>
                      <a:pt x="95" y="348"/>
                    </a:lnTo>
                    <a:lnTo>
                      <a:pt x="127" y="297"/>
                    </a:lnTo>
                    <a:lnTo>
                      <a:pt x="163" y="249"/>
                    </a:lnTo>
                    <a:lnTo>
                      <a:pt x="204" y="205"/>
                    </a:lnTo>
                    <a:lnTo>
                      <a:pt x="247" y="166"/>
                    </a:lnTo>
                    <a:lnTo>
                      <a:pt x="292" y="132"/>
                    </a:lnTo>
                    <a:lnTo>
                      <a:pt x="340" y="101"/>
                    </a:lnTo>
                    <a:lnTo>
                      <a:pt x="392" y="75"/>
                    </a:lnTo>
                    <a:lnTo>
                      <a:pt x="445" y="52"/>
                    </a:lnTo>
                    <a:lnTo>
                      <a:pt x="501" y="33"/>
                    </a:lnTo>
                    <a:lnTo>
                      <a:pt x="561" y="19"/>
                    </a:lnTo>
                    <a:lnTo>
                      <a:pt x="623" y="8"/>
                    </a:lnTo>
                    <a:lnTo>
                      <a:pt x="687" y="2"/>
                    </a:lnTo>
                    <a:lnTo>
                      <a:pt x="7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5589781" y="2954127"/>
                <a:ext cx="170181" cy="168938"/>
              </a:xfrm>
              <a:custGeom>
                <a:avLst/>
                <a:gdLst>
                  <a:gd name="T0" fmla="*/ 370 w 1504"/>
                  <a:gd name="T1" fmla="*/ 2 h 1493"/>
                  <a:gd name="T2" fmla="*/ 469 w 1504"/>
                  <a:gd name="T3" fmla="*/ 22 h 1493"/>
                  <a:gd name="T4" fmla="*/ 576 w 1504"/>
                  <a:gd name="T5" fmla="*/ 60 h 1493"/>
                  <a:gd name="T6" fmla="*/ 688 w 1504"/>
                  <a:gd name="T7" fmla="*/ 115 h 1493"/>
                  <a:gd name="T8" fmla="*/ 717 w 1504"/>
                  <a:gd name="T9" fmla="*/ 206 h 1493"/>
                  <a:gd name="T10" fmla="*/ 674 w 1504"/>
                  <a:gd name="T11" fmla="*/ 315 h 1493"/>
                  <a:gd name="T12" fmla="*/ 644 w 1504"/>
                  <a:gd name="T13" fmla="*/ 413 h 1493"/>
                  <a:gd name="T14" fmla="*/ 624 w 1504"/>
                  <a:gd name="T15" fmla="*/ 497 h 1493"/>
                  <a:gd name="T16" fmla="*/ 614 w 1504"/>
                  <a:gd name="T17" fmla="*/ 562 h 1493"/>
                  <a:gd name="T18" fmla="*/ 608 w 1504"/>
                  <a:gd name="T19" fmla="*/ 606 h 1493"/>
                  <a:gd name="T20" fmla="*/ 606 w 1504"/>
                  <a:gd name="T21" fmla="*/ 626 h 1493"/>
                  <a:gd name="T22" fmla="*/ 614 w 1504"/>
                  <a:gd name="T23" fmla="*/ 695 h 1493"/>
                  <a:gd name="T24" fmla="*/ 639 w 1504"/>
                  <a:gd name="T25" fmla="*/ 761 h 1493"/>
                  <a:gd name="T26" fmla="*/ 682 w 1504"/>
                  <a:gd name="T27" fmla="*/ 816 h 1493"/>
                  <a:gd name="T28" fmla="*/ 737 w 1504"/>
                  <a:gd name="T29" fmla="*/ 859 h 1493"/>
                  <a:gd name="T30" fmla="*/ 802 w 1504"/>
                  <a:gd name="T31" fmla="*/ 884 h 1493"/>
                  <a:gd name="T32" fmla="*/ 872 w 1504"/>
                  <a:gd name="T33" fmla="*/ 890 h 1493"/>
                  <a:gd name="T34" fmla="*/ 892 w 1504"/>
                  <a:gd name="T35" fmla="*/ 889 h 1493"/>
                  <a:gd name="T36" fmla="*/ 937 w 1504"/>
                  <a:gd name="T37" fmla="*/ 884 h 1493"/>
                  <a:gd name="T38" fmla="*/ 1003 w 1504"/>
                  <a:gd name="T39" fmla="*/ 872 h 1493"/>
                  <a:gd name="T40" fmla="*/ 1088 w 1504"/>
                  <a:gd name="T41" fmla="*/ 853 h 1493"/>
                  <a:gd name="T42" fmla="*/ 1186 w 1504"/>
                  <a:gd name="T43" fmla="*/ 823 h 1493"/>
                  <a:gd name="T44" fmla="*/ 1296 w 1504"/>
                  <a:gd name="T45" fmla="*/ 780 h 1493"/>
                  <a:gd name="T46" fmla="*/ 1386 w 1504"/>
                  <a:gd name="T47" fmla="*/ 807 h 1493"/>
                  <a:gd name="T48" fmla="*/ 1440 w 1504"/>
                  <a:gd name="T49" fmla="*/ 911 h 1493"/>
                  <a:gd name="T50" fmla="*/ 1477 w 1504"/>
                  <a:gd name="T51" fmla="*/ 1011 h 1493"/>
                  <a:gd name="T52" fmla="*/ 1497 w 1504"/>
                  <a:gd name="T53" fmla="*/ 1098 h 1493"/>
                  <a:gd name="T54" fmla="*/ 1504 w 1504"/>
                  <a:gd name="T55" fmla="*/ 1175 h 1493"/>
                  <a:gd name="T56" fmla="*/ 1497 w 1504"/>
                  <a:gd name="T57" fmla="*/ 1240 h 1493"/>
                  <a:gd name="T58" fmla="*/ 1483 w 1504"/>
                  <a:gd name="T59" fmla="*/ 1295 h 1493"/>
                  <a:gd name="T60" fmla="*/ 1463 w 1504"/>
                  <a:gd name="T61" fmla="*/ 1340 h 1493"/>
                  <a:gd name="T62" fmla="*/ 1439 w 1504"/>
                  <a:gd name="T63" fmla="*/ 1377 h 1493"/>
                  <a:gd name="T64" fmla="*/ 1414 w 1504"/>
                  <a:gd name="T65" fmla="*/ 1405 h 1493"/>
                  <a:gd name="T66" fmla="*/ 1382 w 1504"/>
                  <a:gd name="T67" fmla="*/ 1432 h 1493"/>
                  <a:gd name="T68" fmla="*/ 1339 w 1504"/>
                  <a:gd name="T69" fmla="*/ 1458 h 1493"/>
                  <a:gd name="T70" fmla="*/ 1285 w 1504"/>
                  <a:gd name="T71" fmla="*/ 1479 h 1493"/>
                  <a:gd name="T72" fmla="*/ 1219 w 1504"/>
                  <a:gd name="T73" fmla="*/ 1491 h 1493"/>
                  <a:gd name="T74" fmla="*/ 1134 w 1504"/>
                  <a:gd name="T75" fmla="*/ 1491 h 1493"/>
                  <a:gd name="T76" fmla="*/ 1036 w 1504"/>
                  <a:gd name="T77" fmla="*/ 1471 h 1493"/>
                  <a:gd name="T78" fmla="*/ 930 w 1504"/>
                  <a:gd name="T79" fmla="*/ 1435 h 1493"/>
                  <a:gd name="T80" fmla="*/ 819 w 1504"/>
                  <a:gd name="T81" fmla="*/ 1381 h 1493"/>
                  <a:gd name="T82" fmla="*/ 706 w 1504"/>
                  <a:gd name="T83" fmla="*/ 1311 h 1493"/>
                  <a:gd name="T84" fmla="*/ 591 w 1504"/>
                  <a:gd name="T85" fmla="*/ 1227 h 1493"/>
                  <a:gd name="T86" fmla="*/ 477 w 1504"/>
                  <a:gd name="T87" fmla="*/ 1129 h 1493"/>
                  <a:gd name="T88" fmla="*/ 362 w 1504"/>
                  <a:gd name="T89" fmla="*/ 1015 h 1493"/>
                  <a:gd name="T90" fmla="*/ 257 w 1504"/>
                  <a:gd name="T91" fmla="*/ 892 h 1493"/>
                  <a:gd name="T92" fmla="*/ 166 w 1504"/>
                  <a:gd name="T93" fmla="*/ 766 h 1493"/>
                  <a:gd name="T94" fmla="*/ 93 w 1504"/>
                  <a:gd name="T95" fmla="*/ 642 h 1493"/>
                  <a:gd name="T96" fmla="*/ 43 w 1504"/>
                  <a:gd name="T97" fmla="*/ 531 h 1493"/>
                  <a:gd name="T98" fmla="*/ 15 w 1504"/>
                  <a:gd name="T99" fmla="*/ 437 h 1493"/>
                  <a:gd name="T100" fmla="*/ 1 w 1504"/>
                  <a:gd name="T101" fmla="*/ 355 h 1493"/>
                  <a:gd name="T102" fmla="*/ 2 w 1504"/>
                  <a:gd name="T103" fmla="*/ 285 h 1493"/>
                  <a:gd name="T104" fmla="*/ 13 w 1504"/>
                  <a:gd name="T105" fmla="*/ 224 h 1493"/>
                  <a:gd name="T106" fmla="*/ 31 w 1504"/>
                  <a:gd name="T107" fmla="*/ 173 h 1493"/>
                  <a:gd name="T108" fmla="*/ 53 w 1504"/>
                  <a:gd name="T109" fmla="*/ 133 h 1493"/>
                  <a:gd name="T110" fmla="*/ 78 w 1504"/>
                  <a:gd name="T111" fmla="*/ 102 h 1493"/>
                  <a:gd name="T112" fmla="*/ 105 w 1504"/>
                  <a:gd name="T113" fmla="*/ 75 h 1493"/>
                  <a:gd name="T114" fmla="*/ 142 w 1504"/>
                  <a:gd name="T115" fmla="*/ 48 h 1493"/>
                  <a:gd name="T116" fmla="*/ 190 w 1504"/>
                  <a:gd name="T117" fmla="*/ 24 h 1493"/>
                  <a:gd name="T118" fmla="*/ 250 w 1504"/>
                  <a:gd name="T119" fmla="*/ 6 h 1493"/>
                  <a:gd name="T120" fmla="*/ 323 w 1504"/>
                  <a:gd name="T121" fmla="*/ 0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4" h="1493">
                    <a:moveTo>
                      <a:pt x="323" y="0"/>
                    </a:moveTo>
                    <a:lnTo>
                      <a:pt x="370" y="2"/>
                    </a:lnTo>
                    <a:lnTo>
                      <a:pt x="418" y="10"/>
                    </a:lnTo>
                    <a:lnTo>
                      <a:pt x="469" y="22"/>
                    </a:lnTo>
                    <a:lnTo>
                      <a:pt x="522" y="39"/>
                    </a:lnTo>
                    <a:lnTo>
                      <a:pt x="576" y="60"/>
                    </a:lnTo>
                    <a:lnTo>
                      <a:pt x="631" y="86"/>
                    </a:lnTo>
                    <a:lnTo>
                      <a:pt x="688" y="115"/>
                    </a:lnTo>
                    <a:lnTo>
                      <a:pt x="745" y="148"/>
                    </a:lnTo>
                    <a:lnTo>
                      <a:pt x="717" y="206"/>
                    </a:lnTo>
                    <a:lnTo>
                      <a:pt x="694" y="262"/>
                    </a:lnTo>
                    <a:lnTo>
                      <a:pt x="674" y="315"/>
                    </a:lnTo>
                    <a:lnTo>
                      <a:pt x="658" y="366"/>
                    </a:lnTo>
                    <a:lnTo>
                      <a:pt x="644" y="413"/>
                    </a:lnTo>
                    <a:lnTo>
                      <a:pt x="634" y="456"/>
                    </a:lnTo>
                    <a:lnTo>
                      <a:pt x="624" y="497"/>
                    </a:lnTo>
                    <a:lnTo>
                      <a:pt x="618" y="531"/>
                    </a:lnTo>
                    <a:lnTo>
                      <a:pt x="614" y="562"/>
                    </a:lnTo>
                    <a:lnTo>
                      <a:pt x="611" y="587"/>
                    </a:lnTo>
                    <a:lnTo>
                      <a:pt x="608" y="606"/>
                    </a:lnTo>
                    <a:lnTo>
                      <a:pt x="607" y="620"/>
                    </a:lnTo>
                    <a:lnTo>
                      <a:pt x="606" y="626"/>
                    </a:lnTo>
                    <a:lnTo>
                      <a:pt x="607" y="661"/>
                    </a:lnTo>
                    <a:lnTo>
                      <a:pt x="614" y="695"/>
                    </a:lnTo>
                    <a:lnTo>
                      <a:pt x="624" y="729"/>
                    </a:lnTo>
                    <a:lnTo>
                      <a:pt x="639" y="761"/>
                    </a:lnTo>
                    <a:lnTo>
                      <a:pt x="658" y="790"/>
                    </a:lnTo>
                    <a:lnTo>
                      <a:pt x="682" y="816"/>
                    </a:lnTo>
                    <a:lnTo>
                      <a:pt x="708" y="839"/>
                    </a:lnTo>
                    <a:lnTo>
                      <a:pt x="737" y="859"/>
                    </a:lnTo>
                    <a:lnTo>
                      <a:pt x="769" y="873"/>
                    </a:lnTo>
                    <a:lnTo>
                      <a:pt x="802" y="884"/>
                    </a:lnTo>
                    <a:lnTo>
                      <a:pt x="838" y="890"/>
                    </a:lnTo>
                    <a:lnTo>
                      <a:pt x="872" y="890"/>
                    </a:lnTo>
                    <a:lnTo>
                      <a:pt x="880" y="890"/>
                    </a:lnTo>
                    <a:lnTo>
                      <a:pt x="892" y="889"/>
                    </a:lnTo>
                    <a:lnTo>
                      <a:pt x="912" y="887"/>
                    </a:lnTo>
                    <a:lnTo>
                      <a:pt x="937" y="884"/>
                    </a:lnTo>
                    <a:lnTo>
                      <a:pt x="968" y="880"/>
                    </a:lnTo>
                    <a:lnTo>
                      <a:pt x="1003" y="872"/>
                    </a:lnTo>
                    <a:lnTo>
                      <a:pt x="1044" y="864"/>
                    </a:lnTo>
                    <a:lnTo>
                      <a:pt x="1088" y="853"/>
                    </a:lnTo>
                    <a:lnTo>
                      <a:pt x="1136" y="839"/>
                    </a:lnTo>
                    <a:lnTo>
                      <a:pt x="1186" y="823"/>
                    </a:lnTo>
                    <a:lnTo>
                      <a:pt x="1241" y="804"/>
                    </a:lnTo>
                    <a:lnTo>
                      <a:pt x="1296" y="780"/>
                    </a:lnTo>
                    <a:lnTo>
                      <a:pt x="1355" y="753"/>
                    </a:lnTo>
                    <a:lnTo>
                      <a:pt x="1386" y="807"/>
                    </a:lnTo>
                    <a:lnTo>
                      <a:pt x="1415" y="859"/>
                    </a:lnTo>
                    <a:lnTo>
                      <a:pt x="1440" y="911"/>
                    </a:lnTo>
                    <a:lnTo>
                      <a:pt x="1461" y="962"/>
                    </a:lnTo>
                    <a:lnTo>
                      <a:pt x="1477" y="1011"/>
                    </a:lnTo>
                    <a:lnTo>
                      <a:pt x="1489" y="1056"/>
                    </a:lnTo>
                    <a:lnTo>
                      <a:pt x="1497" y="1098"/>
                    </a:lnTo>
                    <a:lnTo>
                      <a:pt x="1502" y="1137"/>
                    </a:lnTo>
                    <a:lnTo>
                      <a:pt x="1504" y="1175"/>
                    </a:lnTo>
                    <a:lnTo>
                      <a:pt x="1502" y="1208"/>
                    </a:lnTo>
                    <a:lnTo>
                      <a:pt x="1497" y="1240"/>
                    </a:lnTo>
                    <a:lnTo>
                      <a:pt x="1491" y="1269"/>
                    </a:lnTo>
                    <a:lnTo>
                      <a:pt x="1483" y="1295"/>
                    </a:lnTo>
                    <a:lnTo>
                      <a:pt x="1473" y="1318"/>
                    </a:lnTo>
                    <a:lnTo>
                      <a:pt x="1463" y="1340"/>
                    </a:lnTo>
                    <a:lnTo>
                      <a:pt x="1450" y="1360"/>
                    </a:lnTo>
                    <a:lnTo>
                      <a:pt x="1439" y="1377"/>
                    </a:lnTo>
                    <a:lnTo>
                      <a:pt x="1426" y="1391"/>
                    </a:lnTo>
                    <a:lnTo>
                      <a:pt x="1414" y="1405"/>
                    </a:lnTo>
                    <a:lnTo>
                      <a:pt x="1399" y="1418"/>
                    </a:lnTo>
                    <a:lnTo>
                      <a:pt x="1382" y="1432"/>
                    </a:lnTo>
                    <a:lnTo>
                      <a:pt x="1361" y="1445"/>
                    </a:lnTo>
                    <a:lnTo>
                      <a:pt x="1339" y="1458"/>
                    </a:lnTo>
                    <a:lnTo>
                      <a:pt x="1313" y="1469"/>
                    </a:lnTo>
                    <a:lnTo>
                      <a:pt x="1285" y="1479"/>
                    </a:lnTo>
                    <a:lnTo>
                      <a:pt x="1253" y="1487"/>
                    </a:lnTo>
                    <a:lnTo>
                      <a:pt x="1219" y="1491"/>
                    </a:lnTo>
                    <a:lnTo>
                      <a:pt x="1180" y="1493"/>
                    </a:lnTo>
                    <a:lnTo>
                      <a:pt x="1134" y="1491"/>
                    </a:lnTo>
                    <a:lnTo>
                      <a:pt x="1086" y="1484"/>
                    </a:lnTo>
                    <a:lnTo>
                      <a:pt x="1036" y="1471"/>
                    </a:lnTo>
                    <a:lnTo>
                      <a:pt x="983" y="1456"/>
                    </a:lnTo>
                    <a:lnTo>
                      <a:pt x="930" y="1435"/>
                    </a:lnTo>
                    <a:lnTo>
                      <a:pt x="875" y="1410"/>
                    </a:lnTo>
                    <a:lnTo>
                      <a:pt x="819" y="1381"/>
                    </a:lnTo>
                    <a:lnTo>
                      <a:pt x="762" y="1348"/>
                    </a:lnTo>
                    <a:lnTo>
                      <a:pt x="706" y="1311"/>
                    </a:lnTo>
                    <a:lnTo>
                      <a:pt x="648" y="1271"/>
                    </a:lnTo>
                    <a:lnTo>
                      <a:pt x="591" y="1227"/>
                    </a:lnTo>
                    <a:lnTo>
                      <a:pt x="533" y="1180"/>
                    </a:lnTo>
                    <a:lnTo>
                      <a:pt x="477" y="1129"/>
                    </a:lnTo>
                    <a:lnTo>
                      <a:pt x="421" y="1075"/>
                    </a:lnTo>
                    <a:lnTo>
                      <a:pt x="362" y="1015"/>
                    </a:lnTo>
                    <a:lnTo>
                      <a:pt x="308" y="954"/>
                    </a:lnTo>
                    <a:lnTo>
                      <a:pt x="257" y="892"/>
                    </a:lnTo>
                    <a:lnTo>
                      <a:pt x="210" y="830"/>
                    </a:lnTo>
                    <a:lnTo>
                      <a:pt x="166" y="766"/>
                    </a:lnTo>
                    <a:lnTo>
                      <a:pt x="127" y="705"/>
                    </a:lnTo>
                    <a:lnTo>
                      <a:pt x="93" y="642"/>
                    </a:lnTo>
                    <a:lnTo>
                      <a:pt x="64" y="582"/>
                    </a:lnTo>
                    <a:lnTo>
                      <a:pt x="43" y="531"/>
                    </a:lnTo>
                    <a:lnTo>
                      <a:pt x="26" y="482"/>
                    </a:lnTo>
                    <a:lnTo>
                      <a:pt x="15" y="437"/>
                    </a:lnTo>
                    <a:lnTo>
                      <a:pt x="6" y="395"/>
                    </a:lnTo>
                    <a:lnTo>
                      <a:pt x="1" y="355"/>
                    </a:lnTo>
                    <a:lnTo>
                      <a:pt x="0" y="318"/>
                    </a:lnTo>
                    <a:lnTo>
                      <a:pt x="2" y="285"/>
                    </a:lnTo>
                    <a:lnTo>
                      <a:pt x="6" y="252"/>
                    </a:lnTo>
                    <a:lnTo>
                      <a:pt x="13" y="224"/>
                    </a:lnTo>
                    <a:lnTo>
                      <a:pt x="21" y="197"/>
                    </a:lnTo>
                    <a:lnTo>
                      <a:pt x="31" y="173"/>
                    </a:lnTo>
                    <a:lnTo>
                      <a:pt x="41" y="153"/>
                    </a:lnTo>
                    <a:lnTo>
                      <a:pt x="53" y="133"/>
                    </a:lnTo>
                    <a:lnTo>
                      <a:pt x="65" y="116"/>
                    </a:lnTo>
                    <a:lnTo>
                      <a:pt x="78" y="102"/>
                    </a:lnTo>
                    <a:lnTo>
                      <a:pt x="89" y="88"/>
                    </a:lnTo>
                    <a:lnTo>
                      <a:pt x="105" y="75"/>
                    </a:lnTo>
                    <a:lnTo>
                      <a:pt x="122" y="61"/>
                    </a:lnTo>
                    <a:lnTo>
                      <a:pt x="142" y="48"/>
                    </a:lnTo>
                    <a:lnTo>
                      <a:pt x="165" y="35"/>
                    </a:lnTo>
                    <a:lnTo>
                      <a:pt x="190" y="24"/>
                    </a:lnTo>
                    <a:lnTo>
                      <a:pt x="219" y="14"/>
                    </a:lnTo>
                    <a:lnTo>
                      <a:pt x="250" y="6"/>
                    </a:lnTo>
                    <a:lnTo>
                      <a:pt x="285" y="2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5677977" y="2829908"/>
                <a:ext cx="207447" cy="206204"/>
              </a:xfrm>
              <a:custGeom>
                <a:avLst/>
                <a:gdLst>
                  <a:gd name="T0" fmla="*/ 1289 w 1835"/>
                  <a:gd name="T1" fmla="*/ 2 h 1823"/>
                  <a:gd name="T2" fmla="*/ 1327 w 1835"/>
                  <a:gd name="T3" fmla="*/ 23 h 1823"/>
                  <a:gd name="T4" fmla="*/ 1350 w 1835"/>
                  <a:gd name="T5" fmla="*/ 60 h 1823"/>
                  <a:gd name="T6" fmla="*/ 1776 w 1835"/>
                  <a:gd name="T7" fmla="*/ 482 h 1823"/>
                  <a:gd name="T8" fmla="*/ 1812 w 1835"/>
                  <a:gd name="T9" fmla="*/ 505 h 1823"/>
                  <a:gd name="T10" fmla="*/ 1833 w 1835"/>
                  <a:gd name="T11" fmla="*/ 543 h 1823"/>
                  <a:gd name="T12" fmla="*/ 1832 w 1835"/>
                  <a:gd name="T13" fmla="*/ 586 h 1823"/>
                  <a:gd name="T14" fmla="*/ 1810 w 1835"/>
                  <a:gd name="T15" fmla="*/ 622 h 1823"/>
                  <a:gd name="T16" fmla="*/ 1498 w 1835"/>
                  <a:gd name="T17" fmla="*/ 929 h 1823"/>
                  <a:gd name="T18" fmla="*/ 1459 w 1835"/>
                  <a:gd name="T19" fmla="*/ 942 h 1823"/>
                  <a:gd name="T20" fmla="*/ 1253 w 1835"/>
                  <a:gd name="T21" fmla="*/ 903 h 1823"/>
                  <a:gd name="T22" fmla="*/ 1194 w 1835"/>
                  <a:gd name="T23" fmla="*/ 1011 h 1823"/>
                  <a:gd name="T24" fmla="*/ 1118 w 1835"/>
                  <a:gd name="T25" fmla="*/ 1126 h 1823"/>
                  <a:gd name="T26" fmla="*/ 1030 w 1835"/>
                  <a:gd name="T27" fmla="*/ 1243 h 1823"/>
                  <a:gd name="T28" fmla="*/ 930 w 1835"/>
                  <a:gd name="T29" fmla="*/ 1362 h 1823"/>
                  <a:gd name="T30" fmla="*/ 823 w 1835"/>
                  <a:gd name="T31" fmla="*/ 1475 h 1823"/>
                  <a:gd name="T32" fmla="*/ 705 w 1835"/>
                  <a:gd name="T33" fmla="*/ 1578 h 1823"/>
                  <a:gd name="T34" fmla="*/ 585 w 1835"/>
                  <a:gd name="T35" fmla="*/ 1659 h 1823"/>
                  <a:gd name="T36" fmla="*/ 470 w 1835"/>
                  <a:gd name="T37" fmla="*/ 1719 h 1823"/>
                  <a:gd name="T38" fmla="*/ 363 w 1835"/>
                  <a:gd name="T39" fmla="*/ 1763 h 1823"/>
                  <a:gd name="T40" fmla="*/ 268 w 1835"/>
                  <a:gd name="T41" fmla="*/ 1792 h 1823"/>
                  <a:gd name="T42" fmla="*/ 187 w 1835"/>
                  <a:gd name="T43" fmla="*/ 1810 h 1823"/>
                  <a:gd name="T44" fmla="*/ 130 w 1835"/>
                  <a:gd name="T45" fmla="*/ 1819 h 1823"/>
                  <a:gd name="T46" fmla="*/ 95 w 1835"/>
                  <a:gd name="T47" fmla="*/ 1823 h 1823"/>
                  <a:gd name="T48" fmla="*/ 71 w 1835"/>
                  <a:gd name="T49" fmla="*/ 1822 h 1823"/>
                  <a:gd name="T50" fmla="*/ 39 w 1835"/>
                  <a:gd name="T51" fmla="*/ 1810 h 1823"/>
                  <a:gd name="T52" fmla="*/ 14 w 1835"/>
                  <a:gd name="T53" fmla="*/ 1785 h 1823"/>
                  <a:gd name="T54" fmla="*/ 1 w 1835"/>
                  <a:gd name="T55" fmla="*/ 1753 h 1823"/>
                  <a:gd name="T56" fmla="*/ 0 w 1835"/>
                  <a:gd name="T57" fmla="*/ 1729 h 1823"/>
                  <a:gd name="T58" fmla="*/ 3 w 1835"/>
                  <a:gd name="T59" fmla="*/ 1695 h 1823"/>
                  <a:gd name="T60" fmla="*/ 13 w 1835"/>
                  <a:gd name="T61" fmla="*/ 1636 h 1823"/>
                  <a:gd name="T62" fmla="*/ 30 w 1835"/>
                  <a:gd name="T63" fmla="*/ 1557 h 1823"/>
                  <a:gd name="T64" fmla="*/ 61 w 1835"/>
                  <a:gd name="T65" fmla="*/ 1463 h 1823"/>
                  <a:gd name="T66" fmla="*/ 105 w 1835"/>
                  <a:gd name="T67" fmla="*/ 1357 h 1823"/>
                  <a:gd name="T68" fmla="*/ 165 w 1835"/>
                  <a:gd name="T69" fmla="*/ 1242 h 1823"/>
                  <a:gd name="T70" fmla="*/ 247 w 1835"/>
                  <a:gd name="T71" fmla="*/ 1124 h 1823"/>
                  <a:gd name="T72" fmla="*/ 351 w 1835"/>
                  <a:gd name="T73" fmla="*/ 1007 h 1823"/>
                  <a:gd name="T74" fmla="*/ 465 w 1835"/>
                  <a:gd name="T75" fmla="*/ 899 h 1823"/>
                  <a:gd name="T76" fmla="*/ 583 w 1835"/>
                  <a:gd name="T77" fmla="*/ 800 h 1823"/>
                  <a:gd name="T78" fmla="*/ 703 w 1835"/>
                  <a:gd name="T79" fmla="*/ 712 h 1823"/>
                  <a:gd name="T80" fmla="*/ 818 w 1835"/>
                  <a:gd name="T81" fmla="*/ 637 h 1823"/>
                  <a:gd name="T82" fmla="*/ 927 w 1835"/>
                  <a:gd name="T83" fmla="*/ 579 h 1823"/>
                  <a:gd name="T84" fmla="*/ 888 w 1835"/>
                  <a:gd name="T85" fmla="*/ 374 h 1823"/>
                  <a:gd name="T86" fmla="*/ 900 w 1835"/>
                  <a:gd name="T87" fmla="*/ 335 h 1823"/>
                  <a:gd name="T88" fmla="*/ 1208 w 1835"/>
                  <a:gd name="T89" fmla="*/ 25 h 1823"/>
                  <a:gd name="T90" fmla="*/ 1246 w 1835"/>
                  <a:gd name="T91" fmla="*/ 3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35" h="1823">
                    <a:moveTo>
                      <a:pt x="1267" y="0"/>
                    </a:moveTo>
                    <a:lnTo>
                      <a:pt x="1289" y="2"/>
                    </a:lnTo>
                    <a:lnTo>
                      <a:pt x="1310" y="11"/>
                    </a:lnTo>
                    <a:lnTo>
                      <a:pt x="1327" y="23"/>
                    </a:lnTo>
                    <a:lnTo>
                      <a:pt x="1341" y="40"/>
                    </a:lnTo>
                    <a:lnTo>
                      <a:pt x="1350" y="60"/>
                    </a:lnTo>
                    <a:lnTo>
                      <a:pt x="1451" y="381"/>
                    </a:lnTo>
                    <a:lnTo>
                      <a:pt x="1776" y="482"/>
                    </a:lnTo>
                    <a:lnTo>
                      <a:pt x="1796" y="491"/>
                    </a:lnTo>
                    <a:lnTo>
                      <a:pt x="1812" y="505"/>
                    </a:lnTo>
                    <a:lnTo>
                      <a:pt x="1825" y="522"/>
                    </a:lnTo>
                    <a:lnTo>
                      <a:pt x="1833" y="543"/>
                    </a:lnTo>
                    <a:lnTo>
                      <a:pt x="1835" y="565"/>
                    </a:lnTo>
                    <a:lnTo>
                      <a:pt x="1832" y="586"/>
                    </a:lnTo>
                    <a:lnTo>
                      <a:pt x="1824" y="606"/>
                    </a:lnTo>
                    <a:lnTo>
                      <a:pt x="1810" y="622"/>
                    </a:lnTo>
                    <a:lnTo>
                      <a:pt x="1515" y="917"/>
                    </a:lnTo>
                    <a:lnTo>
                      <a:pt x="1498" y="929"/>
                    </a:lnTo>
                    <a:lnTo>
                      <a:pt x="1479" y="937"/>
                    </a:lnTo>
                    <a:lnTo>
                      <a:pt x="1459" y="942"/>
                    </a:lnTo>
                    <a:lnTo>
                      <a:pt x="1439" y="939"/>
                    </a:lnTo>
                    <a:lnTo>
                      <a:pt x="1253" y="903"/>
                    </a:lnTo>
                    <a:lnTo>
                      <a:pt x="1226" y="956"/>
                    </a:lnTo>
                    <a:lnTo>
                      <a:pt x="1194" y="1011"/>
                    </a:lnTo>
                    <a:lnTo>
                      <a:pt x="1158" y="1067"/>
                    </a:lnTo>
                    <a:lnTo>
                      <a:pt x="1118" y="1126"/>
                    </a:lnTo>
                    <a:lnTo>
                      <a:pt x="1075" y="1184"/>
                    </a:lnTo>
                    <a:lnTo>
                      <a:pt x="1030" y="1243"/>
                    </a:lnTo>
                    <a:lnTo>
                      <a:pt x="981" y="1302"/>
                    </a:lnTo>
                    <a:lnTo>
                      <a:pt x="930" y="1362"/>
                    </a:lnTo>
                    <a:lnTo>
                      <a:pt x="877" y="1419"/>
                    </a:lnTo>
                    <a:lnTo>
                      <a:pt x="823" y="1475"/>
                    </a:lnTo>
                    <a:lnTo>
                      <a:pt x="763" y="1529"/>
                    </a:lnTo>
                    <a:lnTo>
                      <a:pt x="705" y="1578"/>
                    </a:lnTo>
                    <a:lnTo>
                      <a:pt x="645" y="1622"/>
                    </a:lnTo>
                    <a:lnTo>
                      <a:pt x="585" y="1659"/>
                    </a:lnTo>
                    <a:lnTo>
                      <a:pt x="528" y="1691"/>
                    </a:lnTo>
                    <a:lnTo>
                      <a:pt x="470" y="1719"/>
                    </a:lnTo>
                    <a:lnTo>
                      <a:pt x="416" y="1743"/>
                    </a:lnTo>
                    <a:lnTo>
                      <a:pt x="363" y="1763"/>
                    </a:lnTo>
                    <a:lnTo>
                      <a:pt x="314" y="1780"/>
                    </a:lnTo>
                    <a:lnTo>
                      <a:pt x="268" y="1792"/>
                    </a:lnTo>
                    <a:lnTo>
                      <a:pt x="226" y="1803"/>
                    </a:lnTo>
                    <a:lnTo>
                      <a:pt x="187" y="1810"/>
                    </a:lnTo>
                    <a:lnTo>
                      <a:pt x="156" y="1816"/>
                    </a:lnTo>
                    <a:lnTo>
                      <a:pt x="130" y="1819"/>
                    </a:lnTo>
                    <a:lnTo>
                      <a:pt x="109" y="1821"/>
                    </a:lnTo>
                    <a:lnTo>
                      <a:pt x="95" y="1823"/>
                    </a:lnTo>
                    <a:lnTo>
                      <a:pt x="88" y="1823"/>
                    </a:lnTo>
                    <a:lnTo>
                      <a:pt x="71" y="1822"/>
                    </a:lnTo>
                    <a:lnTo>
                      <a:pt x="54" y="1817"/>
                    </a:lnTo>
                    <a:lnTo>
                      <a:pt x="39" y="1810"/>
                    </a:lnTo>
                    <a:lnTo>
                      <a:pt x="25" y="1799"/>
                    </a:lnTo>
                    <a:lnTo>
                      <a:pt x="14" y="1785"/>
                    </a:lnTo>
                    <a:lnTo>
                      <a:pt x="5" y="1769"/>
                    </a:lnTo>
                    <a:lnTo>
                      <a:pt x="1" y="1753"/>
                    </a:lnTo>
                    <a:lnTo>
                      <a:pt x="0" y="1735"/>
                    </a:lnTo>
                    <a:lnTo>
                      <a:pt x="0" y="1729"/>
                    </a:lnTo>
                    <a:lnTo>
                      <a:pt x="1" y="1715"/>
                    </a:lnTo>
                    <a:lnTo>
                      <a:pt x="3" y="1695"/>
                    </a:lnTo>
                    <a:lnTo>
                      <a:pt x="7" y="1669"/>
                    </a:lnTo>
                    <a:lnTo>
                      <a:pt x="13" y="1636"/>
                    </a:lnTo>
                    <a:lnTo>
                      <a:pt x="21" y="1599"/>
                    </a:lnTo>
                    <a:lnTo>
                      <a:pt x="30" y="1557"/>
                    </a:lnTo>
                    <a:lnTo>
                      <a:pt x="44" y="1511"/>
                    </a:lnTo>
                    <a:lnTo>
                      <a:pt x="61" y="1463"/>
                    </a:lnTo>
                    <a:lnTo>
                      <a:pt x="81" y="1411"/>
                    </a:lnTo>
                    <a:lnTo>
                      <a:pt x="105" y="1357"/>
                    </a:lnTo>
                    <a:lnTo>
                      <a:pt x="133" y="1299"/>
                    </a:lnTo>
                    <a:lnTo>
                      <a:pt x="165" y="1242"/>
                    </a:lnTo>
                    <a:lnTo>
                      <a:pt x="203" y="1183"/>
                    </a:lnTo>
                    <a:lnTo>
                      <a:pt x="247" y="1124"/>
                    </a:lnTo>
                    <a:lnTo>
                      <a:pt x="295" y="1065"/>
                    </a:lnTo>
                    <a:lnTo>
                      <a:pt x="351" y="1007"/>
                    </a:lnTo>
                    <a:lnTo>
                      <a:pt x="407" y="952"/>
                    </a:lnTo>
                    <a:lnTo>
                      <a:pt x="465" y="899"/>
                    </a:lnTo>
                    <a:lnTo>
                      <a:pt x="525" y="849"/>
                    </a:lnTo>
                    <a:lnTo>
                      <a:pt x="583" y="800"/>
                    </a:lnTo>
                    <a:lnTo>
                      <a:pt x="643" y="754"/>
                    </a:lnTo>
                    <a:lnTo>
                      <a:pt x="703" y="712"/>
                    </a:lnTo>
                    <a:lnTo>
                      <a:pt x="761" y="673"/>
                    </a:lnTo>
                    <a:lnTo>
                      <a:pt x="818" y="637"/>
                    </a:lnTo>
                    <a:lnTo>
                      <a:pt x="873" y="606"/>
                    </a:lnTo>
                    <a:lnTo>
                      <a:pt x="927" y="579"/>
                    </a:lnTo>
                    <a:lnTo>
                      <a:pt x="890" y="395"/>
                    </a:lnTo>
                    <a:lnTo>
                      <a:pt x="888" y="374"/>
                    </a:lnTo>
                    <a:lnTo>
                      <a:pt x="892" y="354"/>
                    </a:lnTo>
                    <a:lnTo>
                      <a:pt x="900" y="335"/>
                    </a:lnTo>
                    <a:lnTo>
                      <a:pt x="913" y="319"/>
                    </a:lnTo>
                    <a:lnTo>
                      <a:pt x="1208" y="25"/>
                    </a:lnTo>
                    <a:lnTo>
                      <a:pt x="1226" y="12"/>
                    </a:lnTo>
                    <a:lnTo>
                      <a:pt x="1246" y="3"/>
                    </a:lnTo>
                    <a:lnTo>
                      <a:pt x="1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102394" y="1956389"/>
              <a:ext cx="120015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Update Stock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EE5190-4679-43DA-94D5-24665E9D6543}"/>
              </a:ext>
            </a:extLst>
          </p:cNvPr>
          <p:cNvGrpSpPr/>
          <p:nvPr/>
        </p:nvGrpSpPr>
        <p:grpSpPr>
          <a:xfrm>
            <a:off x="2327724" y="2344412"/>
            <a:ext cx="3186561" cy="526376"/>
            <a:chOff x="2327724" y="2344412"/>
            <a:chExt cx="3186561" cy="526376"/>
          </a:xfrm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231904" y="2344412"/>
              <a:ext cx="2282381" cy="526376"/>
            </a:xfrm>
            <a:custGeom>
              <a:avLst/>
              <a:gdLst>
                <a:gd name="T0" fmla="*/ 1613 w 1613"/>
                <a:gd name="T1" fmla="*/ 187 h 372"/>
                <a:gd name="T2" fmla="*/ 1418 w 1613"/>
                <a:gd name="T3" fmla="*/ 3 h 372"/>
                <a:gd name="T4" fmla="*/ 1418 w 1613"/>
                <a:gd name="T5" fmla="*/ 0 h 372"/>
                <a:gd name="T6" fmla="*/ 0 w 1613"/>
                <a:gd name="T7" fmla="*/ 0 h 372"/>
                <a:gd name="T8" fmla="*/ 0 w 1613"/>
                <a:gd name="T9" fmla="*/ 372 h 372"/>
                <a:gd name="T10" fmla="*/ 1418 w 1613"/>
                <a:gd name="T11" fmla="*/ 372 h 372"/>
                <a:gd name="T12" fmla="*/ 1418 w 1613"/>
                <a:gd name="T13" fmla="*/ 372 h 372"/>
                <a:gd name="T14" fmla="*/ 1613 w 1613"/>
                <a:gd name="T15" fmla="*/ 18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3" h="372">
                  <a:moveTo>
                    <a:pt x="1613" y="187"/>
                  </a:moveTo>
                  <a:lnTo>
                    <a:pt x="1418" y="3"/>
                  </a:lnTo>
                  <a:lnTo>
                    <a:pt x="141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418" y="372"/>
                  </a:lnTo>
                  <a:lnTo>
                    <a:pt x="1418" y="372"/>
                  </a:lnTo>
                  <a:lnTo>
                    <a:pt x="1613" y="1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327724" y="2740609"/>
              <a:ext cx="374973" cy="1301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702697" y="2344412"/>
              <a:ext cx="529207" cy="526376"/>
            </a:xfrm>
            <a:custGeom>
              <a:avLst/>
              <a:gdLst>
                <a:gd name="T0" fmla="*/ 0 w 374"/>
                <a:gd name="T1" fmla="*/ 372 h 372"/>
                <a:gd name="T2" fmla="*/ 374 w 374"/>
                <a:gd name="T3" fmla="*/ 372 h 372"/>
                <a:gd name="T4" fmla="*/ 374 w 374"/>
                <a:gd name="T5" fmla="*/ 0 h 372"/>
                <a:gd name="T6" fmla="*/ 0 w 374"/>
                <a:gd name="T7" fmla="*/ 280 h 372"/>
                <a:gd name="T8" fmla="*/ 0 w 374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372">
                  <a:moveTo>
                    <a:pt x="0" y="372"/>
                  </a:moveTo>
                  <a:lnTo>
                    <a:pt x="374" y="372"/>
                  </a:lnTo>
                  <a:lnTo>
                    <a:pt x="374" y="0"/>
                  </a:lnTo>
                  <a:lnTo>
                    <a:pt x="0" y="280"/>
                  </a:lnTo>
                  <a:lnTo>
                    <a:pt x="0" y="37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1904" y="2456143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02394" y="2480642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Change Details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C549FD-913B-48F4-937A-03AED6382F59}"/>
              </a:ext>
            </a:extLst>
          </p:cNvPr>
          <p:cNvGrpSpPr/>
          <p:nvPr/>
        </p:nvGrpSpPr>
        <p:grpSpPr>
          <a:xfrm>
            <a:off x="2327724" y="2870788"/>
            <a:ext cx="3045062" cy="533253"/>
            <a:chOff x="2327724" y="2870788"/>
            <a:chExt cx="3045062" cy="533253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231904" y="2870788"/>
              <a:ext cx="2140882" cy="526376"/>
            </a:xfrm>
            <a:custGeom>
              <a:avLst/>
              <a:gdLst>
                <a:gd name="T0" fmla="*/ 1513 w 1513"/>
                <a:gd name="T1" fmla="*/ 185 h 372"/>
                <a:gd name="T2" fmla="*/ 1319 w 1513"/>
                <a:gd name="T3" fmla="*/ 0 h 372"/>
                <a:gd name="T4" fmla="*/ 1319 w 1513"/>
                <a:gd name="T5" fmla="*/ 0 h 372"/>
                <a:gd name="T6" fmla="*/ 0 w 1513"/>
                <a:gd name="T7" fmla="*/ 0 h 372"/>
                <a:gd name="T8" fmla="*/ 0 w 1513"/>
                <a:gd name="T9" fmla="*/ 372 h 372"/>
                <a:gd name="T10" fmla="*/ 1319 w 1513"/>
                <a:gd name="T11" fmla="*/ 372 h 372"/>
                <a:gd name="T12" fmla="*/ 1319 w 1513"/>
                <a:gd name="T13" fmla="*/ 369 h 372"/>
                <a:gd name="T14" fmla="*/ 1513 w 1513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3" h="372">
                  <a:moveTo>
                    <a:pt x="1513" y="185"/>
                  </a:moveTo>
                  <a:lnTo>
                    <a:pt x="1319" y="0"/>
                  </a:lnTo>
                  <a:lnTo>
                    <a:pt x="1319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19" y="372"/>
                  </a:lnTo>
                  <a:lnTo>
                    <a:pt x="1319" y="369"/>
                  </a:lnTo>
                  <a:lnTo>
                    <a:pt x="1513" y="18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27724" y="2870788"/>
              <a:ext cx="374973" cy="1344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702697" y="2872400"/>
              <a:ext cx="533452" cy="531641"/>
            </a:xfrm>
            <a:custGeom>
              <a:avLst/>
              <a:gdLst>
                <a:gd name="T0" fmla="*/ 0 w 377"/>
                <a:gd name="T1" fmla="*/ 95 h 372"/>
                <a:gd name="T2" fmla="*/ 377 w 377"/>
                <a:gd name="T3" fmla="*/ 372 h 372"/>
                <a:gd name="T4" fmla="*/ 377 w 377"/>
                <a:gd name="T5" fmla="*/ 0 h 372"/>
                <a:gd name="T6" fmla="*/ 0 w 377"/>
                <a:gd name="T7" fmla="*/ 0 h 372"/>
                <a:gd name="T8" fmla="*/ 0 w 377"/>
                <a:gd name="T9" fmla="*/ 9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372">
                  <a:moveTo>
                    <a:pt x="0" y="95"/>
                  </a:moveTo>
                  <a:lnTo>
                    <a:pt x="377" y="372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1904" y="2984703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05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2394" y="3007018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View Menu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25C61C-0682-4508-9863-6A6779C1A931}"/>
              </a:ext>
            </a:extLst>
          </p:cNvPr>
          <p:cNvGrpSpPr/>
          <p:nvPr/>
        </p:nvGrpSpPr>
        <p:grpSpPr>
          <a:xfrm>
            <a:off x="2327724" y="3000270"/>
            <a:ext cx="3694542" cy="932457"/>
            <a:chOff x="2327724" y="3000270"/>
            <a:chExt cx="3694542" cy="932457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231904" y="3396676"/>
              <a:ext cx="2790362" cy="527354"/>
            </a:xfrm>
            <a:custGeom>
              <a:avLst/>
              <a:gdLst>
                <a:gd name="T0" fmla="*/ 1972 w 1972"/>
                <a:gd name="T1" fmla="*/ 185 h 369"/>
                <a:gd name="T2" fmla="*/ 1778 w 1972"/>
                <a:gd name="T3" fmla="*/ 0 h 369"/>
                <a:gd name="T4" fmla="*/ 1778 w 1972"/>
                <a:gd name="T5" fmla="*/ 0 h 369"/>
                <a:gd name="T6" fmla="*/ 0 w 1972"/>
                <a:gd name="T7" fmla="*/ 0 h 369"/>
                <a:gd name="T8" fmla="*/ 0 w 1972"/>
                <a:gd name="T9" fmla="*/ 369 h 369"/>
                <a:gd name="T10" fmla="*/ 1778 w 1972"/>
                <a:gd name="T11" fmla="*/ 369 h 369"/>
                <a:gd name="T12" fmla="*/ 1778 w 1972"/>
                <a:gd name="T13" fmla="*/ 369 h 369"/>
                <a:gd name="T14" fmla="*/ 1972 w 1972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2" h="369">
                  <a:moveTo>
                    <a:pt x="1972" y="185"/>
                  </a:move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778" y="369"/>
                  </a:lnTo>
                  <a:lnTo>
                    <a:pt x="1778" y="369"/>
                  </a:lnTo>
                  <a:lnTo>
                    <a:pt x="1972" y="18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327724" y="3005213"/>
              <a:ext cx="374973" cy="13017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702697" y="3000270"/>
              <a:ext cx="529207" cy="932457"/>
            </a:xfrm>
            <a:custGeom>
              <a:avLst/>
              <a:gdLst>
                <a:gd name="T0" fmla="*/ 0 w 374"/>
                <a:gd name="T1" fmla="*/ 92 h 646"/>
                <a:gd name="T2" fmla="*/ 374 w 374"/>
                <a:gd name="T3" fmla="*/ 646 h 646"/>
                <a:gd name="T4" fmla="*/ 374 w 374"/>
                <a:gd name="T5" fmla="*/ 277 h 646"/>
                <a:gd name="T6" fmla="*/ 0 w 374"/>
                <a:gd name="T7" fmla="*/ 0 h 646"/>
                <a:gd name="T8" fmla="*/ 0 w 374"/>
                <a:gd name="T9" fmla="*/ 9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6">
                  <a:moveTo>
                    <a:pt x="0" y="92"/>
                  </a:moveTo>
                  <a:lnTo>
                    <a:pt x="374" y="646"/>
                  </a:lnTo>
                  <a:lnTo>
                    <a:pt x="374" y="277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31904" y="3516948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06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02394" y="3533396"/>
              <a:ext cx="1200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Print Bill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5BD009-B2E3-4178-9CE2-09CFBC574C19}"/>
              </a:ext>
            </a:extLst>
          </p:cNvPr>
          <p:cNvGrpSpPr/>
          <p:nvPr/>
        </p:nvGrpSpPr>
        <p:grpSpPr>
          <a:xfrm>
            <a:off x="2327724" y="3135391"/>
            <a:ext cx="3313911" cy="1310282"/>
            <a:chOff x="2327724" y="3135391"/>
            <a:chExt cx="3313911" cy="1310282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231904" y="3923541"/>
              <a:ext cx="2409731" cy="522132"/>
            </a:xfrm>
            <a:custGeom>
              <a:avLst/>
              <a:gdLst>
                <a:gd name="T0" fmla="*/ 1703 w 1703"/>
                <a:gd name="T1" fmla="*/ 184 h 369"/>
                <a:gd name="T2" fmla="*/ 1508 w 1703"/>
                <a:gd name="T3" fmla="*/ 0 h 369"/>
                <a:gd name="T4" fmla="*/ 1508 w 1703"/>
                <a:gd name="T5" fmla="*/ 0 h 369"/>
                <a:gd name="T6" fmla="*/ 0 w 1703"/>
                <a:gd name="T7" fmla="*/ 0 h 369"/>
                <a:gd name="T8" fmla="*/ 0 w 1703"/>
                <a:gd name="T9" fmla="*/ 369 h 369"/>
                <a:gd name="T10" fmla="*/ 1508 w 1703"/>
                <a:gd name="T11" fmla="*/ 369 h 369"/>
                <a:gd name="T12" fmla="*/ 1508 w 1703"/>
                <a:gd name="T13" fmla="*/ 369 h 369"/>
                <a:gd name="T14" fmla="*/ 1703 w 1703"/>
                <a:gd name="T15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3" h="369">
                  <a:moveTo>
                    <a:pt x="1703" y="184"/>
                  </a:moveTo>
                  <a:lnTo>
                    <a:pt x="1508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508" y="369"/>
                  </a:lnTo>
                  <a:lnTo>
                    <a:pt x="1508" y="369"/>
                  </a:lnTo>
                  <a:lnTo>
                    <a:pt x="1703" y="18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327724" y="3135392"/>
              <a:ext cx="374973" cy="1344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2702697" y="3135391"/>
              <a:ext cx="529207" cy="1310282"/>
            </a:xfrm>
            <a:custGeom>
              <a:avLst/>
              <a:gdLst>
                <a:gd name="T0" fmla="*/ 0 w 374"/>
                <a:gd name="T1" fmla="*/ 95 h 926"/>
                <a:gd name="T2" fmla="*/ 374 w 374"/>
                <a:gd name="T3" fmla="*/ 926 h 926"/>
                <a:gd name="T4" fmla="*/ 374 w 374"/>
                <a:gd name="T5" fmla="*/ 557 h 926"/>
                <a:gd name="T6" fmla="*/ 0 w 374"/>
                <a:gd name="T7" fmla="*/ 0 h 926"/>
                <a:gd name="T8" fmla="*/ 0 w 374"/>
                <a:gd name="T9" fmla="*/ 9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6">
                  <a:moveTo>
                    <a:pt x="0" y="95"/>
                  </a:moveTo>
                  <a:lnTo>
                    <a:pt x="374" y="926"/>
                  </a:lnTo>
                  <a:lnTo>
                    <a:pt x="374" y="55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1904" y="4036967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67943" y="4057650"/>
              <a:ext cx="1427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User Authentication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0D937F-1062-4CD5-84EA-9A16133AFD07}"/>
              </a:ext>
            </a:extLst>
          </p:cNvPr>
          <p:cNvGrpSpPr/>
          <p:nvPr/>
        </p:nvGrpSpPr>
        <p:grpSpPr>
          <a:xfrm>
            <a:off x="2327724" y="3269816"/>
            <a:ext cx="3096002" cy="1702234"/>
            <a:chOff x="2327724" y="3269816"/>
            <a:chExt cx="3096002" cy="170223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231904" y="4445674"/>
              <a:ext cx="2191822" cy="526376"/>
            </a:xfrm>
            <a:custGeom>
              <a:avLst/>
              <a:gdLst>
                <a:gd name="T0" fmla="*/ 1549 w 1549"/>
                <a:gd name="T1" fmla="*/ 185 h 372"/>
                <a:gd name="T2" fmla="*/ 1355 w 1549"/>
                <a:gd name="T3" fmla="*/ 0 h 372"/>
                <a:gd name="T4" fmla="*/ 1508 w 1549"/>
                <a:gd name="T5" fmla="*/ 0 h 372"/>
                <a:gd name="T6" fmla="*/ 0 w 1549"/>
                <a:gd name="T7" fmla="*/ 0 h 372"/>
                <a:gd name="T8" fmla="*/ 0 w 1549"/>
                <a:gd name="T9" fmla="*/ 372 h 372"/>
                <a:gd name="T10" fmla="*/ 1355 w 1549"/>
                <a:gd name="T11" fmla="*/ 372 h 372"/>
                <a:gd name="T12" fmla="*/ 1355 w 1549"/>
                <a:gd name="T13" fmla="*/ 372 h 372"/>
                <a:gd name="T14" fmla="*/ 1549 w 1549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9" h="372">
                  <a:moveTo>
                    <a:pt x="1549" y="185"/>
                  </a:moveTo>
                  <a:lnTo>
                    <a:pt x="1355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55" y="372"/>
                  </a:lnTo>
                  <a:lnTo>
                    <a:pt x="1355" y="372"/>
                  </a:lnTo>
                  <a:lnTo>
                    <a:pt x="1549" y="1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327724" y="3269816"/>
              <a:ext cx="374973" cy="1301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702697" y="3269816"/>
              <a:ext cx="529207" cy="1697989"/>
            </a:xfrm>
            <a:custGeom>
              <a:avLst/>
              <a:gdLst>
                <a:gd name="T0" fmla="*/ 0 w 374"/>
                <a:gd name="T1" fmla="*/ 92 h 1200"/>
                <a:gd name="T2" fmla="*/ 374 w 374"/>
                <a:gd name="T3" fmla="*/ 1200 h 1200"/>
                <a:gd name="T4" fmla="*/ 374 w 374"/>
                <a:gd name="T5" fmla="*/ 831 h 1200"/>
                <a:gd name="T6" fmla="*/ 0 w 374"/>
                <a:gd name="T7" fmla="*/ 0 h 1200"/>
                <a:gd name="T8" fmla="*/ 0 w 374"/>
                <a:gd name="T9" fmla="*/ 9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200">
                  <a:moveTo>
                    <a:pt x="0" y="92"/>
                  </a:moveTo>
                  <a:lnTo>
                    <a:pt x="374" y="1200"/>
                  </a:lnTo>
                  <a:lnTo>
                    <a:pt x="374" y="831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31904" y="4558458"/>
              <a:ext cx="379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08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02394" y="4581904"/>
              <a:ext cx="1270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Update Database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283373" y="1326382"/>
            <a:ext cx="2117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Manager can view report every 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month to  analyze the sales.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83373" y="1847483"/>
            <a:ext cx="27029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Manager can make changes in the stock ,also 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whenever a sale is made the stock is updated.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83373" y="2392973"/>
            <a:ext cx="1988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Both Manager and Receptionists 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can change personal details.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83372" y="2925069"/>
            <a:ext cx="1988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Both Manager and Receptionists 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can view the food item menu.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83372" y="3448351"/>
            <a:ext cx="1540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Whenever a sale is made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 bill is printed 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3372" y="3969895"/>
            <a:ext cx="22092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User should enter correct credentials</a:t>
            </a:r>
          </a:p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 order to use the software..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83372" y="4552525"/>
            <a:ext cx="2414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Whenever required database is updated.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11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Structure</a:t>
            </a:r>
            <a:r>
              <a:rPr lang="en-US" dirty="0"/>
              <a:t> of the Database</a:t>
            </a: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6461"/>
              </p:ext>
            </p:extLst>
          </p:nvPr>
        </p:nvGraphicFramePr>
        <p:xfrm>
          <a:off x="539552" y="1923678"/>
          <a:ext cx="7632847" cy="2286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5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names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Menu             -   This file contains the list of food items available in the food court  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Receptionist  -   This file contains details about the receptionists.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             -    This file contains the cost related to each food item.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       -    This file contains details about the manager. 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         -     This file contains the details of the food items sold. 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Oval 115">
            <a:extLst>
              <a:ext uri="{FF2B5EF4-FFF2-40B4-BE49-F238E27FC236}">
                <a16:creationId xmlns:a16="http://schemas.microsoft.com/office/drawing/2014/main" id="{1FF4A017-C49B-40D2-BA86-BD26D6DDD4BC}"/>
              </a:ext>
            </a:extLst>
          </p:cNvPr>
          <p:cNvSpPr/>
          <p:nvPr/>
        </p:nvSpPr>
        <p:spPr>
          <a:xfrm>
            <a:off x="539551" y="4371950"/>
            <a:ext cx="7632847" cy="47042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42530-BDAB-4C09-89CB-83589E16074C}"/>
              </a:ext>
            </a:extLst>
          </p:cNvPr>
          <p:cNvSpPr txBox="1"/>
          <p:nvPr/>
        </p:nvSpPr>
        <p:spPr>
          <a:xfrm>
            <a:off x="2555776" y="120359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5 </a:t>
            </a:r>
            <a:r>
              <a:rPr lang="en-US" dirty="0">
                <a:latin typeface="Malgun Gothic (Body)"/>
              </a:rPr>
              <a:t>files</a:t>
            </a:r>
            <a:r>
              <a:rPr lang="en-US" dirty="0"/>
              <a:t> in the database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45730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</p:spPr>
        <p:txBody>
          <a:bodyPr/>
          <a:lstStyle/>
          <a:p>
            <a:r>
              <a:rPr lang="en-US" dirty="0">
                <a:latin typeface="Malgun Gothic (Body)"/>
              </a:rPr>
              <a:t>Menu</a:t>
            </a: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24375"/>
              </p:ext>
            </p:extLst>
          </p:nvPr>
        </p:nvGraphicFramePr>
        <p:xfrm>
          <a:off x="1259632" y="1635646"/>
          <a:ext cx="6912766" cy="1198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401838166"/>
                    </a:ext>
                  </a:extLst>
                </a:gridCol>
              </a:tblGrid>
              <a:tr h="4735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(GST)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(in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Pizza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Burger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Oval 115">
            <a:extLst>
              <a:ext uri="{FF2B5EF4-FFF2-40B4-BE49-F238E27FC236}">
                <a16:creationId xmlns:a16="http://schemas.microsoft.com/office/drawing/2014/main" id="{EA6E9211-8CC9-4567-B8CA-3A3D51DCEB8F}"/>
              </a:ext>
            </a:extLst>
          </p:cNvPr>
          <p:cNvSpPr/>
          <p:nvPr/>
        </p:nvSpPr>
        <p:spPr>
          <a:xfrm>
            <a:off x="1259632" y="3231450"/>
            <a:ext cx="6912766" cy="47042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93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F5240048-D048-42D2-97AB-2BCF01329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5010"/>
              </p:ext>
            </p:extLst>
          </p:nvPr>
        </p:nvGraphicFramePr>
        <p:xfrm>
          <a:off x="1331640" y="1563638"/>
          <a:ext cx="6912766" cy="1198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401838166"/>
                    </a:ext>
                  </a:extLst>
                </a:gridCol>
              </a:tblGrid>
              <a:tr h="4735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akshay99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qwerty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520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</a:t>
                      </a:r>
                      <a:endParaRPr lang="en-US" sz="1200" kern="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Oval 116">
            <a:extLst>
              <a:ext uri="{FF2B5EF4-FFF2-40B4-BE49-F238E27FC236}">
                <a16:creationId xmlns:a16="http://schemas.microsoft.com/office/drawing/2014/main" id="{3CE4595D-7874-45B1-8663-4086FA14A4EB}"/>
              </a:ext>
            </a:extLst>
          </p:cNvPr>
          <p:cNvSpPr/>
          <p:nvPr/>
        </p:nvSpPr>
        <p:spPr>
          <a:xfrm>
            <a:off x="1259632" y="3231450"/>
            <a:ext cx="6912766" cy="47042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829C6-FED7-45A0-B840-1A118B6664F3}"/>
              </a:ext>
            </a:extLst>
          </p:cNvPr>
          <p:cNvSpPr txBox="1"/>
          <p:nvPr/>
        </p:nvSpPr>
        <p:spPr>
          <a:xfrm>
            <a:off x="531997" y="339502"/>
            <a:ext cx="20946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Malgun Gothic (Body)"/>
              </a:rPr>
              <a:t>Receptionist</a:t>
            </a:r>
            <a:endParaRPr lang="hi-IN" sz="2700" dirty="0"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8606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Cost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4CCBEAE8-5583-4D61-AE15-D2CBF93AD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48095"/>
              </p:ext>
            </p:extLst>
          </p:nvPr>
        </p:nvGraphicFramePr>
        <p:xfrm>
          <a:off x="3203848" y="1563638"/>
          <a:ext cx="2251552" cy="1561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5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(in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35243631"/>
                  </a:ext>
                </a:extLst>
              </a:tr>
            </a:tbl>
          </a:graphicData>
        </a:graphic>
      </p:graphicFrame>
      <p:sp>
        <p:nvSpPr>
          <p:cNvPr id="117" name="Oval 116">
            <a:extLst>
              <a:ext uri="{FF2B5EF4-FFF2-40B4-BE49-F238E27FC236}">
                <a16:creationId xmlns:a16="http://schemas.microsoft.com/office/drawing/2014/main" id="{B734B618-BD5F-4959-8C2B-81DEE6FF866B}"/>
              </a:ext>
            </a:extLst>
          </p:cNvPr>
          <p:cNvSpPr/>
          <p:nvPr/>
        </p:nvSpPr>
        <p:spPr>
          <a:xfrm>
            <a:off x="3203848" y="3231450"/>
            <a:ext cx="2251552" cy="47042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56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Manager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6BF3F006-E312-4B5A-BBD5-3114D3511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13532"/>
              </p:ext>
            </p:extLst>
          </p:nvPr>
        </p:nvGraphicFramePr>
        <p:xfrm>
          <a:off x="2051720" y="1635646"/>
          <a:ext cx="5359028" cy="1198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</a:tblGrid>
              <a:tr h="4735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akshay99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qwerty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</a:t>
                      </a:r>
                      <a:endParaRPr lang="en-US" sz="1200" kern="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Oval 118">
            <a:extLst>
              <a:ext uri="{FF2B5EF4-FFF2-40B4-BE49-F238E27FC236}">
                <a16:creationId xmlns:a16="http://schemas.microsoft.com/office/drawing/2014/main" id="{E0886392-62EE-4362-B506-6BDA4534F473}"/>
              </a:ext>
            </a:extLst>
          </p:cNvPr>
          <p:cNvSpPr/>
          <p:nvPr/>
        </p:nvSpPr>
        <p:spPr>
          <a:xfrm>
            <a:off x="2051720" y="3237149"/>
            <a:ext cx="5359028" cy="47042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1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Report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15F84DAC-EB94-4FCD-90AC-75730D1C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25430"/>
              </p:ext>
            </p:extLst>
          </p:nvPr>
        </p:nvGraphicFramePr>
        <p:xfrm>
          <a:off x="1259632" y="1635646"/>
          <a:ext cx="6912766" cy="1198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  <a:gridCol w="1553738">
                  <a:extLst>
                    <a:ext uri="{9D8B030D-6E8A-4147-A177-3AD203B41FA5}">
                      <a16:colId xmlns:a16="http://schemas.microsoft.com/office/drawing/2014/main" val="3401838166"/>
                    </a:ext>
                  </a:extLst>
                </a:gridCol>
              </a:tblGrid>
              <a:tr h="4735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id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(in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Pizza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Burger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3716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3716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Oval 118">
            <a:extLst>
              <a:ext uri="{FF2B5EF4-FFF2-40B4-BE49-F238E27FC236}">
                <a16:creationId xmlns:a16="http://schemas.microsoft.com/office/drawing/2014/main" id="{5ECB0B7D-2B86-4DCE-BF8F-96E685367AD0}"/>
              </a:ext>
            </a:extLst>
          </p:cNvPr>
          <p:cNvSpPr/>
          <p:nvPr/>
        </p:nvSpPr>
        <p:spPr>
          <a:xfrm>
            <a:off x="1259632" y="3231450"/>
            <a:ext cx="6912766" cy="47042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35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3D89.tmp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pt8F71.tmp">
  <a:themeElements>
    <a:clrScheme name="Custom 1">
      <a:dk1>
        <a:srgbClr val="000000"/>
      </a:dk1>
      <a:lt1>
        <a:sysClr val="window" lastClr="FFFFFF"/>
      </a:lt1>
      <a:dk2>
        <a:srgbClr val="ECBD19"/>
      </a:dk2>
      <a:lt2>
        <a:srgbClr val="D00D7C"/>
      </a:lt2>
      <a:accent1>
        <a:srgbClr val="BAB80E"/>
      </a:accent1>
      <a:accent2>
        <a:srgbClr val="42778C"/>
      </a:accent2>
      <a:accent3>
        <a:srgbClr val="027878"/>
      </a:accent3>
      <a:accent4>
        <a:srgbClr val="FDB632"/>
      </a:accent4>
      <a:accent5>
        <a:srgbClr val="F82C2C"/>
      </a:accent5>
      <a:accent6>
        <a:srgbClr val="DBDFE1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ptADEB.tmp">
  <a:themeElements>
    <a:clrScheme name="Custom 1">
      <a:dk1>
        <a:sysClr val="windowText" lastClr="000000"/>
      </a:dk1>
      <a:lt1>
        <a:sysClr val="window" lastClr="FFFFFF"/>
      </a:lt1>
      <a:dk2>
        <a:srgbClr val="5CA147"/>
      </a:dk2>
      <a:lt2>
        <a:srgbClr val="48ECA2"/>
      </a:lt2>
      <a:accent1>
        <a:srgbClr val="F3C900"/>
      </a:accent1>
      <a:accent2>
        <a:srgbClr val="48ADDA"/>
      </a:accent2>
      <a:accent3>
        <a:srgbClr val="054C73"/>
      </a:accent3>
      <a:accent4>
        <a:srgbClr val="818BC1"/>
      </a:accent4>
      <a:accent5>
        <a:srgbClr val="C0D62E"/>
      </a:accent5>
      <a:accent6>
        <a:srgbClr val="C83626"/>
      </a:accent6>
      <a:hlink>
        <a:srgbClr val="374C68"/>
      </a:hlink>
      <a:folHlink>
        <a:srgbClr val="CF22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pt52A2.tmp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AF5FF"/>
      </a:accent1>
      <a:accent2>
        <a:srgbClr val="AFC00C"/>
      </a:accent2>
      <a:accent3>
        <a:srgbClr val="302B2B"/>
      </a:accent3>
      <a:accent4>
        <a:srgbClr val="986318"/>
      </a:accent4>
      <a:accent5>
        <a:srgbClr val="8DA513"/>
      </a:accent5>
      <a:accent6>
        <a:srgbClr val="51350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ptFAA9.tmp">
  <a:themeElements>
    <a:clrScheme name="Custom 1">
      <a:dk1>
        <a:srgbClr val="000000"/>
      </a:dk1>
      <a:lt1>
        <a:sysClr val="window" lastClr="FFFFFF"/>
      </a:lt1>
      <a:dk2>
        <a:srgbClr val="AF7F2C"/>
      </a:dk2>
      <a:lt2>
        <a:srgbClr val="D00D7C"/>
      </a:lt2>
      <a:accent1>
        <a:srgbClr val="459A4C"/>
      </a:accent1>
      <a:accent2>
        <a:srgbClr val="DF5426"/>
      </a:accent2>
      <a:accent3>
        <a:srgbClr val="BE224F"/>
      </a:accent3>
      <a:accent4>
        <a:srgbClr val="E7C01F"/>
      </a:accent4>
      <a:accent5>
        <a:srgbClr val="139392"/>
      </a:accent5>
      <a:accent6>
        <a:srgbClr val="24567F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pt4CAF.tmp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ppt584D.tmp">
  <a:themeElements>
    <a:clrScheme name="Custom 1">
      <a:dk1>
        <a:srgbClr val="000000"/>
      </a:dk1>
      <a:lt1>
        <a:sysClr val="window" lastClr="FFFFFF"/>
      </a:lt1>
      <a:dk2>
        <a:srgbClr val="F1AC24"/>
      </a:dk2>
      <a:lt2>
        <a:srgbClr val="D00D7C"/>
      </a:lt2>
      <a:accent1>
        <a:srgbClr val="BAB80E"/>
      </a:accent1>
      <a:accent2>
        <a:srgbClr val="005492"/>
      </a:accent2>
      <a:accent3>
        <a:srgbClr val="26ABBF"/>
      </a:accent3>
      <a:accent4>
        <a:srgbClr val="104953"/>
      </a:accent4>
      <a:accent5>
        <a:srgbClr val="6D5743"/>
      </a:accent5>
      <a:accent6>
        <a:srgbClr val="A3402C"/>
      </a:accent6>
      <a:hlink>
        <a:srgbClr val="005768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CBDCC9-C1DE-43AC-A771-75B7B09C853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Food_court_final_ppt</Template>
  <TotalTime>875</TotalTime>
  <Words>680</Words>
  <Application>Microsoft Office PowerPoint</Application>
  <PresentationFormat>On-screen Show (16:9)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맑은 고딕</vt:lpstr>
      <vt:lpstr>MS Gothic</vt:lpstr>
      <vt:lpstr>Arial</vt:lpstr>
      <vt:lpstr>Calibri</vt:lpstr>
      <vt:lpstr>Calibri Light</vt:lpstr>
      <vt:lpstr>Malgun Gothic (Body)</vt:lpstr>
      <vt:lpstr>Mangal</vt:lpstr>
      <vt:lpstr>Segoe Script</vt:lpstr>
      <vt:lpstr>Office Theme</vt:lpstr>
      <vt:lpstr>Custom Design</vt:lpstr>
      <vt:lpstr>ppt3D89.tmp</vt:lpstr>
      <vt:lpstr>ppt8F71.tmp</vt:lpstr>
      <vt:lpstr>pptADEB.tmp</vt:lpstr>
      <vt:lpstr>ppt52A2.tmp</vt:lpstr>
      <vt:lpstr>pptFAA9.tmp</vt:lpstr>
      <vt:lpstr>ppt4CAF.tmp</vt:lpstr>
      <vt:lpstr>ppt584D.tmp</vt:lpstr>
      <vt:lpstr>PowerPoint Presentation</vt:lpstr>
      <vt:lpstr>              </vt:lpstr>
      <vt:lpstr>PowerPoint Presentation</vt:lpstr>
      <vt:lpstr>Structure of the Database</vt:lpstr>
      <vt:lpstr>Menu</vt:lpstr>
      <vt:lpstr>PowerPoint Presentation</vt:lpstr>
      <vt:lpstr>Cost</vt:lpstr>
      <vt:lpstr>Manager</vt:lpstr>
      <vt:lpstr>Report</vt:lpstr>
      <vt:lpstr>Things that could not be Implemented</vt:lpstr>
      <vt:lpstr>PowerPoint Presentation</vt:lpstr>
      <vt:lpstr>Campus Entry &amp; Exit Management</vt:lpstr>
      <vt:lpstr>PowerPoint Presentation</vt:lpstr>
      <vt:lpstr>Statistics of the test cases</vt:lpstr>
      <vt:lpstr>Conclusion</vt:lpstr>
      <vt:lpstr>     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Malav</dc:creator>
  <cp:lastModifiedBy>Akshay Malav</cp:lastModifiedBy>
  <cp:revision>62</cp:revision>
  <dcterms:created xsi:type="dcterms:W3CDTF">2018-04-20T19:13:50Z</dcterms:created>
  <dcterms:modified xsi:type="dcterms:W3CDTF">2018-04-24T18:14:37Z</dcterms:modified>
</cp:coreProperties>
</file>