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7" r:id="rId1"/>
    <p:sldMasterId id="2147483748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3"/>
      <p:bold r:id="rId14"/>
      <p:italic r:id="rId15"/>
      <p:boldItalic r:id="rId16"/>
    </p:embeddedFont>
    <p:embeddedFont>
      <p:font typeface="IBM Plex Sans Medium" panose="020B0603050203000203" pitchFamily="34" charset="0"/>
      <p:regular r:id="rId17"/>
      <p:bold r:id="rId18"/>
      <p:italic r:id="rId19"/>
      <p:boldItalic r:id="rId20"/>
    </p:embeddedFont>
    <p:embeddedFont>
      <p:font typeface="IBM Plex Sans SemiBold" panose="020B0703050203000203" pitchFamily="34" charset="0"/>
      <p:regular r:id="rId21"/>
      <p:bold r:id="rId22"/>
      <p:italic r:id="rId23"/>
      <p:boldItalic r:id="rId24"/>
    </p:embeddedFont>
    <p:embeddedFont>
      <p:font typeface="Sora" panose="020B0604020202020204" charset="0"/>
      <p:regular r:id="rId25"/>
      <p:bold r:id="rId26"/>
    </p:embeddedFont>
    <p:embeddedFont>
      <p:font typeface="Sora ExtraLight" panose="020B0604020202020204" charset="0"/>
      <p:regular r:id="rId27"/>
      <p:bold r:id="rId28"/>
    </p:embeddedFont>
    <p:embeddedFont>
      <p:font typeface="Sora Light" panose="020B0604020202020204" charset="0"/>
      <p:regular r:id="rId29"/>
      <p:bold r:id="rId30"/>
    </p:embeddedFont>
    <p:embeddedFont>
      <p:font typeface="Sora Medium" panose="020B0604020202020204" charset="0"/>
      <p:regular r:id="rId31"/>
      <p:bold r:id="rId32"/>
    </p:embeddedFont>
    <p:embeddedFont>
      <p:font typeface="Sora SemiBold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106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39ad5d63d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39ad5d63d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39ad5d63d50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Google Shape;1776;g39ad5d63d50_0_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39ad5d63d50_0_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39ad5d63d50_0_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39ad5d63d50_0_1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6" name="Google Shape;1796;g39ad5d63d50_0_1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39ad5d63d50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39ad5d63d50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39ad5d63d50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39ad5d63d50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9ad5d63d5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9ad5d63d5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39ad5d63d50_0_1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Google Shape;1880;g39ad5d63d50_0_1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9ad5d63d50_0_1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9ad5d63d50_0_1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Alt 2">
  <p:cSld name="BLANK_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900003">
            <a:off x="2618331" y="-723216"/>
            <a:ext cx="4001240" cy="1687704"/>
          </a:xfrm>
          <a:prstGeom prst="chord">
            <a:avLst>
              <a:gd name="adj1" fmla="val 694140"/>
              <a:gd name="adj2" fmla="val 11948531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138475" y="228600"/>
            <a:ext cx="21645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8600" y="4445350"/>
            <a:ext cx="4823700" cy="2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 rot="10800000" flipH="1">
            <a:off x="4395238" y="-11"/>
            <a:ext cx="4748757" cy="2797859"/>
            <a:chOff x="3200875" y="1642950"/>
            <a:chExt cx="5970275" cy="3517550"/>
          </a:xfrm>
        </p:grpSpPr>
        <p:sp>
          <p:nvSpPr>
            <p:cNvPr id="15" name="Google Shape;15;p2"/>
            <p:cNvSpPr/>
            <p:nvPr/>
          </p:nvSpPr>
          <p:spPr>
            <a:xfrm>
              <a:off x="4208325" y="1644500"/>
              <a:ext cx="4962825" cy="3516000"/>
            </a:xfrm>
            <a:custGeom>
              <a:avLst/>
              <a:gdLst/>
              <a:ahLst/>
              <a:cxnLst/>
              <a:rect l="l" t="t" r="r" b="b"/>
              <a:pathLst>
                <a:path w="198513" h="140640" extrusionOk="0">
                  <a:moveTo>
                    <a:pt x="31387" y="0"/>
                  </a:moveTo>
                  <a:lnTo>
                    <a:pt x="0" y="140640"/>
                  </a:lnTo>
                  <a:lnTo>
                    <a:pt x="198513" y="140640"/>
                  </a:lnTo>
                  <a:lnTo>
                    <a:pt x="198513" y="6370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1000">
                  <a:schemeClr val="lt2"/>
                </a:gs>
                <a:gs pos="51000">
                  <a:schemeClr val="accent1"/>
                </a:gs>
                <a:gs pos="79000">
                  <a:schemeClr val="accent1"/>
                </a:gs>
                <a:gs pos="91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6" name="Google Shape;16;p2"/>
            <p:cNvSpPr/>
            <p:nvPr/>
          </p:nvSpPr>
          <p:spPr>
            <a:xfrm>
              <a:off x="3200875" y="1642950"/>
              <a:ext cx="1795975" cy="3517550"/>
            </a:xfrm>
            <a:custGeom>
              <a:avLst/>
              <a:gdLst/>
              <a:ahLst/>
              <a:cxnLst/>
              <a:rect l="l" t="t" r="r" b="b"/>
              <a:pathLst>
                <a:path w="71839" h="140702" extrusionOk="0">
                  <a:moveTo>
                    <a:pt x="71839" y="0"/>
                  </a:moveTo>
                  <a:lnTo>
                    <a:pt x="40808" y="140702"/>
                  </a:lnTo>
                  <a:lnTo>
                    <a:pt x="0" y="1407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17" name="Google Shape;17;p2"/>
          <p:cNvGrpSpPr/>
          <p:nvPr/>
        </p:nvGrpSpPr>
        <p:grpSpPr>
          <a:xfrm flipH="1">
            <a:off x="6309311" y="2793726"/>
            <a:ext cx="2834695" cy="1890116"/>
            <a:chOff x="312900" y="2793625"/>
            <a:chExt cx="2221200" cy="1481050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9" name="Google Shape;19;p2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23" name="Google Shape;23;p2"/>
              <p:cNvGrpSpPr/>
              <p:nvPr/>
            </p:nvGrpSpPr>
            <p:grpSpPr>
              <a:xfrm>
                <a:off x="461225" y="3619500"/>
                <a:ext cx="1480800" cy="370200"/>
                <a:chOff x="461225" y="3249175"/>
                <a:chExt cx="1480800" cy="370200"/>
              </a:xfrm>
            </p:grpSpPr>
            <p:sp>
              <p:nvSpPr>
                <p:cNvPr id="24" name="Google Shape;24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28" name="Google Shape;28;p2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29" name="Google Shape;29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33" name="Google Shape;33;p2"/>
              <p:cNvGrpSpPr/>
              <p:nvPr/>
            </p:nvGrpSpPr>
            <p:grpSpPr>
              <a:xfrm>
                <a:off x="461225" y="4360025"/>
                <a:ext cx="1480800" cy="370200"/>
                <a:chOff x="461225" y="3249175"/>
                <a:chExt cx="1480800" cy="370200"/>
              </a:xfrm>
            </p:grpSpPr>
            <p:sp>
              <p:nvSpPr>
                <p:cNvPr id="34" name="Google Shape;34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36" name="Google Shape;36;p2"/>
            <p:cNvSpPr/>
            <p:nvPr/>
          </p:nvSpPr>
          <p:spPr>
            <a:xfrm>
              <a:off x="2163900" y="390358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37" name="Google Shape;37;p2"/>
          <p:cNvSpPr txBox="1">
            <a:spLocks noGrp="1"/>
          </p:cNvSpPr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CUSTOM_2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4" name="Google Shape;244;p11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4000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grpSp>
        <p:nvGrpSpPr>
          <p:cNvPr id="245" name="Google Shape;245;p11"/>
          <p:cNvGrpSpPr/>
          <p:nvPr/>
        </p:nvGrpSpPr>
        <p:grpSpPr>
          <a:xfrm rot="10800000" flipH="1">
            <a:off x="6179902" y="24"/>
            <a:ext cx="2963226" cy="1495659"/>
            <a:chOff x="4306084" y="2701610"/>
            <a:chExt cx="4837921" cy="2441893"/>
          </a:xfrm>
        </p:grpSpPr>
        <p:sp>
          <p:nvSpPr>
            <p:cNvPr id="246" name="Google Shape;246;p11"/>
            <p:cNvSpPr/>
            <p:nvPr/>
          </p:nvSpPr>
          <p:spPr>
            <a:xfrm>
              <a:off x="4306084" y="4485495"/>
              <a:ext cx="4837921" cy="658008"/>
            </a:xfrm>
            <a:custGeom>
              <a:avLst/>
              <a:gdLst/>
              <a:ahLst/>
              <a:cxnLst/>
              <a:rect l="l" t="t" r="r" b="b"/>
              <a:pathLst>
                <a:path w="89824" h="12217" fill="none" extrusionOk="0">
                  <a:moveTo>
                    <a:pt x="85826" y="0"/>
                  </a:moveTo>
                  <a:lnTo>
                    <a:pt x="85826" y="0"/>
                  </a:lnTo>
                  <a:lnTo>
                    <a:pt x="85045" y="291"/>
                  </a:lnTo>
                  <a:lnTo>
                    <a:pt x="84218" y="581"/>
                  </a:lnTo>
                  <a:lnTo>
                    <a:pt x="83370" y="871"/>
                  </a:lnTo>
                  <a:lnTo>
                    <a:pt x="82476" y="1139"/>
                  </a:lnTo>
                  <a:lnTo>
                    <a:pt x="81538" y="1430"/>
                  </a:lnTo>
                  <a:lnTo>
                    <a:pt x="80578" y="1697"/>
                  </a:lnTo>
                  <a:lnTo>
                    <a:pt x="79596" y="1943"/>
                  </a:lnTo>
                  <a:lnTo>
                    <a:pt x="78568" y="2189"/>
                  </a:lnTo>
                  <a:lnTo>
                    <a:pt x="77496" y="2434"/>
                  </a:lnTo>
                  <a:lnTo>
                    <a:pt x="76424" y="2680"/>
                  </a:lnTo>
                  <a:lnTo>
                    <a:pt x="75308" y="2903"/>
                  </a:lnTo>
                  <a:lnTo>
                    <a:pt x="74146" y="3104"/>
                  </a:lnTo>
                  <a:lnTo>
                    <a:pt x="71779" y="3529"/>
                  </a:lnTo>
                  <a:lnTo>
                    <a:pt x="69278" y="3886"/>
                  </a:lnTo>
                  <a:lnTo>
                    <a:pt x="66709" y="4221"/>
                  </a:lnTo>
                  <a:lnTo>
                    <a:pt x="64029" y="4511"/>
                  </a:lnTo>
                  <a:lnTo>
                    <a:pt x="61260" y="4779"/>
                  </a:lnTo>
                  <a:lnTo>
                    <a:pt x="58424" y="4980"/>
                  </a:lnTo>
                  <a:lnTo>
                    <a:pt x="55498" y="5159"/>
                  </a:lnTo>
                  <a:lnTo>
                    <a:pt x="52506" y="5271"/>
                  </a:lnTo>
                  <a:lnTo>
                    <a:pt x="49468" y="5338"/>
                  </a:lnTo>
                  <a:lnTo>
                    <a:pt x="46364" y="5382"/>
                  </a:lnTo>
                  <a:lnTo>
                    <a:pt x="46364" y="5382"/>
                  </a:lnTo>
                  <a:lnTo>
                    <a:pt x="43260" y="5338"/>
                  </a:lnTo>
                  <a:lnTo>
                    <a:pt x="40200" y="5271"/>
                  </a:lnTo>
                  <a:lnTo>
                    <a:pt x="37208" y="5159"/>
                  </a:lnTo>
                  <a:lnTo>
                    <a:pt x="34304" y="4980"/>
                  </a:lnTo>
                  <a:lnTo>
                    <a:pt x="31446" y="4779"/>
                  </a:lnTo>
                  <a:lnTo>
                    <a:pt x="28676" y="4511"/>
                  </a:lnTo>
                  <a:lnTo>
                    <a:pt x="25996" y="4221"/>
                  </a:lnTo>
                  <a:lnTo>
                    <a:pt x="23428" y="3886"/>
                  </a:lnTo>
                  <a:lnTo>
                    <a:pt x="20927" y="3529"/>
                  </a:lnTo>
                  <a:lnTo>
                    <a:pt x="18560" y="3104"/>
                  </a:lnTo>
                  <a:lnTo>
                    <a:pt x="17421" y="2903"/>
                  </a:lnTo>
                  <a:lnTo>
                    <a:pt x="16282" y="2680"/>
                  </a:lnTo>
                  <a:lnTo>
                    <a:pt x="15210" y="2434"/>
                  </a:lnTo>
                  <a:lnTo>
                    <a:pt x="14138" y="2189"/>
                  </a:lnTo>
                  <a:lnTo>
                    <a:pt x="13110" y="1943"/>
                  </a:lnTo>
                  <a:lnTo>
                    <a:pt x="12128" y="1697"/>
                  </a:lnTo>
                  <a:lnTo>
                    <a:pt x="11167" y="1430"/>
                  </a:lnTo>
                  <a:lnTo>
                    <a:pt x="10229" y="1139"/>
                  </a:lnTo>
                  <a:lnTo>
                    <a:pt x="9336" y="871"/>
                  </a:lnTo>
                  <a:lnTo>
                    <a:pt x="8487" y="581"/>
                  </a:lnTo>
                  <a:lnTo>
                    <a:pt x="7661" y="291"/>
                  </a:lnTo>
                  <a:lnTo>
                    <a:pt x="6879" y="0"/>
                  </a:lnTo>
                  <a:lnTo>
                    <a:pt x="6879" y="0"/>
                  </a:lnTo>
                  <a:lnTo>
                    <a:pt x="6075" y="313"/>
                  </a:lnTo>
                  <a:lnTo>
                    <a:pt x="5338" y="648"/>
                  </a:lnTo>
                  <a:lnTo>
                    <a:pt x="4624" y="983"/>
                  </a:lnTo>
                  <a:lnTo>
                    <a:pt x="3976" y="1340"/>
                  </a:lnTo>
                  <a:lnTo>
                    <a:pt x="3351" y="1697"/>
                  </a:lnTo>
                  <a:lnTo>
                    <a:pt x="2793" y="2055"/>
                  </a:lnTo>
                  <a:lnTo>
                    <a:pt x="2279" y="2412"/>
                  </a:lnTo>
                  <a:lnTo>
                    <a:pt x="1810" y="2792"/>
                  </a:lnTo>
                  <a:lnTo>
                    <a:pt x="1386" y="3171"/>
                  </a:lnTo>
                  <a:lnTo>
                    <a:pt x="1028" y="3551"/>
                  </a:lnTo>
                  <a:lnTo>
                    <a:pt x="716" y="3931"/>
                  </a:lnTo>
                  <a:lnTo>
                    <a:pt x="470" y="4310"/>
                  </a:lnTo>
                  <a:lnTo>
                    <a:pt x="269" y="4712"/>
                  </a:lnTo>
                  <a:lnTo>
                    <a:pt x="180" y="4913"/>
                  </a:lnTo>
                  <a:lnTo>
                    <a:pt x="135" y="5114"/>
                  </a:lnTo>
                  <a:lnTo>
                    <a:pt x="68" y="5315"/>
                  </a:lnTo>
                  <a:lnTo>
                    <a:pt x="46" y="5516"/>
                  </a:lnTo>
                  <a:lnTo>
                    <a:pt x="23" y="5717"/>
                  </a:lnTo>
                  <a:lnTo>
                    <a:pt x="1" y="5918"/>
                  </a:lnTo>
                  <a:lnTo>
                    <a:pt x="1" y="5918"/>
                  </a:lnTo>
                  <a:lnTo>
                    <a:pt x="23" y="6142"/>
                  </a:lnTo>
                  <a:lnTo>
                    <a:pt x="46" y="6365"/>
                  </a:lnTo>
                  <a:lnTo>
                    <a:pt x="90" y="6566"/>
                  </a:lnTo>
                  <a:lnTo>
                    <a:pt x="135" y="6789"/>
                  </a:lnTo>
                  <a:lnTo>
                    <a:pt x="224" y="7013"/>
                  </a:lnTo>
                  <a:lnTo>
                    <a:pt x="314" y="7214"/>
                  </a:lnTo>
                  <a:lnTo>
                    <a:pt x="425" y="7437"/>
                  </a:lnTo>
                  <a:lnTo>
                    <a:pt x="537" y="7638"/>
                  </a:lnTo>
                  <a:lnTo>
                    <a:pt x="671" y="7839"/>
                  </a:lnTo>
                  <a:lnTo>
                    <a:pt x="827" y="8062"/>
                  </a:lnTo>
                  <a:lnTo>
                    <a:pt x="1185" y="8464"/>
                  </a:lnTo>
                  <a:lnTo>
                    <a:pt x="1609" y="8866"/>
                  </a:lnTo>
                  <a:lnTo>
                    <a:pt x="2078" y="9268"/>
                  </a:lnTo>
                  <a:lnTo>
                    <a:pt x="2614" y="9670"/>
                  </a:lnTo>
                  <a:lnTo>
                    <a:pt x="3195" y="10050"/>
                  </a:lnTo>
                  <a:lnTo>
                    <a:pt x="3842" y="10430"/>
                  </a:lnTo>
                  <a:lnTo>
                    <a:pt x="4557" y="10809"/>
                  </a:lnTo>
                  <a:lnTo>
                    <a:pt x="5294" y="11167"/>
                  </a:lnTo>
                  <a:lnTo>
                    <a:pt x="6098" y="11524"/>
                  </a:lnTo>
                  <a:lnTo>
                    <a:pt x="6969" y="11881"/>
                  </a:lnTo>
                  <a:lnTo>
                    <a:pt x="7862" y="12216"/>
                  </a:lnTo>
                  <a:lnTo>
                    <a:pt x="84844" y="12216"/>
                  </a:lnTo>
                  <a:lnTo>
                    <a:pt x="89824" y="9871"/>
                  </a:lnTo>
                  <a:lnTo>
                    <a:pt x="89824" y="1988"/>
                  </a:lnTo>
                  <a:lnTo>
                    <a:pt x="89824" y="1988"/>
                  </a:lnTo>
                  <a:lnTo>
                    <a:pt x="89400" y="1720"/>
                  </a:lnTo>
                  <a:lnTo>
                    <a:pt x="88975" y="1474"/>
                  </a:lnTo>
                  <a:lnTo>
                    <a:pt x="88506" y="1206"/>
                  </a:lnTo>
                  <a:lnTo>
                    <a:pt x="88015" y="961"/>
                  </a:lnTo>
                  <a:lnTo>
                    <a:pt x="87501" y="715"/>
                  </a:lnTo>
                  <a:lnTo>
                    <a:pt x="86965" y="469"/>
                  </a:lnTo>
                  <a:lnTo>
                    <a:pt x="85826" y="0"/>
                  </a:lnTo>
                  <a:lnTo>
                    <a:pt x="8582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4306084" y="3738493"/>
              <a:ext cx="4837921" cy="747038"/>
            </a:xfrm>
            <a:custGeom>
              <a:avLst/>
              <a:gdLst/>
              <a:ahLst/>
              <a:cxnLst/>
              <a:rect l="l" t="t" r="r" b="b"/>
              <a:pathLst>
                <a:path w="89824" h="13870" fill="none" extrusionOk="0">
                  <a:moveTo>
                    <a:pt x="79372" y="0"/>
                  </a:moveTo>
                  <a:lnTo>
                    <a:pt x="79372" y="0"/>
                  </a:lnTo>
                  <a:lnTo>
                    <a:pt x="77764" y="380"/>
                  </a:lnTo>
                  <a:lnTo>
                    <a:pt x="76067" y="737"/>
                  </a:lnTo>
                  <a:lnTo>
                    <a:pt x="74325" y="1072"/>
                  </a:lnTo>
                  <a:lnTo>
                    <a:pt x="72494" y="1407"/>
                  </a:lnTo>
                  <a:lnTo>
                    <a:pt x="70595" y="1698"/>
                  </a:lnTo>
                  <a:lnTo>
                    <a:pt x="68652" y="1966"/>
                  </a:lnTo>
                  <a:lnTo>
                    <a:pt x="66642" y="2234"/>
                  </a:lnTo>
                  <a:lnTo>
                    <a:pt x="64565" y="2457"/>
                  </a:lnTo>
                  <a:lnTo>
                    <a:pt x="62444" y="2658"/>
                  </a:lnTo>
                  <a:lnTo>
                    <a:pt x="60278" y="2859"/>
                  </a:lnTo>
                  <a:lnTo>
                    <a:pt x="58044" y="3015"/>
                  </a:lnTo>
                  <a:lnTo>
                    <a:pt x="55789" y="3127"/>
                  </a:lnTo>
                  <a:lnTo>
                    <a:pt x="53488" y="3239"/>
                  </a:lnTo>
                  <a:lnTo>
                    <a:pt x="51143" y="3306"/>
                  </a:lnTo>
                  <a:lnTo>
                    <a:pt x="48754" y="3350"/>
                  </a:lnTo>
                  <a:lnTo>
                    <a:pt x="46364" y="3373"/>
                  </a:lnTo>
                  <a:lnTo>
                    <a:pt x="46364" y="3373"/>
                  </a:lnTo>
                  <a:lnTo>
                    <a:pt x="43952" y="3350"/>
                  </a:lnTo>
                  <a:lnTo>
                    <a:pt x="41563" y="3306"/>
                  </a:lnTo>
                  <a:lnTo>
                    <a:pt x="39218" y="3239"/>
                  </a:lnTo>
                  <a:lnTo>
                    <a:pt x="36917" y="3127"/>
                  </a:lnTo>
                  <a:lnTo>
                    <a:pt x="34662" y="3015"/>
                  </a:lnTo>
                  <a:lnTo>
                    <a:pt x="32451" y="2859"/>
                  </a:lnTo>
                  <a:lnTo>
                    <a:pt x="30262" y="2658"/>
                  </a:lnTo>
                  <a:lnTo>
                    <a:pt x="28140" y="2457"/>
                  </a:lnTo>
                  <a:lnTo>
                    <a:pt x="26086" y="2234"/>
                  </a:lnTo>
                  <a:lnTo>
                    <a:pt x="24053" y="1966"/>
                  </a:lnTo>
                  <a:lnTo>
                    <a:pt x="22111" y="1698"/>
                  </a:lnTo>
                  <a:lnTo>
                    <a:pt x="20212" y="1407"/>
                  </a:lnTo>
                  <a:lnTo>
                    <a:pt x="18381" y="1072"/>
                  </a:lnTo>
                  <a:lnTo>
                    <a:pt x="16639" y="737"/>
                  </a:lnTo>
                  <a:lnTo>
                    <a:pt x="14942" y="380"/>
                  </a:lnTo>
                  <a:lnTo>
                    <a:pt x="13334" y="0"/>
                  </a:lnTo>
                  <a:lnTo>
                    <a:pt x="13334" y="0"/>
                  </a:lnTo>
                  <a:lnTo>
                    <a:pt x="11815" y="380"/>
                  </a:lnTo>
                  <a:lnTo>
                    <a:pt x="10386" y="782"/>
                  </a:lnTo>
                  <a:lnTo>
                    <a:pt x="9046" y="1229"/>
                  </a:lnTo>
                  <a:lnTo>
                    <a:pt x="7773" y="1653"/>
                  </a:lnTo>
                  <a:lnTo>
                    <a:pt x="6589" y="2122"/>
                  </a:lnTo>
                  <a:lnTo>
                    <a:pt x="5495" y="2591"/>
                  </a:lnTo>
                  <a:lnTo>
                    <a:pt x="4490" y="3060"/>
                  </a:lnTo>
                  <a:lnTo>
                    <a:pt x="4021" y="3328"/>
                  </a:lnTo>
                  <a:lnTo>
                    <a:pt x="3574" y="3574"/>
                  </a:lnTo>
                  <a:lnTo>
                    <a:pt x="3150" y="3819"/>
                  </a:lnTo>
                  <a:lnTo>
                    <a:pt x="2770" y="4087"/>
                  </a:lnTo>
                  <a:lnTo>
                    <a:pt x="2391" y="4333"/>
                  </a:lnTo>
                  <a:lnTo>
                    <a:pt x="2056" y="4601"/>
                  </a:lnTo>
                  <a:lnTo>
                    <a:pt x="1743" y="4869"/>
                  </a:lnTo>
                  <a:lnTo>
                    <a:pt x="1430" y="5137"/>
                  </a:lnTo>
                  <a:lnTo>
                    <a:pt x="1162" y="5405"/>
                  </a:lnTo>
                  <a:lnTo>
                    <a:pt x="939" y="5673"/>
                  </a:lnTo>
                  <a:lnTo>
                    <a:pt x="716" y="5941"/>
                  </a:lnTo>
                  <a:lnTo>
                    <a:pt x="537" y="6231"/>
                  </a:lnTo>
                  <a:lnTo>
                    <a:pt x="381" y="6499"/>
                  </a:lnTo>
                  <a:lnTo>
                    <a:pt x="247" y="6790"/>
                  </a:lnTo>
                  <a:lnTo>
                    <a:pt x="135" y="7058"/>
                  </a:lnTo>
                  <a:lnTo>
                    <a:pt x="68" y="7348"/>
                  </a:lnTo>
                  <a:lnTo>
                    <a:pt x="23" y="7638"/>
                  </a:lnTo>
                  <a:lnTo>
                    <a:pt x="1" y="7929"/>
                  </a:lnTo>
                  <a:lnTo>
                    <a:pt x="1" y="7929"/>
                  </a:lnTo>
                  <a:lnTo>
                    <a:pt x="23" y="8130"/>
                  </a:lnTo>
                  <a:lnTo>
                    <a:pt x="46" y="8331"/>
                  </a:lnTo>
                  <a:lnTo>
                    <a:pt x="68" y="8532"/>
                  </a:lnTo>
                  <a:lnTo>
                    <a:pt x="135" y="8733"/>
                  </a:lnTo>
                  <a:lnTo>
                    <a:pt x="180" y="8934"/>
                  </a:lnTo>
                  <a:lnTo>
                    <a:pt x="269" y="9135"/>
                  </a:lnTo>
                  <a:lnTo>
                    <a:pt x="470" y="9537"/>
                  </a:lnTo>
                  <a:lnTo>
                    <a:pt x="716" y="9916"/>
                  </a:lnTo>
                  <a:lnTo>
                    <a:pt x="1028" y="10318"/>
                  </a:lnTo>
                  <a:lnTo>
                    <a:pt x="1386" y="10698"/>
                  </a:lnTo>
                  <a:lnTo>
                    <a:pt x="1810" y="11055"/>
                  </a:lnTo>
                  <a:lnTo>
                    <a:pt x="2279" y="11435"/>
                  </a:lnTo>
                  <a:lnTo>
                    <a:pt x="2793" y="11792"/>
                  </a:lnTo>
                  <a:lnTo>
                    <a:pt x="3351" y="12150"/>
                  </a:lnTo>
                  <a:lnTo>
                    <a:pt x="3976" y="12507"/>
                  </a:lnTo>
                  <a:lnTo>
                    <a:pt x="4624" y="12864"/>
                  </a:lnTo>
                  <a:lnTo>
                    <a:pt x="5338" y="13199"/>
                  </a:lnTo>
                  <a:lnTo>
                    <a:pt x="6075" y="13534"/>
                  </a:lnTo>
                  <a:lnTo>
                    <a:pt x="6879" y="13869"/>
                  </a:lnTo>
                  <a:lnTo>
                    <a:pt x="6879" y="13869"/>
                  </a:lnTo>
                  <a:lnTo>
                    <a:pt x="7661" y="13557"/>
                  </a:lnTo>
                  <a:lnTo>
                    <a:pt x="8487" y="13266"/>
                  </a:lnTo>
                  <a:lnTo>
                    <a:pt x="9336" y="12976"/>
                  </a:lnTo>
                  <a:lnTo>
                    <a:pt x="10229" y="12708"/>
                  </a:lnTo>
                  <a:lnTo>
                    <a:pt x="11167" y="12440"/>
                  </a:lnTo>
                  <a:lnTo>
                    <a:pt x="12128" y="12172"/>
                  </a:lnTo>
                  <a:lnTo>
                    <a:pt x="13110" y="11904"/>
                  </a:lnTo>
                  <a:lnTo>
                    <a:pt x="14138" y="11658"/>
                  </a:lnTo>
                  <a:lnTo>
                    <a:pt x="15210" y="11413"/>
                  </a:lnTo>
                  <a:lnTo>
                    <a:pt x="16282" y="11189"/>
                  </a:lnTo>
                  <a:lnTo>
                    <a:pt x="17421" y="10966"/>
                  </a:lnTo>
                  <a:lnTo>
                    <a:pt x="18560" y="10743"/>
                  </a:lnTo>
                  <a:lnTo>
                    <a:pt x="20927" y="10318"/>
                  </a:lnTo>
                  <a:lnTo>
                    <a:pt x="23428" y="9961"/>
                  </a:lnTo>
                  <a:lnTo>
                    <a:pt x="25996" y="9626"/>
                  </a:lnTo>
                  <a:lnTo>
                    <a:pt x="28676" y="9336"/>
                  </a:lnTo>
                  <a:lnTo>
                    <a:pt x="31446" y="9068"/>
                  </a:lnTo>
                  <a:lnTo>
                    <a:pt x="34304" y="8867"/>
                  </a:lnTo>
                  <a:lnTo>
                    <a:pt x="37208" y="8688"/>
                  </a:lnTo>
                  <a:lnTo>
                    <a:pt x="40200" y="8576"/>
                  </a:lnTo>
                  <a:lnTo>
                    <a:pt x="43260" y="8509"/>
                  </a:lnTo>
                  <a:lnTo>
                    <a:pt x="46364" y="8487"/>
                  </a:lnTo>
                  <a:lnTo>
                    <a:pt x="46364" y="8487"/>
                  </a:lnTo>
                  <a:lnTo>
                    <a:pt x="49468" y="8509"/>
                  </a:lnTo>
                  <a:lnTo>
                    <a:pt x="52506" y="8576"/>
                  </a:lnTo>
                  <a:lnTo>
                    <a:pt x="55498" y="8688"/>
                  </a:lnTo>
                  <a:lnTo>
                    <a:pt x="58424" y="8867"/>
                  </a:lnTo>
                  <a:lnTo>
                    <a:pt x="61260" y="9068"/>
                  </a:lnTo>
                  <a:lnTo>
                    <a:pt x="64029" y="9336"/>
                  </a:lnTo>
                  <a:lnTo>
                    <a:pt x="66709" y="9626"/>
                  </a:lnTo>
                  <a:lnTo>
                    <a:pt x="69278" y="9961"/>
                  </a:lnTo>
                  <a:lnTo>
                    <a:pt x="71779" y="10318"/>
                  </a:lnTo>
                  <a:lnTo>
                    <a:pt x="74146" y="10743"/>
                  </a:lnTo>
                  <a:lnTo>
                    <a:pt x="75308" y="10966"/>
                  </a:lnTo>
                  <a:lnTo>
                    <a:pt x="76424" y="11189"/>
                  </a:lnTo>
                  <a:lnTo>
                    <a:pt x="77496" y="11413"/>
                  </a:lnTo>
                  <a:lnTo>
                    <a:pt x="78568" y="11658"/>
                  </a:lnTo>
                  <a:lnTo>
                    <a:pt x="79596" y="11904"/>
                  </a:lnTo>
                  <a:lnTo>
                    <a:pt x="80578" y="12172"/>
                  </a:lnTo>
                  <a:lnTo>
                    <a:pt x="81538" y="12440"/>
                  </a:lnTo>
                  <a:lnTo>
                    <a:pt x="82476" y="12708"/>
                  </a:lnTo>
                  <a:lnTo>
                    <a:pt x="83370" y="12976"/>
                  </a:lnTo>
                  <a:lnTo>
                    <a:pt x="84218" y="13266"/>
                  </a:lnTo>
                  <a:lnTo>
                    <a:pt x="85045" y="13557"/>
                  </a:lnTo>
                  <a:lnTo>
                    <a:pt x="85826" y="13869"/>
                  </a:lnTo>
                  <a:lnTo>
                    <a:pt x="85826" y="13869"/>
                  </a:lnTo>
                  <a:lnTo>
                    <a:pt x="86965" y="13378"/>
                  </a:lnTo>
                  <a:lnTo>
                    <a:pt x="88015" y="12887"/>
                  </a:lnTo>
                  <a:lnTo>
                    <a:pt x="88506" y="12641"/>
                  </a:lnTo>
                  <a:lnTo>
                    <a:pt x="88975" y="12395"/>
                  </a:lnTo>
                  <a:lnTo>
                    <a:pt x="89400" y="12127"/>
                  </a:lnTo>
                  <a:lnTo>
                    <a:pt x="89824" y="11859"/>
                  </a:lnTo>
                  <a:lnTo>
                    <a:pt x="89824" y="3998"/>
                  </a:lnTo>
                  <a:lnTo>
                    <a:pt x="89824" y="3998"/>
                  </a:lnTo>
                  <a:lnTo>
                    <a:pt x="89377" y="3708"/>
                  </a:lnTo>
                  <a:lnTo>
                    <a:pt x="88886" y="3440"/>
                  </a:lnTo>
                  <a:lnTo>
                    <a:pt x="88395" y="3149"/>
                  </a:lnTo>
                  <a:lnTo>
                    <a:pt x="87859" y="2881"/>
                  </a:lnTo>
                  <a:lnTo>
                    <a:pt x="87300" y="2613"/>
                  </a:lnTo>
                  <a:lnTo>
                    <a:pt x="86697" y="2368"/>
                  </a:lnTo>
                  <a:lnTo>
                    <a:pt x="86094" y="2100"/>
                  </a:lnTo>
                  <a:lnTo>
                    <a:pt x="85447" y="1854"/>
                  </a:lnTo>
                  <a:lnTo>
                    <a:pt x="84084" y="1363"/>
                  </a:lnTo>
                  <a:lnTo>
                    <a:pt x="82610" y="871"/>
                  </a:lnTo>
                  <a:lnTo>
                    <a:pt x="81047" y="425"/>
                  </a:lnTo>
                  <a:lnTo>
                    <a:pt x="79372" y="0"/>
                  </a:lnTo>
                  <a:lnTo>
                    <a:pt x="7937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4306084" y="2701610"/>
              <a:ext cx="4837921" cy="1036913"/>
            </a:xfrm>
            <a:custGeom>
              <a:avLst/>
              <a:gdLst/>
              <a:ahLst/>
              <a:cxnLst/>
              <a:rect l="l" t="t" r="r" b="b"/>
              <a:pathLst>
                <a:path w="89824" h="19252" fill="none" extrusionOk="0">
                  <a:moveTo>
                    <a:pt x="46364" y="1"/>
                  </a:moveTo>
                  <a:lnTo>
                    <a:pt x="46364" y="1"/>
                  </a:lnTo>
                  <a:lnTo>
                    <a:pt x="43974" y="1"/>
                  </a:lnTo>
                  <a:lnTo>
                    <a:pt x="41607" y="45"/>
                  </a:lnTo>
                  <a:lnTo>
                    <a:pt x="39307" y="135"/>
                  </a:lnTo>
                  <a:lnTo>
                    <a:pt x="37007" y="224"/>
                  </a:lnTo>
                  <a:lnTo>
                    <a:pt x="34773" y="358"/>
                  </a:lnTo>
                  <a:lnTo>
                    <a:pt x="32562" y="492"/>
                  </a:lnTo>
                  <a:lnTo>
                    <a:pt x="30418" y="671"/>
                  </a:lnTo>
                  <a:lnTo>
                    <a:pt x="28319" y="872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34" y="1631"/>
                  </a:lnTo>
                  <a:lnTo>
                    <a:pt x="20436" y="1921"/>
                  </a:lnTo>
                  <a:lnTo>
                    <a:pt x="18627" y="2234"/>
                  </a:lnTo>
                  <a:lnTo>
                    <a:pt x="16885" y="2569"/>
                  </a:lnTo>
                  <a:lnTo>
                    <a:pt x="15187" y="2926"/>
                  </a:lnTo>
                  <a:lnTo>
                    <a:pt x="13579" y="3306"/>
                  </a:lnTo>
                  <a:lnTo>
                    <a:pt x="12038" y="3708"/>
                  </a:lnTo>
                  <a:lnTo>
                    <a:pt x="10587" y="4110"/>
                  </a:lnTo>
                  <a:lnTo>
                    <a:pt x="9224" y="4534"/>
                  </a:lnTo>
                  <a:lnTo>
                    <a:pt x="7929" y="4981"/>
                  </a:lnTo>
                  <a:lnTo>
                    <a:pt x="6723" y="5450"/>
                  </a:lnTo>
                  <a:lnTo>
                    <a:pt x="5606" y="5919"/>
                  </a:lnTo>
                  <a:lnTo>
                    <a:pt x="4579" y="6410"/>
                  </a:lnTo>
                  <a:lnTo>
                    <a:pt x="4110" y="6656"/>
                  </a:lnTo>
                  <a:lnTo>
                    <a:pt x="3641" y="6901"/>
                  </a:lnTo>
                  <a:lnTo>
                    <a:pt x="3217" y="7169"/>
                  </a:lnTo>
                  <a:lnTo>
                    <a:pt x="2815" y="7415"/>
                  </a:lnTo>
                  <a:lnTo>
                    <a:pt x="2435" y="7683"/>
                  </a:lnTo>
                  <a:lnTo>
                    <a:pt x="2100" y="7951"/>
                  </a:lnTo>
                  <a:lnTo>
                    <a:pt x="1765" y="8219"/>
                  </a:lnTo>
                  <a:lnTo>
                    <a:pt x="1475" y="8487"/>
                  </a:lnTo>
                  <a:lnTo>
                    <a:pt x="1185" y="8755"/>
                  </a:lnTo>
                  <a:lnTo>
                    <a:pt x="961" y="9023"/>
                  </a:lnTo>
                  <a:lnTo>
                    <a:pt x="738" y="9313"/>
                  </a:lnTo>
                  <a:lnTo>
                    <a:pt x="537" y="9581"/>
                  </a:lnTo>
                  <a:lnTo>
                    <a:pt x="381" y="9872"/>
                  </a:lnTo>
                  <a:lnTo>
                    <a:pt x="247" y="10140"/>
                  </a:lnTo>
                  <a:lnTo>
                    <a:pt x="135" y="10430"/>
                  </a:lnTo>
                  <a:lnTo>
                    <a:pt x="68" y="10720"/>
                  </a:lnTo>
                  <a:lnTo>
                    <a:pt x="23" y="11011"/>
                  </a:lnTo>
                  <a:lnTo>
                    <a:pt x="1" y="11301"/>
                  </a:lnTo>
                  <a:lnTo>
                    <a:pt x="1" y="11301"/>
                  </a:lnTo>
                  <a:lnTo>
                    <a:pt x="23" y="11591"/>
                  </a:lnTo>
                  <a:lnTo>
                    <a:pt x="68" y="11882"/>
                  </a:lnTo>
                  <a:lnTo>
                    <a:pt x="135" y="12172"/>
                  </a:lnTo>
                  <a:lnTo>
                    <a:pt x="247" y="12462"/>
                  </a:lnTo>
                  <a:lnTo>
                    <a:pt x="381" y="12730"/>
                  </a:lnTo>
                  <a:lnTo>
                    <a:pt x="537" y="13021"/>
                  </a:lnTo>
                  <a:lnTo>
                    <a:pt x="716" y="13289"/>
                  </a:lnTo>
                  <a:lnTo>
                    <a:pt x="939" y="13557"/>
                  </a:lnTo>
                  <a:lnTo>
                    <a:pt x="1162" y="13847"/>
                  </a:lnTo>
                  <a:lnTo>
                    <a:pt x="1430" y="14115"/>
                  </a:lnTo>
                  <a:lnTo>
                    <a:pt x="1743" y="14383"/>
                  </a:lnTo>
                  <a:lnTo>
                    <a:pt x="2056" y="14629"/>
                  </a:lnTo>
                  <a:lnTo>
                    <a:pt x="2391" y="14897"/>
                  </a:lnTo>
                  <a:lnTo>
                    <a:pt x="2770" y="15165"/>
                  </a:lnTo>
                  <a:lnTo>
                    <a:pt x="3150" y="15410"/>
                  </a:lnTo>
                  <a:lnTo>
                    <a:pt x="3574" y="15678"/>
                  </a:lnTo>
                  <a:lnTo>
                    <a:pt x="4021" y="15924"/>
                  </a:lnTo>
                  <a:lnTo>
                    <a:pt x="4490" y="16170"/>
                  </a:lnTo>
                  <a:lnTo>
                    <a:pt x="5495" y="16661"/>
                  </a:lnTo>
                  <a:lnTo>
                    <a:pt x="6589" y="17130"/>
                  </a:lnTo>
                  <a:lnTo>
                    <a:pt x="7773" y="17577"/>
                  </a:lnTo>
                  <a:lnTo>
                    <a:pt x="9046" y="18023"/>
                  </a:lnTo>
                  <a:lnTo>
                    <a:pt x="10386" y="18447"/>
                  </a:lnTo>
                  <a:lnTo>
                    <a:pt x="11815" y="18849"/>
                  </a:lnTo>
                  <a:lnTo>
                    <a:pt x="13334" y="19251"/>
                  </a:lnTo>
                  <a:lnTo>
                    <a:pt x="13334" y="19251"/>
                  </a:lnTo>
                  <a:lnTo>
                    <a:pt x="14942" y="18872"/>
                  </a:lnTo>
                  <a:lnTo>
                    <a:pt x="16639" y="18492"/>
                  </a:lnTo>
                  <a:lnTo>
                    <a:pt x="18381" y="18157"/>
                  </a:lnTo>
                  <a:lnTo>
                    <a:pt x="20212" y="17845"/>
                  </a:lnTo>
                  <a:lnTo>
                    <a:pt x="22111" y="17532"/>
                  </a:lnTo>
                  <a:lnTo>
                    <a:pt x="24053" y="17264"/>
                  </a:lnTo>
                  <a:lnTo>
                    <a:pt x="26086" y="16996"/>
                  </a:lnTo>
                  <a:lnTo>
                    <a:pt x="28140" y="16773"/>
                  </a:lnTo>
                  <a:lnTo>
                    <a:pt x="30262" y="16572"/>
                  </a:lnTo>
                  <a:lnTo>
                    <a:pt x="32451" y="16393"/>
                  </a:lnTo>
                  <a:lnTo>
                    <a:pt x="34662" y="16237"/>
                  </a:lnTo>
                  <a:lnTo>
                    <a:pt x="36917" y="16103"/>
                  </a:lnTo>
                  <a:lnTo>
                    <a:pt x="39218" y="15991"/>
                  </a:lnTo>
                  <a:lnTo>
                    <a:pt x="41563" y="15924"/>
                  </a:lnTo>
                  <a:lnTo>
                    <a:pt x="43952" y="15879"/>
                  </a:lnTo>
                  <a:lnTo>
                    <a:pt x="46364" y="15857"/>
                  </a:lnTo>
                  <a:lnTo>
                    <a:pt x="46364" y="15857"/>
                  </a:lnTo>
                  <a:lnTo>
                    <a:pt x="48754" y="15879"/>
                  </a:lnTo>
                  <a:lnTo>
                    <a:pt x="51143" y="15924"/>
                  </a:lnTo>
                  <a:lnTo>
                    <a:pt x="53488" y="15991"/>
                  </a:lnTo>
                  <a:lnTo>
                    <a:pt x="55789" y="16103"/>
                  </a:lnTo>
                  <a:lnTo>
                    <a:pt x="58044" y="16237"/>
                  </a:lnTo>
                  <a:lnTo>
                    <a:pt x="60278" y="16393"/>
                  </a:lnTo>
                  <a:lnTo>
                    <a:pt x="62444" y="16572"/>
                  </a:lnTo>
                  <a:lnTo>
                    <a:pt x="64565" y="16773"/>
                  </a:lnTo>
                  <a:lnTo>
                    <a:pt x="66642" y="16996"/>
                  </a:lnTo>
                  <a:lnTo>
                    <a:pt x="68652" y="17264"/>
                  </a:lnTo>
                  <a:lnTo>
                    <a:pt x="70595" y="17532"/>
                  </a:lnTo>
                  <a:lnTo>
                    <a:pt x="72494" y="17845"/>
                  </a:lnTo>
                  <a:lnTo>
                    <a:pt x="74325" y="18157"/>
                  </a:lnTo>
                  <a:lnTo>
                    <a:pt x="76067" y="18492"/>
                  </a:lnTo>
                  <a:lnTo>
                    <a:pt x="77764" y="18872"/>
                  </a:lnTo>
                  <a:lnTo>
                    <a:pt x="79372" y="19251"/>
                  </a:lnTo>
                  <a:lnTo>
                    <a:pt x="79372" y="19251"/>
                  </a:lnTo>
                  <a:lnTo>
                    <a:pt x="81047" y="18805"/>
                  </a:lnTo>
                  <a:lnTo>
                    <a:pt x="82610" y="18358"/>
                  </a:lnTo>
                  <a:lnTo>
                    <a:pt x="84084" y="17889"/>
                  </a:lnTo>
                  <a:lnTo>
                    <a:pt x="85447" y="17398"/>
                  </a:lnTo>
                  <a:lnTo>
                    <a:pt x="86094" y="17130"/>
                  </a:lnTo>
                  <a:lnTo>
                    <a:pt x="86697" y="16884"/>
                  </a:lnTo>
                  <a:lnTo>
                    <a:pt x="87300" y="16616"/>
                  </a:lnTo>
                  <a:lnTo>
                    <a:pt x="87859" y="16348"/>
                  </a:lnTo>
                  <a:lnTo>
                    <a:pt x="88395" y="16080"/>
                  </a:lnTo>
                  <a:lnTo>
                    <a:pt x="88886" y="15812"/>
                  </a:lnTo>
                  <a:lnTo>
                    <a:pt x="89377" y="15522"/>
                  </a:lnTo>
                  <a:lnTo>
                    <a:pt x="89824" y="15254"/>
                  </a:lnTo>
                  <a:lnTo>
                    <a:pt x="89824" y="7370"/>
                  </a:lnTo>
                  <a:lnTo>
                    <a:pt x="89824" y="7370"/>
                  </a:lnTo>
                  <a:lnTo>
                    <a:pt x="89176" y="6968"/>
                  </a:lnTo>
                  <a:lnTo>
                    <a:pt x="88462" y="6566"/>
                  </a:lnTo>
                  <a:lnTo>
                    <a:pt x="87702" y="6187"/>
                  </a:lnTo>
                  <a:lnTo>
                    <a:pt x="86876" y="5807"/>
                  </a:lnTo>
                  <a:lnTo>
                    <a:pt x="86005" y="5450"/>
                  </a:lnTo>
                  <a:lnTo>
                    <a:pt x="85067" y="5092"/>
                  </a:lnTo>
                  <a:lnTo>
                    <a:pt x="84084" y="4735"/>
                  </a:lnTo>
                  <a:lnTo>
                    <a:pt x="83057" y="4400"/>
                  </a:lnTo>
                  <a:lnTo>
                    <a:pt x="81985" y="4065"/>
                  </a:lnTo>
                  <a:lnTo>
                    <a:pt x="80846" y="3752"/>
                  </a:lnTo>
                  <a:lnTo>
                    <a:pt x="79663" y="3440"/>
                  </a:lnTo>
                  <a:lnTo>
                    <a:pt x="78434" y="3149"/>
                  </a:lnTo>
                  <a:lnTo>
                    <a:pt x="77161" y="2859"/>
                  </a:lnTo>
                  <a:lnTo>
                    <a:pt x="75844" y="2569"/>
                  </a:lnTo>
                  <a:lnTo>
                    <a:pt x="74504" y="2323"/>
                  </a:lnTo>
                  <a:lnTo>
                    <a:pt x="73097" y="2055"/>
                  </a:lnTo>
                  <a:lnTo>
                    <a:pt x="71667" y="1832"/>
                  </a:lnTo>
                  <a:lnTo>
                    <a:pt x="70193" y="1609"/>
                  </a:lnTo>
                  <a:lnTo>
                    <a:pt x="68675" y="1385"/>
                  </a:lnTo>
                  <a:lnTo>
                    <a:pt x="67134" y="1184"/>
                  </a:lnTo>
                  <a:lnTo>
                    <a:pt x="65548" y="1006"/>
                  </a:lnTo>
                  <a:lnTo>
                    <a:pt x="63940" y="827"/>
                  </a:lnTo>
                  <a:lnTo>
                    <a:pt x="62310" y="671"/>
                  </a:lnTo>
                  <a:lnTo>
                    <a:pt x="60635" y="537"/>
                  </a:lnTo>
                  <a:lnTo>
                    <a:pt x="58938" y="425"/>
                  </a:lnTo>
                  <a:lnTo>
                    <a:pt x="57196" y="313"/>
                  </a:lnTo>
                  <a:lnTo>
                    <a:pt x="55454" y="202"/>
                  </a:lnTo>
                  <a:lnTo>
                    <a:pt x="53667" y="135"/>
                  </a:lnTo>
                  <a:lnTo>
                    <a:pt x="51880" y="68"/>
                  </a:lnTo>
                  <a:lnTo>
                    <a:pt x="50049" y="23"/>
                  </a:lnTo>
                  <a:lnTo>
                    <a:pt x="48218" y="1"/>
                  </a:lnTo>
                  <a:lnTo>
                    <a:pt x="46364" y="1"/>
                  </a:lnTo>
                  <a:lnTo>
                    <a:pt x="4636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49" name="Google Shape;249;p11"/>
          <p:cNvSpPr txBox="1">
            <a:spLocks noGrp="1"/>
          </p:cNvSpPr>
          <p:nvPr>
            <p:ph type="subTitle" idx="1"/>
          </p:nvPr>
        </p:nvSpPr>
        <p:spPr>
          <a:xfrm>
            <a:off x="278850" y="2976125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1"/>
          <p:cNvSpPr txBox="1">
            <a:spLocks noGrp="1"/>
          </p:cNvSpPr>
          <p:nvPr>
            <p:ph type="subTitle" idx="3"/>
          </p:nvPr>
        </p:nvSpPr>
        <p:spPr>
          <a:xfrm>
            <a:off x="1720650" y="25893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1"/>
          <p:cNvSpPr txBox="1">
            <a:spLocks noGrp="1"/>
          </p:cNvSpPr>
          <p:nvPr>
            <p:ph type="subTitle" idx="4"/>
          </p:nvPr>
        </p:nvSpPr>
        <p:spPr>
          <a:xfrm>
            <a:off x="3155400" y="230665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1"/>
          <p:cNvSpPr txBox="1">
            <a:spLocks noGrp="1"/>
          </p:cNvSpPr>
          <p:nvPr>
            <p:ph type="subTitle" idx="5"/>
          </p:nvPr>
        </p:nvSpPr>
        <p:spPr>
          <a:xfrm>
            <a:off x="4597200" y="19932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1"/>
          <p:cNvSpPr txBox="1">
            <a:spLocks noGrp="1"/>
          </p:cNvSpPr>
          <p:nvPr>
            <p:ph type="subTitle" idx="6"/>
          </p:nvPr>
        </p:nvSpPr>
        <p:spPr>
          <a:xfrm>
            <a:off x="6031950" y="16491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1"/>
          <p:cNvSpPr txBox="1">
            <a:spLocks noGrp="1"/>
          </p:cNvSpPr>
          <p:nvPr>
            <p:ph type="subTitle" idx="7"/>
          </p:nvPr>
        </p:nvSpPr>
        <p:spPr>
          <a:xfrm>
            <a:off x="7473750" y="127795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5" name="Google Shape;255;p11"/>
          <p:cNvGrpSpPr/>
          <p:nvPr/>
        </p:nvGrpSpPr>
        <p:grpSpPr>
          <a:xfrm>
            <a:off x="2674998" y="2923250"/>
            <a:ext cx="6470027" cy="2221724"/>
            <a:chOff x="2674998" y="2923250"/>
            <a:chExt cx="6470027" cy="2221724"/>
          </a:xfrm>
        </p:grpSpPr>
        <p:sp>
          <p:nvSpPr>
            <p:cNvPr id="256" name="Google Shape;256;p11"/>
            <p:cNvSpPr/>
            <p:nvPr/>
          </p:nvSpPr>
          <p:spPr>
            <a:xfrm flipH="1">
              <a:off x="2674998" y="2923250"/>
              <a:ext cx="6469577" cy="2221028"/>
            </a:xfrm>
            <a:custGeom>
              <a:avLst/>
              <a:gdLst/>
              <a:ahLst/>
              <a:cxnLst/>
              <a:rect l="l" t="t" r="r" b="b"/>
              <a:pathLst>
                <a:path w="409856" h="140705" extrusionOk="0">
                  <a:moveTo>
                    <a:pt x="31655" y="0"/>
                  </a:moveTo>
                  <a:lnTo>
                    <a:pt x="0" y="140608"/>
                  </a:lnTo>
                  <a:lnTo>
                    <a:pt x="198782" y="140640"/>
                  </a:lnTo>
                  <a:lnTo>
                    <a:pt x="409856" y="14070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257" name="Google Shape;257;p11"/>
            <p:cNvSpPr/>
            <p:nvPr/>
          </p:nvSpPr>
          <p:spPr>
            <a:xfrm flipH="1">
              <a:off x="8645446" y="2924025"/>
              <a:ext cx="499579" cy="2220949"/>
            </a:xfrm>
            <a:custGeom>
              <a:avLst/>
              <a:gdLst/>
              <a:ahLst/>
              <a:cxnLst/>
              <a:rect l="l" t="t" r="r" b="b"/>
              <a:pathLst>
                <a:path w="31649" h="140700" extrusionOk="0">
                  <a:moveTo>
                    <a:pt x="31649" y="0"/>
                  </a:moveTo>
                  <a:lnTo>
                    <a:pt x="0" y="140700"/>
                  </a:lnTo>
                  <a:lnTo>
                    <a:pt x="65" y="53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258" name="Google Shape;258;p11"/>
          <p:cNvSpPr txBox="1">
            <a:spLocks noGrp="1"/>
          </p:cNvSpPr>
          <p:nvPr>
            <p:ph type="title" idx="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2">
  <p:cSld name="BLANK_1_1_1_1_1_1_1_1_1_1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/>
          <p:nvPr/>
        </p:nvSpPr>
        <p:spPr>
          <a:xfrm>
            <a:off x="5050850" y="3243900"/>
            <a:ext cx="4093093" cy="1899657"/>
          </a:xfrm>
          <a:custGeom>
            <a:avLst/>
            <a:gdLst/>
            <a:ahLst/>
            <a:cxnLst/>
            <a:rect l="l" t="t" r="r" b="b"/>
            <a:pathLst>
              <a:path w="115714" h="54955" fill="none" extrusionOk="0">
                <a:moveTo>
                  <a:pt x="115714" y="0"/>
                </a:moveTo>
                <a:lnTo>
                  <a:pt x="115714" y="0"/>
                </a:lnTo>
                <a:lnTo>
                  <a:pt x="113184" y="224"/>
                </a:lnTo>
                <a:lnTo>
                  <a:pt x="110579" y="447"/>
                </a:lnTo>
                <a:lnTo>
                  <a:pt x="107938" y="744"/>
                </a:lnTo>
                <a:lnTo>
                  <a:pt x="105296" y="1079"/>
                </a:lnTo>
                <a:lnTo>
                  <a:pt x="102580" y="1451"/>
                </a:lnTo>
                <a:lnTo>
                  <a:pt x="99827" y="1898"/>
                </a:lnTo>
                <a:lnTo>
                  <a:pt x="97036" y="2382"/>
                </a:lnTo>
                <a:lnTo>
                  <a:pt x="94208" y="2902"/>
                </a:lnTo>
                <a:lnTo>
                  <a:pt x="91381" y="3461"/>
                </a:lnTo>
                <a:lnTo>
                  <a:pt x="88516" y="4093"/>
                </a:lnTo>
                <a:lnTo>
                  <a:pt x="85614" y="4763"/>
                </a:lnTo>
                <a:lnTo>
                  <a:pt x="82674" y="5470"/>
                </a:lnTo>
                <a:lnTo>
                  <a:pt x="79735" y="6251"/>
                </a:lnTo>
                <a:lnTo>
                  <a:pt x="76758" y="7032"/>
                </a:lnTo>
                <a:lnTo>
                  <a:pt x="73782" y="7925"/>
                </a:lnTo>
                <a:lnTo>
                  <a:pt x="70805" y="8818"/>
                </a:lnTo>
                <a:lnTo>
                  <a:pt x="70805" y="8818"/>
                </a:lnTo>
                <a:lnTo>
                  <a:pt x="67308" y="9935"/>
                </a:lnTo>
                <a:lnTo>
                  <a:pt x="63885" y="11088"/>
                </a:lnTo>
                <a:lnTo>
                  <a:pt x="60499" y="12279"/>
                </a:lnTo>
                <a:lnTo>
                  <a:pt x="57187" y="13506"/>
                </a:lnTo>
                <a:lnTo>
                  <a:pt x="53950" y="14772"/>
                </a:lnTo>
                <a:lnTo>
                  <a:pt x="50788" y="16074"/>
                </a:lnTo>
                <a:lnTo>
                  <a:pt x="47662" y="17413"/>
                </a:lnTo>
                <a:lnTo>
                  <a:pt x="44611" y="18753"/>
                </a:lnTo>
                <a:lnTo>
                  <a:pt x="41635" y="20167"/>
                </a:lnTo>
                <a:lnTo>
                  <a:pt x="38770" y="21580"/>
                </a:lnTo>
                <a:lnTo>
                  <a:pt x="35942" y="22994"/>
                </a:lnTo>
                <a:lnTo>
                  <a:pt x="33226" y="24445"/>
                </a:lnTo>
                <a:lnTo>
                  <a:pt x="30547" y="25934"/>
                </a:lnTo>
                <a:lnTo>
                  <a:pt x="28017" y="27422"/>
                </a:lnTo>
                <a:lnTo>
                  <a:pt x="25524" y="28947"/>
                </a:lnTo>
                <a:lnTo>
                  <a:pt x="23180" y="30473"/>
                </a:lnTo>
                <a:lnTo>
                  <a:pt x="20873" y="31998"/>
                </a:lnTo>
                <a:lnTo>
                  <a:pt x="18715" y="33561"/>
                </a:lnTo>
                <a:lnTo>
                  <a:pt x="16632" y="35086"/>
                </a:lnTo>
                <a:lnTo>
                  <a:pt x="14660" y="36649"/>
                </a:lnTo>
                <a:lnTo>
                  <a:pt x="12762" y="38212"/>
                </a:lnTo>
                <a:lnTo>
                  <a:pt x="11013" y="39775"/>
                </a:lnTo>
                <a:lnTo>
                  <a:pt x="9376" y="41337"/>
                </a:lnTo>
                <a:lnTo>
                  <a:pt x="7814" y="42900"/>
                </a:lnTo>
                <a:lnTo>
                  <a:pt x="6400" y="44425"/>
                </a:lnTo>
                <a:lnTo>
                  <a:pt x="5098" y="45988"/>
                </a:lnTo>
                <a:lnTo>
                  <a:pt x="4502" y="46732"/>
                </a:lnTo>
                <a:lnTo>
                  <a:pt x="3944" y="47514"/>
                </a:lnTo>
                <a:lnTo>
                  <a:pt x="3386" y="48258"/>
                </a:lnTo>
                <a:lnTo>
                  <a:pt x="2902" y="49039"/>
                </a:lnTo>
                <a:lnTo>
                  <a:pt x="2419" y="49783"/>
                </a:lnTo>
                <a:lnTo>
                  <a:pt x="1972" y="50527"/>
                </a:lnTo>
                <a:lnTo>
                  <a:pt x="1563" y="51272"/>
                </a:lnTo>
                <a:lnTo>
                  <a:pt x="1191" y="52016"/>
                </a:lnTo>
                <a:lnTo>
                  <a:pt x="819" y="52760"/>
                </a:lnTo>
                <a:lnTo>
                  <a:pt x="521" y="53504"/>
                </a:lnTo>
                <a:lnTo>
                  <a:pt x="223" y="54248"/>
                </a:lnTo>
                <a:lnTo>
                  <a:pt x="0" y="54955"/>
                </a:lnTo>
                <a:lnTo>
                  <a:pt x="115714" y="54955"/>
                </a:lnTo>
                <a:lnTo>
                  <a:pt x="115714" y="0"/>
                </a:lnTo>
                <a:lnTo>
                  <a:pt x="115714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1" name="Google Shape;261;p12"/>
          <p:cNvSpPr/>
          <p:nvPr/>
        </p:nvSpPr>
        <p:spPr>
          <a:xfrm>
            <a:off x="6123025" y="-3887"/>
            <a:ext cx="3022650" cy="837525"/>
          </a:xfrm>
          <a:custGeom>
            <a:avLst/>
            <a:gdLst/>
            <a:ahLst/>
            <a:cxnLst/>
            <a:rect l="l" t="t" r="r" b="b"/>
            <a:pathLst>
              <a:path w="120906" h="33501" extrusionOk="0">
                <a:moveTo>
                  <a:pt x="0" y="1"/>
                </a:moveTo>
                <a:lnTo>
                  <a:pt x="36409" y="33501"/>
                </a:lnTo>
                <a:lnTo>
                  <a:pt x="120847" y="20748"/>
                </a:lnTo>
                <a:lnTo>
                  <a:pt x="12090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  <a:effectLst>
            <a:outerShdw blurRad="700088" dist="219075" dir="5700000" algn="bl" rotWithShape="0">
              <a:schemeClr val="lt2">
                <a:alpha val="40000"/>
              </a:schemeClr>
            </a:outerShdw>
          </a:effectLst>
        </p:spPr>
      </p:sp>
      <p:sp>
        <p:nvSpPr>
          <p:cNvPr id="262" name="Google Shape;262;p12"/>
          <p:cNvSpPr txBox="1">
            <a:spLocks noGrp="1"/>
          </p:cNvSpPr>
          <p:nvPr>
            <p:ph type="title"/>
          </p:nvPr>
        </p:nvSpPr>
        <p:spPr>
          <a:xfrm>
            <a:off x="1143300" y="1526963"/>
            <a:ext cx="2197500" cy="4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263" name="Google Shape;263;p12"/>
          <p:cNvSpPr txBox="1">
            <a:spLocks noGrp="1"/>
          </p:cNvSpPr>
          <p:nvPr>
            <p:ph type="title" idx="2"/>
          </p:nvPr>
        </p:nvSpPr>
        <p:spPr>
          <a:xfrm>
            <a:off x="3820750" y="1526963"/>
            <a:ext cx="2197500" cy="4020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264" name="Google Shape;264;p12"/>
          <p:cNvSpPr txBox="1">
            <a:spLocks noGrp="1"/>
          </p:cNvSpPr>
          <p:nvPr>
            <p:ph type="title" idx="3"/>
          </p:nvPr>
        </p:nvSpPr>
        <p:spPr>
          <a:xfrm>
            <a:off x="1129950" y="1992625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2"/>
          <p:cNvSpPr txBox="1">
            <a:spLocks noGrp="1"/>
          </p:cNvSpPr>
          <p:nvPr>
            <p:ph type="title" idx="4"/>
          </p:nvPr>
        </p:nvSpPr>
        <p:spPr>
          <a:xfrm>
            <a:off x="1129950" y="2801602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6" name="Google Shape;266;p12"/>
          <p:cNvSpPr txBox="1">
            <a:spLocks noGrp="1"/>
          </p:cNvSpPr>
          <p:nvPr>
            <p:ph type="title" idx="5"/>
          </p:nvPr>
        </p:nvSpPr>
        <p:spPr>
          <a:xfrm>
            <a:off x="1129950" y="3610580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12"/>
          <p:cNvSpPr txBox="1">
            <a:spLocks noGrp="1"/>
          </p:cNvSpPr>
          <p:nvPr>
            <p:ph type="title" idx="6"/>
          </p:nvPr>
        </p:nvSpPr>
        <p:spPr>
          <a:xfrm>
            <a:off x="3820750" y="1992625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2"/>
          <p:cNvSpPr txBox="1">
            <a:spLocks noGrp="1"/>
          </p:cNvSpPr>
          <p:nvPr>
            <p:ph type="title" idx="7"/>
          </p:nvPr>
        </p:nvSpPr>
        <p:spPr>
          <a:xfrm>
            <a:off x="3820750" y="2801550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12"/>
          <p:cNvSpPr txBox="1">
            <a:spLocks noGrp="1"/>
          </p:cNvSpPr>
          <p:nvPr>
            <p:ph type="title" idx="8"/>
          </p:nvPr>
        </p:nvSpPr>
        <p:spPr>
          <a:xfrm>
            <a:off x="3820750" y="3610475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2"/>
          <p:cNvSpPr txBox="1">
            <a:spLocks noGrp="1"/>
          </p:cNvSpPr>
          <p:nvPr>
            <p:ph type="title" idx="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1" name="Google Shape;271;p12"/>
          <p:cNvSpPr txBox="1">
            <a:spLocks noGrp="1"/>
          </p:cNvSpPr>
          <p:nvPr>
            <p:ph type="title" idx="13"/>
          </p:nvPr>
        </p:nvSpPr>
        <p:spPr>
          <a:xfrm>
            <a:off x="115025" y="502775"/>
            <a:ext cx="64404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12"/>
          <p:cNvSpPr txBox="1">
            <a:spLocks noGrp="1"/>
          </p:cNvSpPr>
          <p:nvPr>
            <p:ph type="title" idx="14"/>
          </p:nvPr>
        </p:nvSpPr>
        <p:spPr>
          <a:xfrm>
            <a:off x="228600" y="21273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3" name="Google Shape;273;p12"/>
          <p:cNvSpPr txBox="1">
            <a:spLocks noGrp="1"/>
          </p:cNvSpPr>
          <p:nvPr>
            <p:ph type="title" idx="1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  <p:sp>
        <p:nvSpPr>
          <p:cNvPr id="274" name="Google Shape;274;p12"/>
          <p:cNvSpPr txBox="1">
            <a:spLocks noGrp="1"/>
          </p:cNvSpPr>
          <p:nvPr>
            <p:ph type="title" idx="16"/>
          </p:nvPr>
        </p:nvSpPr>
        <p:spPr>
          <a:xfrm>
            <a:off x="228600" y="29362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5" name="Google Shape;275;p12"/>
          <p:cNvSpPr txBox="1">
            <a:spLocks noGrp="1"/>
          </p:cNvSpPr>
          <p:nvPr>
            <p:ph type="title" idx="17"/>
          </p:nvPr>
        </p:nvSpPr>
        <p:spPr>
          <a:xfrm>
            <a:off x="228600" y="37451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41">
          <p15:clr>
            <a:srgbClr val="E46962"/>
          </p15:clr>
        </p15:guide>
        <p15:guide id="2" orient="horz" pos="1755">
          <p15:clr>
            <a:srgbClr val="E46962"/>
          </p15:clr>
        </p15:guide>
        <p15:guide id="3" orient="horz" pos="2267">
          <p15:clr>
            <a:srgbClr val="E46962"/>
          </p15:clr>
        </p15:guide>
        <p15:guide id="4" orient="horz" pos="2778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BLANK_1_1_1_1_1_1_1_1_1_1_7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/>
          <p:nvPr/>
        </p:nvSpPr>
        <p:spPr>
          <a:xfrm rot="-1079220" flipH="1">
            <a:off x="-2010221" y="4250160"/>
            <a:ext cx="4477637" cy="804981"/>
          </a:xfrm>
          <a:prstGeom prst="chord">
            <a:avLst>
              <a:gd name="adj1" fmla="val 2752926"/>
              <a:gd name="adj2" fmla="val 1719354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278" name="Google Shape;278;p13"/>
          <p:cNvGrpSpPr/>
          <p:nvPr/>
        </p:nvGrpSpPr>
        <p:grpSpPr>
          <a:xfrm rot="-5400000">
            <a:off x="4030013" y="41713"/>
            <a:ext cx="1026300" cy="9201675"/>
            <a:chOff x="670045" y="-5692564"/>
            <a:chExt cx="1026300" cy="9201675"/>
          </a:xfrm>
        </p:grpSpPr>
        <p:sp>
          <p:nvSpPr>
            <p:cNvPr id="279" name="Google Shape;279;p13"/>
            <p:cNvSpPr/>
            <p:nvPr/>
          </p:nvSpPr>
          <p:spPr>
            <a:xfrm>
              <a:off x="675320" y="-5692564"/>
              <a:ext cx="1010925" cy="7239975"/>
            </a:xfrm>
            <a:custGeom>
              <a:avLst/>
              <a:gdLst/>
              <a:ahLst/>
              <a:cxnLst/>
              <a:rect l="l" t="t" r="r" b="b"/>
              <a:pathLst>
                <a:path w="40437" h="289599" extrusionOk="0">
                  <a:moveTo>
                    <a:pt x="40437" y="287489"/>
                  </a:moveTo>
                  <a:lnTo>
                    <a:pt x="0" y="0"/>
                  </a:lnTo>
                  <a:lnTo>
                    <a:pt x="242" y="276278"/>
                  </a:lnTo>
                  <a:lnTo>
                    <a:pt x="238" y="2895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80" name="Google Shape;280;p13"/>
            <p:cNvSpPr/>
            <p:nvPr/>
          </p:nvSpPr>
          <p:spPr>
            <a:xfrm>
              <a:off x="670045" y="1494661"/>
              <a:ext cx="1026300" cy="2014450"/>
            </a:xfrm>
            <a:custGeom>
              <a:avLst/>
              <a:gdLst/>
              <a:ahLst/>
              <a:cxnLst/>
              <a:rect l="l" t="t" r="r" b="b"/>
              <a:pathLst>
                <a:path w="41052" h="80578" extrusionOk="0">
                  <a:moveTo>
                    <a:pt x="499" y="80578"/>
                  </a:moveTo>
                  <a:lnTo>
                    <a:pt x="15982" y="73724"/>
                  </a:lnTo>
                  <a:lnTo>
                    <a:pt x="41052" y="0"/>
                  </a:lnTo>
                  <a:lnTo>
                    <a:pt x="472" y="1824"/>
                  </a:lnTo>
                  <a:lnTo>
                    <a:pt x="0" y="3967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7000">
                  <a:schemeClr val="lt2"/>
                </a:gs>
                <a:gs pos="92000">
                  <a:schemeClr val="accent1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</p:sp>
      </p:grpSp>
      <p:sp>
        <p:nvSpPr>
          <p:cNvPr id="281" name="Google Shape;281;p13"/>
          <p:cNvSpPr txBox="1">
            <a:spLocks noGrp="1"/>
          </p:cNvSpPr>
          <p:nvPr>
            <p:ph type="title"/>
          </p:nvPr>
        </p:nvSpPr>
        <p:spPr>
          <a:xfrm>
            <a:off x="372002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title" idx="2"/>
          </p:nvPr>
        </p:nvSpPr>
        <p:spPr>
          <a:xfrm>
            <a:off x="714892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3" name="Google Shape;283;p13"/>
          <p:cNvSpPr txBox="1">
            <a:spLocks noGrp="1"/>
          </p:cNvSpPr>
          <p:nvPr>
            <p:ph type="title" idx="3"/>
          </p:nvPr>
        </p:nvSpPr>
        <p:spPr>
          <a:xfrm>
            <a:off x="543447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title" idx="4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title" idx="5"/>
          </p:nvPr>
        </p:nvSpPr>
        <p:spPr>
          <a:xfrm>
            <a:off x="108300" y="1168075"/>
            <a:ext cx="3544500" cy="2275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title" idx="6"/>
          </p:nvPr>
        </p:nvSpPr>
        <p:spPr>
          <a:xfrm>
            <a:off x="3720025" y="1287875"/>
            <a:ext cx="42954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title" idx="7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BLANK_1_1_1_1_1_1_1_1_1_1_6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/>
          <p:nvPr/>
        </p:nvSpPr>
        <p:spPr>
          <a:xfrm rot="35689">
            <a:off x="3842097" y="2193145"/>
            <a:ext cx="4854862" cy="1982508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0" name="Google Shape;290;p14"/>
          <p:cNvSpPr/>
          <p:nvPr/>
        </p:nvSpPr>
        <p:spPr>
          <a:xfrm rot="-1029644">
            <a:off x="3491561" y="2543266"/>
            <a:ext cx="5708121" cy="1598166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291" name="Google Shape;291;p14"/>
          <p:cNvGrpSpPr/>
          <p:nvPr/>
        </p:nvGrpSpPr>
        <p:grpSpPr>
          <a:xfrm rot="10800000">
            <a:off x="9" y="0"/>
            <a:ext cx="1889320" cy="1499480"/>
            <a:chOff x="461225" y="3249175"/>
            <a:chExt cx="1399496" cy="1110726"/>
          </a:xfrm>
        </p:grpSpPr>
        <p:grpSp>
          <p:nvGrpSpPr>
            <p:cNvPr id="292" name="Google Shape;292;p14"/>
            <p:cNvGrpSpPr/>
            <p:nvPr/>
          </p:nvGrpSpPr>
          <p:grpSpPr>
            <a:xfrm>
              <a:off x="461225" y="3249175"/>
              <a:ext cx="1399496" cy="370204"/>
              <a:chOff x="461225" y="3249175"/>
              <a:chExt cx="1399496" cy="370204"/>
            </a:xfrm>
          </p:grpSpPr>
          <p:sp>
            <p:nvSpPr>
              <p:cNvPr id="293" name="Google Shape;293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1571821" y="3249179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97" name="Google Shape;297;p14"/>
            <p:cNvGrpSpPr/>
            <p:nvPr/>
          </p:nvGrpSpPr>
          <p:grpSpPr>
            <a:xfrm>
              <a:off x="461225" y="3619500"/>
              <a:ext cx="1399496" cy="370202"/>
              <a:chOff x="461225" y="3249175"/>
              <a:chExt cx="1399496" cy="370202"/>
            </a:xfrm>
          </p:grpSpPr>
          <p:sp>
            <p:nvSpPr>
              <p:cNvPr id="298" name="Google Shape;298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9" name="Google Shape;299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1571821" y="3249177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02" name="Google Shape;302;p14"/>
            <p:cNvGrpSpPr/>
            <p:nvPr/>
          </p:nvGrpSpPr>
          <p:grpSpPr>
            <a:xfrm>
              <a:off x="461225" y="3989700"/>
              <a:ext cx="1399496" cy="370201"/>
              <a:chOff x="461225" y="3249175"/>
              <a:chExt cx="1399496" cy="370201"/>
            </a:xfrm>
          </p:grpSpPr>
          <p:sp>
            <p:nvSpPr>
              <p:cNvPr id="303" name="Google Shape;303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6" name="Google Shape;306;p14"/>
              <p:cNvSpPr/>
              <p:nvPr/>
            </p:nvSpPr>
            <p:spPr>
              <a:xfrm>
                <a:off x="1571821" y="3249176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307" name="Google Shape;307;p14"/>
          <p:cNvSpPr/>
          <p:nvPr/>
        </p:nvSpPr>
        <p:spPr>
          <a:xfrm>
            <a:off x="5909401" y="-3350"/>
            <a:ext cx="3234589" cy="1736822"/>
          </a:xfrm>
          <a:custGeom>
            <a:avLst/>
            <a:gdLst/>
            <a:ahLst/>
            <a:cxnLst/>
            <a:rect l="l" t="t" r="r" b="b"/>
            <a:pathLst>
              <a:path w="263403" h="141435" extrusionOk="0">
                <a:moveTo>
                  <a:pt x="0" y="277"/>
                </a:moveTo>
                <a:lnTo>
                  <a:pt x="193747" y="141435"/>
                </a:lnTo>
                <a:lnTo>
                  <a:pt x="263403" y="7658"/>
                </a:lnTo>
                <a:lnTo>
                  <a:pt x="26340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51000">
                <a:schemeClr val="accent1"/>
              </a:gs>
              <a:gs pos="79000">
                <a:schemeClr val="accent1"/>
              </a:gs>
              <a:gs pos="91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042988" dist="19050" dir="5400000" algn="bl" rotWithShape="0">
              <a:schemeClr val="lt2">
                <a:alpha val="49000"/>
              </a:schemeClr>
            </a:outerShdw>
          </a:effectLst>
        </p:spPr>
      </p:sp>
      <p:sp>
        <p:nvSpPr>
          <p:cNvPr id="308" name="Google Shape;308;p14"/>
          <p:cNvSpPr/>
          <p:nvPr/>
        </p:nvSpPr>
        <p:spPr>
          <a:xfrm>
            <a:off x="8299949" y="73285"/>
            <a:ext cx="844041" cy="1631459"/>
          </a:xfrm>
          <a:custGeom>
            <a:avLst/>
            <a:gdLst/>
            <a:ahLst/>
            <a:cxnLst/>
            <a:rect l="l" t="t" r="r" b="b"/>
            <a:pathLst>
              <a:path w="68733" h="132855" extrusionOk="0">
                <a:moveTo>
                  <a:pt x="0" y="132855"/>
                </a:moveTo>
                <a:lnTo>
                  <a:pt x="68733" y="58124"/>
                </a:lnTo>
                <a:lnTo>
                  <a:pt x="687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09" name="Google Shape;309;p14"/>
          <p:cNvSpPr txBox="1">
            <a:spLocks noGrp="1"/>
          </p:cNvSpPr>
          <p:nvPr>
            <p:ph type="title"/>
          </p:nvPr>
        </p:nvSpPr>
        <p:spPr>
          <a:xfrm>
            <a:off x="163725" y="2947825"/>
            <a:ext cx="6637500" cy="14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14"/>
          <p:cNvSpPr txBox="1">
            <a:spLocks noGrp="1"/>
          </p:cNvSpPr>
          <p:nvPr>
            <p:ph type="subTitle" idx="1"/>
          </p:nvPr>
        </p:nvSpPr>
        <p:spPr>
          <a:xfrm>
            <a:off x="163725" y="1184350"/>
            <a:ext cx="3336600" cy="1582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11" name="Google Shape;311;p14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12" name="Google Shape;312;p14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3">
  <p:cSld name="BLANK_1_1_1_1_1_1_1_1_1_1_5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/>
          <p:nvPr/>
        </p:nvSpPr>
        <p:spPr>
          <a:xfrm>
            <a:off x="1347300" y="4352975"/>
            <a:ext cx="6752827" cy="790544"/>
          </a:xfrm>
          <a:custGeom>
            <a:avLst/>
            <a:gdLst/>
            <a:ahLst/>
            <a:cxnLst/>
            <a:rect l="l" t="t" r="r" b="b"/>
            <a:pathLst>
              <a:path w="86243" h="14771" extrusionOk="0">
                <a:moveTo>
                  <a:pt x="61203" y="1"/>
                </a:moveTo>
                <a:lnTo>
                  <a:pt x="59656" y="20"/>
                </a:lnTo>
                <a:lnTo>
                  <a:pt x="58090" y="60"/>
                </a:lnTo>
                <a:lnTo>
                  <a:pt x="56504" y="119"/>
                </a:lnTo>
                <a:lnTo>
                  <a:pt x="54898" y="199"/>
                </a:lnTo>
                <a:lnTo>
                  <a:pt x="53272" y="298"/>
                </a:lnTo>
                <a:lnTo>
                  <a:pt x="51627" y="417"/>
                </a:lnTo>
                <a:lnTo>
                  <a:pt x="49961" y="575"/>
                </a:lnTo>
                <a:lnTo>
                  <a:pt x="48276" y="734"/>
                </a:lnTo>
                <a:lnTo>
                  <a:pt x="46591" y="932"/>
                </a:lnTo>
                <a:lnTo>
                  <a:pt x="44886" y="1150"/>
                </a:lnTo>
                <a:lnTo>
                  <a:pt x="43161" y="1388"/>
                </a:lnTo>
                <a:lnTo>
                  <a:pt x="41436" y="1646"/>
                </a:lnTo>
                <a:lnTo>
                  <a:pt x="39711" y="1924"/>
                </a:lnTo>
                <a:lnTo>
                  <a:pt x="37967" y="2221"/>
                </a:lnTo>
                <a:lnTo>
                  <a:pt x="36202" y="2538"/>
                </a:lnTo>
                <a:lnTo>
                  <a:pt x="34458" y="2875"/>
                </a:lnTo>
                <a:lnTo>
                  <a:pt x="31900" y="3411"/>
                </a:lnTo>
                <a:lnTo>
                  <a:pt x="29382" y="3986"/>
                </a:lnTo>
                <a:lnTo>
                  <a:pt x="26884" y="4600"/>
                </a:lnTo>
                <a:lnTo>
                  <a:pt x="24426" y="5235"/>
                </a:lnTo>
                <a:lnTo>
                  <a:pt x="22007" y="5909"/>
                </a:lnTo>
                <a:lnTo>
                  <a:pt x="19628" y="6622"/>
                </a:lnTo>
                <a:lnTo>
                  <a:pt x="17288" y="7356"/>
                </a:lnTo>
                <a:lnTo>
                  <a:pt x="15008" y="8129"/>
                </a:lnTo>
                <a:lnTo>
                  <a:pt x="12867" y="8902"/>
                </a:lnTo>
                <a:lnTo>
                  <a:pt x="10805" y="9695"/>
                </a:lnTo>
                <a:lnTo>
                  <a:pt x="8823" y="10488"/>
                </a:lnTo>
                <a:lnTo>
                  <a:pt x="6900" y="11321"/>
                </a:lnTo>
                <a:lnTo>
                  <a:pt x="5056" y="12154"/>
                </a:lnTo>
                <a:lnTo>
                  <a:pt x="4164" y="12590"/>
                </a:lnTo>
                <a:lnTo>
                  <a:pt x="3291" y="13006"/>
                </a:lnTo>
                <a:lnTo>
                  <a:pt x="2439" y="13442"/>
                </a:lnTo>
                <a:lnTo>
                  <a:pt x="1606" y="13879"/>
                </a:lnTo>
                <a:lnTo>
                  <a:pt x="793" y="14335"/>
                </a:lnTo>
                <a:lnTo>
                  <a:pt x="0" y="14771"/>
                </a:lnTo>
                <a:lnTo>
                  <a:pt x="83665" y="14771"/>
                </a:lnTo>
                <a:lnTo>
                  <a:pt x="84042" y="14335"/>
                </a:lnTo>
                <a:lnTo>
                  <a:pt x="84379" y="13918"/>
                </a:lnTo>
                <a:lnTo>
                  <a:pt x="84696" y="13482"/>
                </a:lnTo>
                <a:lnTo>
                  <a:pt x="84974" y="13066"/>
                </a:lnTo>
                <a:lnTo>
                  <a:pt x="85232" y="12649"/>
                </a:lnTo>
                <a:lnTo>
                  <a:pt x="85450" y="12233"/>
                </a:lnTo>
                <a:lnTo>
                  <a:pt x="85648" y="11817"/>
                </a:lnTo>
                <a:lnTo>
                  <a:pt x="85826" y="11400"/>
                </a:lnTo>
                <a:lnTo>
                  <a:pt x="85965" y="11004"/>
                </a:lnTo>
                <a:lnTo>
                  <a:pt x="86084" y="10607"/>
                </a:lnTo>
                <a:lnTo>
                  <a:pt x="86163" y="10211"/>
                </a:lnTo>
                <a:lnTo>
                  <a:pt x="86223" y="9814"/>
                </a:lnTo>
                <a:lnTo>
                  <a:pt x="86243" y="9438"/>
                </a:lnTo>
                <a:lnTo>
                  <a:pt x="86243" y="9041"/>
                </a:lnTo>
                <a:lnTo>
                  <a:pt x="86203" y="8664"/>
                </a:lnTo>
                <a:lnTo>
                  <a:pt x="86144" y="8288"/>
                </a:lnTo>
                <a:lnTo>
                  <a:pt x="86084" y="8050"/>
                </a:lnTo>
                <a:lnTo>
                  <a:pt x="86025" y="7812"/>
                </a:lnTo>
                <a:lnTo>
                  <a:pt x="85945" y="7574"/>
                </a:lnTo>
                <a:lnTo>
                  <a:pt x="85846" y="7336"/>
                </a:lnTo>
                <a:lnTo>
                  <a:pt x="85747" y="7118"/>
                </a:lnTo>
                <a:lnTo>
                  <a:pt x="85628" y="6880"/>
                </a:lnTo>
                <a:lnTo>
                  <a:pt x="85370" y="6444"/>
                </a:lnTo>
                <a:lnTo>
                  <a:pt x="85053" y="6008"/>
                </a:lnTo>
                <a:lnTo>
                  <a:pt x="84676" y="5591"/>
                </a:lnTo>
                <a:lnTo>
                  <a:pt x="84280" y="5175"/>
                </a:lnTo>
                <a:lnTo>
                  <a:pt x="83824" y="4798"/>
                </a:lnTo>
                <a:lnTo>
                  <a:pt x="83309" y="4402"/>
                </a:lnTo>
                <a:lnTo>
                  <a:pt x="82773" y="4045"/>
                </a:lnTo>
                <a:lnTo>
                  <a:pt x="82178" y="3688"/>
                </a:lnTo>
                <a:lnTo>
                  <a:pt x="81524" y="3351"/>
                </a:lnTo>
                <a:lnTo>
                  <a:pt x="80850" y="3034"/>
                </a:lnTo>
                <a:lnTo>
                  <a:pt x="80117" y="2717"/>
                </a:lnTo>
                <a:lnTo>
                  <a:pt x="79343" y="2419"/>
                </a:lnTo>
                <a:lnTo>
                  <a:pt x="78530" y="2142"/>
                </a:lnTo>
                <a:lnTo>
                  <a:pt x="77698" y="1884"/>
                </a:lnTo>
                <a:lnTo>
                  <a:pt x="76825" y="1646"/>
                </a:lnTo>
                <a:lnTo>
                  <a:pt x="75933" y="1428"/>
                </a:lnTo>
                <a:lnTo>
                  <a:pt x="74982" y="1230"/>
                </a:lnTo>
                <a:lnTo>
                  <a:pt x="74010" y="1031"/>
                </a:lnTo>
                <a:lnTo>
                  <a:pt x="72999" y="853"/>
                </a:lnTo>
                <a:lnTo>
                  <a:pt x="71948" y="694"/>
                </a:lnTo>
                <a:lnTo>
                  <a:pt x="70878" y="556"/>
                </a:lnTo>
                <a:lnTo>
                  <a:pt x="69767" y="437"/>
                </a:lnTo>
                <a:lnTo>
                  <a:pt x="68618" y="318"/>
                </a:lnTo>
                <a:lnTo>
                  <a:pt x="67448" y="219"/>
                </a:lnTo>
                <a:lnTo>
                  <a:pt x="66258" y="139"/>
                </a:lnTo>
                <a:lnTo>
                  <a:pt x="65029" y="80"/>
                </a:lnTo>
                <a:lnTo>
                  <a:pt x="63780" y="40"/>
                </a:lnTo>
                <a:lnTo>
                  <a:pt x="62511" y="20"/>
                </a:lnTo>
                <a:lnTo>
                  <a:pt x="61203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15" name="Google Shape;315;p15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16" name="Google Shape;316;p15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317" name="Google Shape;317;p15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1_1_1_1_1_1_4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name="adj1" fmla="val 21353619"/>
              <a:gd name="adj2" fmla="val 142106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0" name="Google Shape;320;p16"/>
          <p:cNvSpPr txBox="1">
            <a:spLocks noGrp="1"/>
          </p:cNvSpPr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title" idx="2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title" idx="3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title" idx="4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title" idx="5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title" idx="6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27" name="Google Shape;327;p16"/>
          <p:cNvSpPr/>
          <p:nvPr/>
        </p:nvSpPr>
        <p:spPr>
          <a:xfrm rot="-6104187" flipH="1">
            <a:off x="4324040" y="2970795"/>
            <a:ext cx="1541221" cy="4732320"/>
          </a:xfrm>
          <a:prstGeom prst="chord">
            <a:avLst>
              <a:gd name="adj1" fmla="val 4994308"/>
              <a:gd name="adj2" fmla="val 1511404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8" name="Google Shape;328;p16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name="adj1" fmla="val 5592353"/>
              <a:gd name="adj2" fmla="val 150240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9" name="Google Shape;329;p16"/>
          <p:cNvSpPr txBox="1">
            <a:spLocks noGrp="1"/>
          </p:cNvSpPr>
          <p:nvPr>
            <p:ph type="body" idx="1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30" name="Google Shape;330;p16"/>
          <p:cNvSpPr txBox="1">
            <a:spLocks noGrp="1"/>
          </p:cNvSpPr>
          <p:nvPr>
            <p:ph type="body" idx="8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31" name="Google Shape;331;p16"/>
          <p:cNvSpPr txBox="1">
            <a:spLocks noGrp="1"/>
          </p:cNvSpPr>
          <p:nvPr>
            <p:ph type="body" idx="9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32" name="Google Shape;332;p16"/>
          <p:cNvSpPr txBox="1">
            <a:spLocks noGrp="1"/>
          </p:cNvSpPr>
          <p:nvPr>
            <p:ph type="body" idx="13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33" name="Google Shape;333;p16"/>
          <p:cNvSpPr txBox="1">
            <a:spLocks noGrp="1"/>
          </p:cNvSpPr>
          <p:nvPr>
            <p:ph type="body" idx="14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34" name="Google Shape;334;p16"/>
          <p:cNvSpPr txBox="1">
            <a:spLocks noGrp="1"/>
          </p:cNvSpPr>
          <p:nvPr>
            <p:ph type="body" idx="15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35" name="Google Shape;335;p16"/>
          <p:cNvSpPr txBox="1">
            <a:spLocks noGrp="1"/>
          </p:cNvSpPr>
          <p:nvPr>
            <p:ph type="body" idx="16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336" name="Google Shape;336;p16"/>
          <p:cNvSpPr txBox="1">
            <a:spLocks noGrp="1"/>
          </p:cNvSpPr>
          <p:nvPr>
            <p:ph type="body" idx="17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337" name="Google Shape;337;p16"/>
          <p:cNvSpPr txBox="1">
            <a:spLocks noGrp="1"/>
          </p:cNvSpPr>
          <p:nvPr>
            <p:ph type="body" idx="18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338" name="Google Shape;338;p16"/>
          <p:cNvSpPr txBox="1">
            <a:spLocks noGrp="1"/>
          </p:cNvSpPr>
          <p:nvPr>
            <p:ph type="title" idx="19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39" name="Google Shape;339;p16"/>
          <p:cNvSpPr txBox="1">
            <a:spLocks noGrp="1"/>
          </p:cNvSpPr>
          <p:nvPr>
            <p:ph type="title" idx="20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- Dark">
  <p:cSld name="BLANK_1_1_1_1_1_1_1_1_1_1_4_1">
    <p:bg>
      <p:bgPr>
        <a:solidFill>
          <a:schemeClr val="lt1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name="adj1" fmla="val 21353619"/>
              <a:gd name="adj2" fmla="val 14210633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42" name="Google Shape;342;p17"/>
          <p:cNvSpPr txBox="1">
            <a:spLocks noGrp="1"/>
          </p:cNvSpPr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title" idx="2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 txBox="1">
            <a:spLocks noGrp="1"/>
          </p:cNvSpPr>
          <p:nvPr>
            <p:ph type="title" idx="3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45" name="Google Shape;345;p17"/>
          <p:cNvSpPr txBox="1">
            <a:spLocks noGrp="1"/>
          </p:cNvSpPr>
          <p:nvPr>
            <p:ph type="title" idx="4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title" idx="5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title" idx="6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48" name="Google Shape;348;p17"/>
          <p:cNvSpPr txBox="1">
            <a:spLocks noGrp="1"/>
          </p:cNvSpPr>
          <p:nvPr>
            <p:ph type="title" idx="7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49" name="Google Shape;349;p17"/>
          <p:cNvSpPr/>
          <p:nvPr/>
        </p:nvSpPr>
        <p:spPr>
          <a:xfrm rot="-6104187" flipH="1">
            <a:off x="4324040" y="2970795"/>
            <a:ext cx="1541221" cy="4732320"/>
          </a:xfrm>
          <a:prstGeom prst="chord">
            <a:avLst>
              <a:gd name="adj1" fmla="val 4994308"/>
              <a:gd name="adj2" fmla="val 1511404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50" name="Google Shape;350;p17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name="adj1" fmla="val 5592353"/>
              <a:gd name="adj2" fmla="val 15024063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51" name="Google Shape;351;p17"/>
          <p:cNvSpPr txBox="1">
            <a:spLocks noGrp="1"/>
          </p:cNvSpPr>
          <p:nvPr>
            <p:ph type="title" idx="8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52" name="Google Shape;352;p17"/>
          <p:cNvSpPr txBox="1">
            <a:spLocks noGrp="1"/>
          </p:cNvSpPr>
          <p:nvPr>
            <p:ph type="body" idx="1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17"/>
          <p:cNvSpPr txBox="1">
            <a:spLocks noGrp="1"/>
          </p:cNvSpPr>
          <p:nvPr>
            <p:ph type="body" idx="9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17"/>
          <p:cNvSpPr txBox="1">
            <a:spLocks noGrp="1"/>
          </p:cNvSpPr>
          <p:nvPr>
            <p:ph type="body" idx="13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7"/>
          <p:cNvSpPr txBox="1">
            <a:spLocks noGrp="1"/>
          </p:cNvSpPr>
          <p:nvPr>
            <p:ph type="body" idx="14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7"/>
          <p:cNvSpPr txBox="1">
            <a:spLocks noGrp="1"/>
          </p:cNvSpPr>
          <p:nvPr>
            <p:ph type="body" idx="15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7"/>
          <p:cNvSpPr txBox="1">
            <a:spLocks noGrp="1"/>
          </p:cNvSpPr>
          <p:nvPr>
            <p:ph type="body" idx="16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7"/>
          <p:cNvSpPr txBox="1">
            <a:spLocks noGrp="1"/>
          </p:cNvSpPr>
          <p:nvPr>
            <p:ph type="body" idx="17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7"/>
          <p:cNvSpPr txBox="1">
            <a:spLocks noGrp="1"/>
          </p:cNvSpPr>
          <p:nvPr>
            <p:ph type="body" idx="18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7"/>
          <p:cNvSpPr txBox="1">
            <a:spLocks noGrp="1"/>
          </p:cNvSpPr>
          <p:nvPr>
            <p:ph type="body" idx="19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7"/>
          <p:cNvSpPr txBox="1">
            <a:spLocks noGrp="1"/>
          </p:cNvSpPr>
          <p:nvPr>
            <p:ph type="title" idx="20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and two bodies">
  <p:cSld name="BLANK_1_1_1_1_1_1_1_1_1_1_3_2">
    <p:bg>
      <p:bgPr>
        <a:solidFill>
          <a:schemeClr val="lt1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"/>
          <p:cNvSpPr/>
          <p:nvPr/>
        </p:nvSpPr>
        <p:spPr>
          <a:xfrm rot="-5400000" flipH="1">
            <a:off x="1263236" y="2706539"/>
            <a:ext cx="1173845" cy="3700317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4" name="Google Shape;364;p18"/>
          <p:cNvSpPr/>
          <p:nvPr/>
        </p:nvSpPr>
        <p:spPr>
          <a:xfrm flipH="1">
            <a:off x="228605" y="3621311"/>
            <a:ext cx="3534079" cy="1522191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5" name="Google Shape;365;p18"/>
          <p:cNvSpPr/>
          <p:nvPr/>
        </p:nvSpPr>
        <p:spPr>
          <a:xfrm flipH="1">
            <a:off x="234700" y="1635550"/>
            <a:ext cx="3321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366" name="Google Shape;366;p18"/>
          <p:cNvGrpSpPr/>
          <p:nvPr/>
        </p:nvGrpSpPr>
        <p:grpSpPr>
          <a:xfrm flipH="1">
            <a:off x="7293000" y="0"/>
            <a:ext cx="1851000" cy="1225325"/>
            <a:chOff x="461225" y="3875100"/>
            <a:chExt cx="1851000" cy="1225325"/>
          </a:xfrm>
        </p:grpSpPr>
        <p:grpSp>
          <p:nvGrpSpPr>
            <p:cNvPr id="367" name="Google Shape;367;p18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368" name="Google Shape;368;p18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73" name="Google Shape;373;p18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374" name="Google Shape;374;p18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78" name="Google Shape;378;p18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379" name="Google Shape;379;p1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383" name="Google Shape;383;p18"/>
          <p:cNvSpPr txBox="1">
            <a:spLocks noGrp="1"/>
          </p:cNvSpPr>
          <p:nvPr>
            <p:ph type="title"/>
          </p:nvPr>
        </p:nvSpPr>
        <p:spPr>
          <a:xfrm>
            <a:off x="3822450" y="1287875"/>
            <a:ext cx="4295400" cy="277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84" name="Google Shape;384;p18"/>
          <p:cNvSpPr txBox="1">
            <a:spLocks noGrp="1"/>
          </p:cNvSpPr>
          <p:nvPr>
            <p:ph type="title" idx="2"/>
          </p:nvPr>
        </p:nvSpPr>
        <p:spPr>
          <a:xfrm>
            <a:off x="85725" y="1287875"/>
            <a:ext cx="33474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85" name="Google Shape;385;p18"/>
          <p:cNvSpPr>
            <a:spLocks noGrp="1"/>
          </p:cNvSpPr>
          <p:nvPr>
            <p:ph type="pic" idx="3"/>
          </p:nvPr>
        </p:nvSpPr>
        <p:spPr>
          <a:xfrm>
            <a:off x="227225" y="18323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18"/>
          <p:cNvSpPr>
            <a:spLocks noGrp="1"/>
          </p:cNvSpPr>
          <p:nvPr>
            <p:ph type="pic" idx="4"/>
          </p:nvPr>
        </p:nvSpPr>
        <p:spPr>
          <a:xfrm>
            <a:off x="227225" y="267242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18"/>
          <p:cNvSpPr>
            <a:spLocks noGrp="1"/>
          </p:cNvSpPr>
          <p:nvPr>
            <p:ph type="pic" idx="5"/>
          </p:nvPr>
        </p:nvSpPr>
        <p:spPr>
          <a:xfrm>
            <a:off x="227225" y="35124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18"/>
          <p:cNvSpPr txBox="1">
            <a:spLocks noGrp="1"/>
          </p:cNvSpPr>
          <p:nvPr>
            <p:ph type="title" idx="6"/>
          </p:nvPr>
        </p:nvSpPr>
        <p:spPr>
          <a:xfrm>
            <a:off x="1048325" y="183237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89" name="Google Shape;389;p18"/>
          <p:cNvSpPr txBox="1">
            <a:spLocks noGrp="1"/>
          </p:cNvSpPr>
          <p:nvPr>
            <p:ph type="title" idx="7"/>
          </p:nvPr>
        </p:nvSpPr>
        <p:spPr>
          <a:xfrm>
            <a:off x="1048325" y="267242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90" name="Google Shape;390;p18"/>
          <p:cNvSpPr txBox="1">
            <a:spLocks noGrp="1"/>
          </p:cNvSpPr>
          <p:nvPr>
            <p:ph type="title" idx="8"/>
          </p:nvPr>
        </p:nvSpPr>
        <p:spPr>
          <a:xfrm>
            <a:off x="1048325" y="351247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91" name="Google Shape;391;p18"/>
          <p:cNvSpPr txBox="1">
            <a:spLocks noGrp="1"/>
          </p:cNvSpPr>
          <p:nvPr>
            <p:ph type="title" idx="9"/>
          </p:nvPr>
        </p:nvSpPr>
        <p:spPr>
          <a:xfrm>
            <a:off x="3820750" y="1711525"/>
            <a:ext cx="1800000" cy="1522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392" name="Google Shape;392;p18"/>
          <p:cNvSpPr txBox="1">
            <a:spLocks noGrp="1"/>
          </p:cNvSpPr>
          <p:nvPr>
            <p:ph type="title" idx="13"/>
          </p:nvPr>
        </p:nvSpPr>
        <p:spPr>
          <a:xfrm>
            <a:off x="7107575" y="1711450"/>
            <a:ext cx="874200" cy="15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393" name="Google Shape;393;p18"/>
          <p:cNvSpPr txBox="1">
            <a:spLocks noGrp="1"/>
          </p:cNvSpPr>
          <p:nvPr>
            <p:ph type="title" idx="14"/>
          </p:nvPr>
        </p:nvSpPr>
        <p:spPr>
          <a:xfrm>
            <a:off x="5518325" y="1711575"/>
            <a:ext cx="1322100" cy="15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394" name="Google Shape;394;p18"/>
          <p:cNvSpPr txBox="1">
            <a:spLocks noGrp="1"/>
          </p:cNvSpPr>
          <p:nvPr>
            <p:ph type="title" idx="15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95" name="Google Shape;395;p18"/>
          <p:cNvSpPr txBox="1">
            <a:spLocks noGrp="1"/>
          </p:cNvSpPr>
          <p:nvPr>
            <p:ph type="title" idx="16"/>
          </p:nvPr>
        </p:nvSpPr>
        <p:spPr>
          <a:xfrm>
            <a:off x="93381" y="502775"/>
            <a:ext cx="71781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18"/>
          <p:cNvSpPr txBox="1">
            <a:spLocks noGrp="1"/>
          </p:cNvSpPr>
          <p:nvPr>
            <p:ph type="title" idx="17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and Project Roadmap">
  <p:cSld name="BLANK_1_1_1_1_1_1_1_1_1_1_3_1">
    <p:bg>
      <p:bgPr>
        <a:solidFill>
          <a:schemeClr val="lt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"/>
          <p:cNvSpPr txBox="1">
            <a:spLocks noGrp="1"/>
          </p:cNvSpPr>
          <p:nvPr>
            <p:ph type="title"/>
          </p:nvPr>
        </p:nvSpPr>
        <p:spPr>
          <a:xfrm>
            <a:off x="134550" y="13393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99" name="Google Shape;399;p19"/>
          <p:cNvSpPr txBox="1">
            <a:spLocks noGrp="1"/>
          </p:cNvSpPr>
          <p:nvPr>
            <p:ph type="title" idx="2"/>
          </p:nvPr>
        </p:nvSpPr>
        <p:spPr>
          <a:xfrm>
            <a:off x="1326150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00" name="Google Shape;400;p19"/>
          <p:cNvSpPr txBox="1">
            <a:spLocks noGrp="1"/>
          </p:cNvSpPr>
          <p:nvPr>
            <p:ph type="title" idx="3"/>
          </p:nvPr>
        </p:nvSpPr>
        <p:spPr>
          <a:xfrm>
            <a:off x="3877025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01" name="Google Shape;401;p19"/>
          <p:cNvSpPr txBox="1">
            <a:spLocks noGrp="1"/>
          </p:cNvSpPr>
          <p:nvPr>
            <p:ph type="title" idx="4"/>
          </p:nvPr>
        </p:nvSpPr>
        <p:spPr>
          <a:xfrm>
            <a:off x="6291700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02" name="Google Shape;402;p19"/>
          <p:cNvSpPr txBox="1">
            <a:spLocks noGrp="1"/>
          </p:cNvSpPr>
          <p:nvPr>
            <p:ph type="title" idx="5"/>
          </p:nvPr>
        </p:nvSpPr>
        <p:spPr>
          <a:xfrm>
            <a:off x="134550" y="2545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03" name="Google Shape;403;p19"/>
          <p:cNvSpPr txBox="1">
            <a:spLocks noGrp="1"/>
          </p:cNvSpPr>
          <p:nvPr>
            <p:ph type="title" idx="6"/>
          </p:nvPr>
        </p:nvSpPr>
        <p:spPr>
          <a:xfrm>
            <a:off x="134550" y="370397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title" idx="7"/>
          </p:nvPr>
        </p:nvSpPr>
        <p:spPr>
          <a:xfrm>
            <a:off x="3877025" y="1339350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05" name="Google Shape;405;p19"/>
          <p:cNvSpPr txBox="1">
            <a:spLocks noGrp="1"/>
          </p:cNvSpPr>
          <p:nvPr>
            <p:ph type="title" idx="8"/>
          </p:nvPr>
        </p:nvSpPr>
        <p:spPr>
          <a:xfrm>
            <a:off x="3877025" y="2552413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06" name="Google Shape;406;p19"/>
          <p:cNvSpPr txBox="1">
            <a:spLocks noGrp="1"/>
          </p:cNvSpPr>
          <p:nvPr>
            <p:ph type="title" idx="9"/>
          </p:nvPr>
        </p:nvSpPr>
        <p:spPr>
          <a:xfrm>
            <a:off x="3877025" y="3711169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07" name="Google Shape;407;p19"/>
          <p:cNvSpPr txBox="1">
            <a:spLocks noGrp="1"/>
          </p:cNvSpPr>
          <p:nvPr>
            <p:ph type="title" idx="13"/>
          </p:nvPr>
        </p:nvSpPr>
        <p:spPr>
          <a:xfrm>
            <a:off x="6427900" y="2552413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08" name="Google Shape;408;p19"/>
          <p:cNvSpPr txBox="1">
            <a:spLocks noGrp="1"/>
          </p:cNvSpPr>
          <p:nvPr>
            <p:ph type="title" idx="14"/>
          </p:nvPr>
        </p:nvSpPr>
        <p:spPr>
          <a:xfrm>
            <a:off x="6427900" y="1339350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09" name="Google Shape;409;p19"/>
          <p:cNvSpPr txBox="1">
            <a:spLocks noGrp="1"/>
          </p:cNvSpPr>
          <p:nvPr>
            <p:ph type="title" idx="15"/>
          </p:nvPr>
        </p:nvSpPr>
        <p:spPr>
          <a:xfrm>
            <a:off x="6427900" y="3711169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10" name="Google Shape;410;p19"/>
          <p:cNvSpPr txBox="1">
            <a:spLocks noGrp="1"/>
          </p:cNvSpPr>
          <p:nvPr>
            <p:ph type="title" idx="16"/>
          </p:nvPr>
        </p:nvSpPr>
        <p:spPr>
          <a:xfrm>
            <a:off x="1326150" y="1339350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11" name="Google Shape;411;p19"/>
          <p:cNvSpPr txBox="1">
            <a:spLocks noGrp="1"/>
          </p:cNvSpPr>
          <p:nvPr>
            <p:ph type="title" idx="17"/>
          </p:nvPr>
        </p:nvSpPr>
        <p:spPr>
          <a:xfrm>
            <a:off x="1326150" y="2545213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12" name="Google Shape;412;p19"/>
          <p:cNvSpPr txBox="1">
            <a:spLocks noGrp="1"/>
          </p:cNvSpPr>
          <p:nvPr>
            <p:ph type="title" idx="18"/>
          </p:nvPr>
        </p:nvSpPr>
        <p:spPr>
          <a:xfrm>
            <a:off x="1326150" y="3703969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13" name="Google Shape;413;p19"/>
          <p:cNvSpPr txBox="1">
            <a:spLocks noGrp="1"/>
          </p:cNvSpPr>
          <p:nvPr>
            <p:ph type="title" idx="1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14" name="Google Shape;414;p19"/>
          <p:cNvSpPr txBox="1">
            <a:spLocks noGrp="1"/>
          </p:cNvSpPr>
          <p:nvPr>
            <p:ph type="title" idx="20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15" name="Google Shape;415;p19"/>
          <p:cNvSpPr txBox="1">
            <a:spLocks noGrp="1"/>
          </p:cNvSpPr>
          <p:nvPr>
            <p:ph type="title" idx="21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BLANK_1_1_1_1_1_1_1_1_1_1_2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0"/>
          <p:cNvSpPr/>
          <p:nvPr/>
        </p:nvSpPr>
        <p:spPr>
          <a:xfrm>
            <a:off x="8210550" y="-7150"/>
            <a:ext cx="945375" cy="1453000"/>
          </a:xfrm>
          <a:custGeom>
            <a:avLst/>
            <a:gdLst/>
            <a:ahLst/>
            <a:cxnLst/>
            <a:rect l="l" t="t" r="r" b="b"/>
            <a:pathLst>
              <a:path w="37815" h="58120" extrusionOk="0">
                <a:moveTo>
                  <a:pt x="0" y="35846"/>
                </a:moveTo>
                <a:lnTo>
                  <a:pt x="37815" y="58120"/>
                </a:lnTo>
                <a:lnTo>
                  <a:pt x="37589" y="0"/>
                </a:lnTo>
                <a:lnTo>
                  <a:pt x="2413" y="3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18" name="Google Shape;418;p20"/>
          <p:cNvSpPr/>
          <p:nvPr/>
        </p:nvSpPr>
        <p:spPr>
          <a:xfrm>
            <a:off x="4614025" y="-6850"/>
            <a:ext cx="3659250" cy="1404775"/>
          </a:xfrm>
          <a:custGeom>
            <a:avLst/>
            <a:gdLst/>
            <a:ahLst/>
            <a:cxnLst/>
            <a:rect l="l" t="t" r="r" b="b"/>
            <a:pathLst>
              <a:path w="146370" h="56191" extrusionOk="0">
                <a:moveTo>
                  <a:pt x="5482" y="0"/>
                </a:moveTo>
                <a:lnTo>
                  <a:pt x="0" y="56191"/>
                </a:lnTo>
                <a:lnTo>
                  <a:pt x="144451" y="35907"/>
                </a:lnTo>
                <a:lnTo>
                  <a:pt x="146370" y="27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</p:sp>
      <p:sp>
        <p:nvSpPr>
          <p:cNvPr id="419" name="Google Shape;419;p20"/>
          <p:cNvSpPr txBox="1">
            <a:spLocks noGrp="1"/>
          </p:cNvSpPr>
          <p:nvPr>
            <p:ph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420" name="Google Shape;420;p20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21" name="Google Shape;421;p20"/>
          <p:cNvSpPr txBox="1">
            <a:spLocks noGrp="1"/>
          </p:cNvSpPr>
          <p:nvPr>
            <p:ph type="title" idx="3"/>
          </p:nvPr>
        </p:nvSpPr>
        <p:spPr>
          <a:xfrm>
            <a:off x="211795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22" name="Google Shape;422;p20"/>
          <p:cNvSpPr txBox="1">
            <a:spLocks noGrp="1"/>
          </p:cNvSpPr>
          <p:nvPr>
            <p:ph type="title" idx="4"/>
          </p:nvPr>
        </p:nvSpPr>
        <p:spPr>
          <a:xfrm>
            <a:off x="398730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23" name="Google Shape;423;p20"/>
          <p:cNvSpPr txBox="1">
            <a:spLocks noGrp="1"/>
          </p:cNvSpPr>
          <p:nvPr>
            <p:ph type="title" idx="5"/>
          </p:nvPr>
        </p:nvSpPr>
        <p:spPr>
          <a:xfrm>
            <a:off x="38905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24" name="Google Shape;424;p20"/>
          <p:cNvSpPr txBox="1">
            <a:spLocks noGrp="1"/>
          </p:cNvSpPr>
          <p:nvPr>
            <p:ph type="title" idx="6"/>
          </p:nvPr>
        </p:nvSpPr>
        <p:spPr>
          <a:xfrm>
            <a:off x="5858938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25" name="Google Shape;425;p20"/>
          <p:cNvSpPr txBox="1">
            <a:spLocks noGrp="1"/>
          </p:cNvSpPr>
          <p:nvPr>
            <p:ph type="title" idx="7"/>
          </p:nvPr>
        </p:nvSpPr>
        <p:spPr>
          <a:xfrm>
            <a:off x="7730563" y="1797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26" name="Google Shape;426;p20"/>
          <p:cNvSpPr txBox="1">
            <a:spLocks noGrp="1"/>
          </p:cNvSpPr>
          <p:nvPr>
            <p:ph type="body" idx="1"/>
          </p:nvPr>
        </p:nvSpPr>
        <p:spPr>
          <a:xfrm>
            <a:off x="148300" y="2960850"/>
            <a:ext cx="13746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27" name="Google Shape;427;p20"/>
          <p:cNvSpPr txBox="1">
            <a:spLocks noGrp="1"/>
          </p:cNvSpPr>
          <p:nvPr>
            <p:ph type="body" idx="8"/>
          </p:nvPr>
        </p:nvSpPr>
        <p:spPr>
          <a:xfrm>
            <a:off x="3601450" y="2960850"/>
            <a:ext cx="15795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28" name="Google Shape;428;p20"/>
          <p:cNvSpPr txBox="1">
            <a:spLocks noGrp="1"/>
          </p:cNvSpPr>
          <p:nvPr>
            <p:ph type="body" idx="9"/>
          </p:nvPr>
        </p:nvSpPr>
        <p:spPr>
          <a:xfrm>
            <a:off x="5565675" y="2960850"/>
            <a:ext cx="14877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29" name="Google Shape;429;p20"/>
          <p:cNvSpPr txBox="1">
            <a:spLocks noGrp="1"/>
          </p:cNvSpPr>
          <p:nvPr>
            <p:ph type="body" idx="13"/>
          </p:nvPr>
        </p:nvSpPr>
        <p:spPr>
          <a:xfrm>
            <a:off x="7346300" y="3194850"/>
            <a:ext cx="1649400" cy="14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body" idx="14"/>
          </p:nvPr>
        </p:nvSpPr>
        <p:spPr>
          <a:xfrm>
            <a:off x="1842125" y="2960850"/>
            <a:ext cx="13746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31" name="Google Shape;431;p20"/>
          <p:cNvSpPr txBox="1">
            <a:spLocks noGrp="1"/>
          </p:cNvSpPr>
          <p:nvPr>
            <p:ph type="title" idx="1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1">
  <p:cSld name="BLANK_1_1_3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3"/>
          <p:cNvGrpSpPr/>
          <p:nvPr/>
        </p:nvGrpSpPr>
        <p:grpSpPr>
          <a:xfrm flipH="1">
            <a:off x="6169505" y="2816179"/>
            <a:ext cx="2979740" cy="1986829"/>
            <a:chOff x="312900" y="2793625"/>
            <a:chExt cx="2221200" cy="1481050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41" name="Google Shape;41;p3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42" name="Google Shape;42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3" name="Google Shape;43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4" name="Google Shape;44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5" name="Google Shape;45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6" name="Google Shape;46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47" name="Google Shape;47;p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48" name="Google Shape;48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9" name="Google Shape;49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3" name="Google Shape;53;p3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4" name="Google Shape;54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" name="Google Shape;55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6" name="Google Shape;56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" name="Google Shape;57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9" name="Google Shape;59;p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60" name="Google Shape;60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2" name="Google Shape;62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4" name="Google Shape;64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65" name="Google Shape;65;p3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6" name="Google Shape;66;p3"/>
          <p:cNvSpPr/>
          <p:nvPr/>
        </p:nvSpPr>
        <p:spPr>
          <a:xfrm flipH="1">
            <a:off x="12" y="3308203"/>
            <a:ext cx="9143963" cy="1835315"/>
          </a:xfrm>
          <a:custGeom>
            <a:avLst/>
            <a:gdLst/>
            <a:ahLst/>
            <a:cxnLst/>
            <a:rect l="l" t="t" r="r" b="b"/>
            <a:pathLst>
              <a:path w="61561" h="29205" extrusionOk="0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11" y="2611497"/>
            <a:ext cx="725708" cy="1448283"/>
          </a:xfrm>
          <a:custGeom>
            <a:avLst/>
            <a:gdLst/>
            <a:ahLst/>
            <a:cxnLst/>
            <a:rect l="l" t="t" r="r" b="b"/>
            <a:pathLst>
              <a:path w="25297" h="50476" extrusionOk="0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8" name="Google Shape;68;p3"/>
          <p:cNvSpPr/>
          <p:nvPr/>
        </p:nvSpPr>
        <p:spPr>
          <a:xfrm flipH="1">
            <a:off x="3311207" y="2592556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" name="Google Shape;69;p3"/>
          <p:cNvSpPr/>
          <p:nvPr/>
        </p:nvSpPr>
        <p:spPr>
          <a:xfrm rot="-5400000" flipH="1">
            <a:off x="1299729" y="2592569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115025" y="502775"/>
            <a:ext cx="41838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3511550" y="587150"/>
            <a:ext cx="4371600" cy="25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4">
  <p:cSld name="BLANK_1_1_1_1_1_1_1_1_1_1_2_1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21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434" name="Google Shape;434;p21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35" name="Google Shape;435;p21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6" name="Google Shape;436;p21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7" name="Google Shape;437;p21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8" name="Google Shape;438;p21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40" name="Google Shape;440;p21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41" name="Google Shape;441;p21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45" name="Google Shape;445;p21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46" name="Google Shape;446;p2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50" name="Google Shape;450;p21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1" name="Google Shape;451;p21"/>
          <p:cNvSpPr/>
          <p:nvPr/>
        </p:nvSpPr>
        <p:spPr>
          <a:xfrm>
            <a:off x="5023375" y="3994875"/>
            <a:ext cx="3941541" cy="1148616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52" name="Google Shape;452;p21"/>
          <p:cNvSpPr/>
          <p:nvPr/>
        </p:nvSpPr>
        <p:spPr>
          <a:xfrm rot="5400000">
            <a:off x="6364434" y="2363929"/>
            <a:ext cx="912991" cy="4646142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53" name="Google Shape;453;p21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454" name="Google Shape;454;p21"/>
          <p:cNvSpPr/>
          <p:nvPr/>
        </p:nvSpPr>
        <p:spPr>
          <a:xfrm>
            <a:off x="1643225" y="-725"/>
            <a:ext cx="5761425" cy="711800"/>
          </a:xfrm>
          <a:custGeom>
            <a:avLst/>
            <a:gdLst/>
            <a:ahLst/>
            <a:cxnLst/>
            <a:rect l="l" t="t" r="r" b="b"/>
            <a:pathLst>
              <a:path w="230457" h="28472" extrusionOk="0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55" name="Google Shape;455;p21"/>
          <p:cNvSpPr/>
          <p:nvPr/>
        </p:nvSpPr>
        <p:spPr>
          <a:xfrm>
            <a:off x="7140700" y="-1350"/>
            <a:ext cx="2003375" cy="714225"/>
          </a:xfrm>
          <a:custGeom>
            <a:avLst/>
            <a:gdLst/>
            <a:ahLst/>
            <a:cxnLst/>
            <a:rect l="l" t="t" r="r" b="b"/>
            <a:pathLst>
              <a:path w="80135" h="28569" extrusionOk="0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14325" dist="28575" dir="5400000" algn="bl" rotWithShape="0">
              <a:schemeClr val="accent4">
                <a:alpha val="24000"/>
              </a:schemeClr>
            </a:outerShdw>
          </a:effectLst>
        </p:spPr>
      </p:sp>
      <p:sp>
        <p:nvSpPr>
          <p:cNvPr id="456" name="Google Shape;456;p21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ps">
  <p:cSld name="BLANK_1_1_1_1_1_1_1_1_1_1_2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2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459" name="Google Shape;459;p22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60" name="Google Shape;460;p22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65" name="Google Shape;465;p22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66" name="Google Shape;466;p22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70" name="Google Shape;470;p22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71" name="Google Shape;471;p22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75" name="Google Shape;475;p22"/>
          <p:cNvSpPr/>
          <p:nvPr/>
        </p:nvSpPr>
        <p:spPr>
          <a:xfrm>
            <a:off x="5023375" y="3994875"/>
            <a:ext cx="3941541" cy="1148616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76" name="Google Shape;476;p22"/>
          <p:cNvSpPr/>
          <p:nvPr/>
        </p:nvSpPr>
        <p:spPr>
          <a:xfrm rot="5400000">
            <a:off x="6364434" y="2363929"/>
            <a:ext cx="912991" cy="4646142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77" name="Google Shape;477;p22"/>
          <p:cNvSpPr/>
          <p:nvPr/>
        </p:nvSpPr>
        <p:spPr>
          <a:xfrm>
            <a:off x="1643225" y="-725"/>
            <a:ext cx="5761425" cy="711800"/>
          </a:xfrm>
          <a:custGeom>
            <a:avLst/>
            <a:gdLst/>
            <a:ahLst/>
            <a:cxnLst/>
            <a:rect l="l" t="t" r="r" b="b"/>
            <a:pathLst>
              <a:path w="230457" h="28472" extrusionOk="0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78" name="Google Shape;478;p22"/>
          <p:cNvSpPr/>
          <p:nvPr/>
        </p:nvSpPr>
        <p:spPr>
          <a:xfrm>
            <a:off x="7140700" y="-1350"/>
            <a:ext cx="2003375" cy="714225"/>
          </a:xfrm>
          <a:custGeom>
            <a:avLst/>
            <a:gdLst/>
            <a:ahLst/>
            <a:cxnLst/>
            <a:rect l="l" t="t" r="r" b="b"/>
            <a:pathLst>
              <a:path w="80135" h="28569" extrusionOk="0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1000">
                <a:schemeClr val="accent1"/>
              </a:gs>
              <a:gs pos="26000">
                <a:schemeClr val="accent3"/>
              </a:gs>
              <a:gs pos="63000">
                <a:schemeClr val="accent4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  <a:effectLst>
            <a:outerShdw blurRad="314325" dist="28575" dir="5400000" algn="bl" rotWithShape="0">
              <a:schemeClr val="accent4">
                <a:alpha val="24000"/>
              </a:schemeClr>
            </a:outerShdw>
          </a:effectLst>
        </p:spPr>
      </p:sp>
      <p:cxnSp>
        <p:nvCxnSpPr>
          <p:cNvPr id="479" name="Google Shape;479;p22"/>
          <p:cNvCxnSpPr/>
          <p:nvPr/>
        </p:nvCxnSpPr>
        <p:spPr>
          <a:xfrm rot="10800000">
            <a:off x="605578" y="17941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" name="Google Shape;480;p22"/>
          <p:cNvCxnSpPr/>
          <p:nvPr/>
        </p:nvCxnSpPr>
        <p:spPr>
          <a:xfrm rot="10800000">
            <a:off x="605578" y="27319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p22"/>
          <p:cNvCxnSpPr/>
          <p:nvPr/>
        </p:nvCxnSpPr>
        <p:spPr>
          <a:xfrm rot="10800000">
            <a:off x="606300" y="36697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2" name="Google Shape;482;p22"/>
          <p:cNvSpPr txBox="1">
            <a:spLocks noGrp="1"/>
          </p:cNvSpPr>
          <p:nvPr>
            <p:ph type="body" idx="1"/>
          </p:nvPr>
        </p:nvSpPr>
        <p:spPr>
          <a:xfrm>
            <a:off x="5788075" y="1906850"/>
            <a:ext cx="3021300" cy="8250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83" name="Google Shape;483;p22"/>
          <p:cNvSpPr txBox="1">
            <a:spLocks noGrp="1"/>
          </p:cNvSpPr>
          <p:nvPr>
            <p:ph type="title"/>
          </p:nvPr>
        </p:nvSpPr>
        <p:spPr>
          <a:xfrm>
            <a:off x="2134625" y="2853988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84" name="Google Shape;484;p22"/>
          <p:cNvSpPr txBox="1">
            <a:spLocks noGrp="1"/>
          </p:cNvSpPr>
          <p:nvPr>
            <p:ph type="body" idx="2"/>
          </p:nvPr>
        </p:nvSpPr>
        <p:spPr>
          <a:xfrm>
            <a:off x="5788075" y="2855650"/>
            <a:ext cx="3021300" cy="814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85" name="Google Shape;485;p22"/>
          <p:cNvSpPr txBox="1">
            <a:spLocks noGrp="1"/>
          </p:cNvSpPr>
          <p:nvPr>
            <p:ph type="title" idx="3"/>
          </p:nvPr>
        </p:nvSpPr>
        <p:spPr>
          <a:xfrm>
            <a:off x="525175" y="2853988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86" name="Google Shape;486;p22"/>
          <p:cNvSpPr txBox="1">
            <a:spLocks noGrp="1"/>
          </p:cNvSpPr>
          <p:nvPr>
            <p:ph type="title" idx="4"/>
          </p:nvPr>
        </p:nvSpPr>
        <p:spPr>
          <a:xfrm>
            <a:off x="2134625" y="3793475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87" name="Google Shape;487;p22"/>
          <p:cNvSpPr txBox="1">
            <a:spLocks noGrp="1"/>
          </p:cNvSpPr>
          <p:nvPr>
            <p:ph type="body" idx="5"/>
          </p:nvPr>
        </p:nvSpPr>
        <p:spPr>
          <a:xfrm>
            <a:off x="5788075" y="3793450"/>
            <a:ext cx="3021300" cy="8361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88" name="Google Shape;488;p22"/>
          <p:cNvSpPr txBox="1">
            <a:spLocks noGrp="1"/>
          </p:cNvSpPr>
          <p:nvPr>
            <p:ph type="title" idx="6"/>
          </p:nvPr>
        </p:nvSpPr>
        <p:spPr>
          <a:xfrm>
            <a:off x="525175" y="3793475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89" name="Google Shape;489;p22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90" name="Google Shape;490;p22"/>
          <p:cNvSpPr txBox="1">
            <a:spLocks noGrp="1"/>
          </p:cNvSpPr>
          <p:nvPr>
            <p:ph type="title" idx="8"/>
          </p:nvPr>
        </p:nvSpPr>
        <p:spPr>
          <a:xfrm>
            <a:off x="2134625" y="1914525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91" name="Google Shape;491;p22"/>
          <p:cNvSpPr txBox="1">
            <a:spLocks noGrp="1"/>
          </p:cNvSpPr>
          <p:nvPr>
            <p:ph type="title" idx="9"/>
          </p:nvPr>
        </p:nvSpPr>
        <p:spPr>
          <a:xfrm>
            <a:off x="525175" y="1914525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92" name="Google Shape;492;p22"/>
          <p:cNvSpPr txBox="1">
            <a:spLocks noGrp="1"/>
          </p:cNvSpPr>
          <p:nvPr>
            <p:ph type="title" idx="13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493" name="Google Shape;493;p22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- Alt 1">
  <p:cSld name="BLANK_1_1_1_1_1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23"/>
          <p:cNvGrpSpPr/>
          <p:nvPr/>
        </p:nvGrpSpPr>
        <p:grpSpPr>
          <a:xfrm>
            <a:off x="115026" y="364"/>
            <a:ext cx="5125634" cy="5143564"/>
            <a:chOff x="312900" y="2788524"/>
            <a:chExt cx="2221197" cy="1994480"/>
          </a:xfrm>
        </p:grpSpPr>
        <p:grpSp>
          <p:nvGrpSpPr>
            <p:cNvPr id="496" name="Google Shape;496;p23"/>
            <p:cNvGrpSpPr/>
            <p:nvPr/>
          </p:nvGrpSpPr>
          <p:grpSpPr>
            <a:xfrm>
              <a:off x="312900" y="2788524"/>
              <a:ext cx="1851000" cy="1994480"/>
              <a:chOff x="461225" y="3244074"/>
              <a:chExt cx="1851000" cy="1994480"/>
            </a:xfrm>
          </p:grpSpPr>
          <p:grpSp>
            <p:nvGrpSpPr>
              <p:cNvPr id="497" name="Google Shape;497;p23"/>
              <p:cNvGrpSpPr/>
              <p:nvPr/>
            </p:nvGrpSpPr>
            <p:grpSpPr>
              <a:xfrm>
                <a:off x="461229" y="3244074"/>
                <a:ext cx="1850992" cy="1994480"/>
                <a:chOff x="461229" y="3244074"/>
                <a:chExt cx="1850992" cy="1994480"/>
              </a:xfrm>
            </p:grpSpPr>
            <p:sp>
              <p:nvSpPr>
                <p:cNvPr id="498" name="Google Shape;498;p23"/>
                <p:cNvSpPr/>
                <p:nvPr/>
              </p:nvSpPr>
              <p:spPr>
                <a:xfrm>
                  <a:off x="461229" y="3244074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99" name="Google Shape;499;p23"/>
                <p:cNvSpPr/>
                <p:nvPr/>
              </p:nvSpPr>
              <p:spPr>
                <a:xfrm>
                  <a:off x="831430" y="5100554"/>
                  <a:ext cx="370200" cy="1380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0" name="Google Shape;500;p23"/>
                <p:cNvSpPr/>
                <p:nvPr/>
              </p:nvSpPr>
              <p:spPr>
                <a:xfrm>
                  <a:off x="1201620" y="3244219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1" name="Google Shape;501;p23"/>
                <p:cNvSpPr/>
                <p:nvPr/>
              </p:nvSpPr>
              <p:spPr>
                <a:xfrm>
                  <a:off x="1571820" y="3244219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2" name="Google Shape;502;p23"/>
                <p:cNvSpPr/>
                <p:nvPr/>
              </p:nvSpPr>
              <p:spPr>
                <a:xfrm>
                  <a:off x="1942021" y="3244219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03" name="Google Shape;503;p2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04" name="Google Shape;504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5" name="Google Shape;505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6" name="Google Shape;506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7" name="Google Shape;507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8" name="Google Shape;508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09" name="Google Shape;509;p23"/>
              <p:cNvGrpSpPr/>
              <p:nvPr/>
            </p:nvGrpSpPr>
            <p:grpSpPr>
              <a:xfrm>
                <a:off x="461225" y="3989700"/>
                <a:ext cx="1851000" cy="1110726"/>
                <a:chOff x="461225" y="3249175"/>
                <a:chExt cx="1851000" cy="1110726"/>
              </a:xfrm>
            </p:grpSpPr>
            <p:sp>
              <p:nvSpPr>
                <p:cNvPr id="510" name="Google Shape;510;p23"/>
                <p:cNvSpPr/>
                <p:nvPr/>
              </p:nvSpPr>
              <p:spPr>
                <a:xfrm>
                  <a:off x="461225" y="3989701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1" name="Google Shape;511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2" name="Google Shape;512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3" name="Google Shape;513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4" name="Google Shape;514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15" name="Google Shape;515;p2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16" name="Google Shape;516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7" name="Google Shape;517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8" name="Google Shape;518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9" name="Google Shape;519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20" name="Google Shape;520;p23"/>
            <p:cNvSpPr/>
            <p:nvPr/>
          </p:nvSpPr>
          <p:spPr>
            <a:xfrm>
              <a:off x="2163897" y="2788524"/>
              <a:ext cx="370200" cy="375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521" name="Google Shape;521;p23"/>
          <p:cNvGrpSpPr/>
          <p:nvPr/>
        </p:nvGrpSpPr>
        <p:grpSpPr>
          <a:xfrm rot="5400000" flipH="1">
            <a:off x="7145338" y="3274875"/>
            <a:ext cx="2221200" cy="1481050"/>
            <a:chOff x="312900" y="2793625"/>
            <a:chExt cx="2221200" cy="1481050"/>
          </a:xfrm>
        </p:grpSpPr>
        <p:grpSp>
          <p:nvGrpSpPr>
            <p:cNvPr id="522" name="Google Shape;522;p23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523" name="Google Shape;523;p23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24" name="Google Shape;524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5" name="Google Shape;525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6" name="Google Shape;526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7" name="Google Shape;527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8" name="Google Shape;528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29" name="Google Shape;529;p2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30" name="Google Shape;530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1" name="Google Shape;531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2" name="Google Shape;532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3" name="Google Shape;533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4" name="Google Shape;534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35" name="Google Shape;535;p23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36" name="Google Shape;536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7" name="Google Shape;537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8" name="Google Shape;538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9" name="Google Shape;539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0" name="Google Shape;540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41" name="Google Shape;541;p2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42" name="Google Shape;542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3" name="Google Shape;543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4" name="Google Shape;544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5" name="Google Shape;545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6" name="Google Shape;546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47" name="Google Shape;547;p23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548" name="Google Shape;548;p23"/>
          <p:cNvSpPr/>
          <p:nvPr/>
        </p:nvSpPr>
        <p:spPr>
          <a:xfrm>
            <a:off x="6255775" y="3774250"/>
            <a:ext cx="2888225" cy="1369250"/>
          </a:xfrm>
          <a:custGeom>
            <a:avLst/>
            <a:gdLst/>
            <a:ahLst/>
            <a:cxnLst/>
            <a:rect l="l" t="t" r="r" b="b"/>
            <a:pathLst>
              <a:path w="115529" h="54770" extrusionOk="0">
                <a:moveTo>
                  <a:pt x="115529" y="1"/>
                </a:moveTo>
                <a:lnTo>
                  <a:pt x="112924" y="187"/>
                </a:lnTo>
                <a:lnTo>
                  <a:pt x="110245" y="447"/>
                </a:lnTo>
                <a:lnTo>
                  <a:pt x="107566" y="745"/>
                </a:lnTo>
                <a:lnTo>
                  <a:pt x="104850" y="1080"/>
                </a:lnTo>
                <a:lnTo>
                  <a:pt x="102097" y="1489"/>
                </a:lnTo>
                <a:lnTo>
                  <a:pt x="99344" y="1936"/>
                </a:lnTo>
                <a:lnTo>
                  <a:pt x="96516" y="2419"/>
                </a:lnTo>
                <a:lnTo>
                  <a:pt x="93725" y="2940"/>
                </a:lnTo>
                <a:lnTo>
                  <a:pt x="90860" y="3536"/>
                </a:lnTo>
                <a:lnTo>
                  <a:pt x="88033" y="4131"/>
                </a:lnTo>
                <a:lnTo>
                  <a:pt x="85168" y="4801"/>
                </a:lnTo>
                <a:lnTo>
                  <a:pt x="82266" y="5508"/>
                </a:lnTo>
                <a:lnTo>
                  <a:pt x="79401" y="6252"/>
                </a:lnTo>
                <a:lnTo>
                  <a:pt x="76498" y="7070"/>
                </a:lnTo>
                <a:lnTo>
                  <a:pt x="73596" y="7889"/>
                </a:lnTo>
                <a:lnTo>
                  <a:pt x="70694" y="8782"/>
                </a:lnTo>
                <a:lnTo>
                  <a:pt x="67308" y="9861"/>
                </a:lnTo>
                <a:lnTo>
                  <a:pt x="63960" y="10977"/>
                </a:lnTo>
                <a:lnTo>
                  <a:pt x="60685" y="12130"/>
                </a:lnTo>
                <a:lnTo>
                  <a:pt x="57411" y="13321"/>
                </a:lnTo>
                <a:lnTo>
                  <a:pt x="54211" y="14586"/>
                </a:lnTo>
                <a:lnTo>
                  <a:pt x="51086" y="15851"/>
                </a:lnTo>
                <a:lnTo>
                  <a:pt x="47961" y="17153"/>
                </a:lnTo>
                <a:lnTo>
                  <a:pt x="44947" y="18530"/>
                </a:lnTo>
                <a:lnTo>
                  <a:pt x="41970" y="19907"/>
                </a:lnTo>
                <a:lnTo>
                  <a:pt x="39068" y="21321"/>
                </a:lnTo>
                <a:lnTo>
                  <a:pt x="36203" y="22772"/>
                </a:lnTo>
                <a:lnTo>
                  <a:pt x="33450" y="24223"/>
                </a:lnTo>
                <a:lnTo>
                  <a:pt x="30734" y="25748"/>
                </a:lnTo>
                <a:lnTo>
                  <a:pt x="28129" y="27274"/>
                </a:lnTo>
                <a:lnTo>
                  <a:pt x="25562" y="28836"/>
                </a:lnTo>
                <a:lnTo>
                  <a:pt x="23106" y="30436"/>
                </a:lnTo>
                <a:lnTo>
                  <a:pt x="20799" y="31962"/>
                </a:lnTo>
                <a:lnTo>
                  <a:pt x="18604" y="33524"/>
                </a:lnTo>
                <a:lnTo>
                  <a:pt x="16521" y="35087"/>
                </a:lnTo>
                <a:lnTo>
                  <a:pt x="14549" y="36650"/>
                </a:lnTo>
                <a:lnTo>
                  <a:pt x="12651" y="38213"/>
                </a:lnTo>
                <a:lnTo>
                  <a:pt x="10902" y="39775"/>
                </a:lnTo>
                <a:lnTo>
                  <a:pt x="9265" y="41338"/>
                </a:lnTo>
                <a:lnTo>
                  <a:pt x="7740" y="42863"/>
                </a:lnTo>
                <a:lnTo>
                  <a:pt x="6326" y="44426"/>
                </a:lnTo>
                <a:lnTo>
                  <a:pt x="5061" y="45952"/>
                </a:lnTo>
                <a:lnTo>
                  <a:pt x="4466" y="46696"/>
                </a:lnTo>
                <a:lnTo>
                  <a:pt x="3870" y="47477"/>
                </a:lnTo>
                <a:lnTo>
                  <a:pt x="3349" y="48221"/>
                </a:lnTo>
                <a:lnTo>
                  <a:pt x="2828" y="48965"/>
                </a:lnTo>
                <a:lnTo>
                  <a:pt x="2382" y="49709"/>
                </a:lnTo>
                <a:lnTo>
                  <a:pt x="1936" y="50454"/>
                </a:lnTo>
                <a:lnTo>
                  <a:pt x="1526" y="51198"/>
                </a:lnTo>
                <a:lnTo>
                  <a:pt x="1154" y="51905"/>
                </a:lnTo>
                <a:lnTo>
                  <a:pt x="819" y="52649"/>
                </a:lnTo>
                <a:lnTo>
                  <a:pt x="522" y="53356"/>
                </a:lnTo>
                <a:lnTo>
                  <a:pt x="224" y="54063"/>
                </a:lnTo>
                <a:lnTo>
                  <a:pt x="1" y="54770"/>
                </a:lnTo>
                <a:lnTo>
                  <a:pt x="115529" y="54770"/>
                </a:lnTo>
                <a:lnTo>
                  <a:pt x="115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49" name="Google Shape;549;p23"/>
          <p:cNvSpPr/>
          <p:nvPr/>
        </p:nvSpPr>
        <p:spPr>
          <a:xfrm rot="5400000">
            <a:off x="6256650" y="3649999"/>
            <a:ext cx="1392300" cy="3359400"/>
          </a:xfrm>
          <a:prstGeom prst="chord">
            <a:avLst>
              <a:gd name="adj1" fmla="val 5820070"/>
              <a:gd name="adj2" fmla="val 1578453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50" name="Google Shape;550;p23"/>
          <p:cNvSpPr txBox="1">
            <a:spLocks noGrp="1"/>
          </p:cNvSpPr>
          <p:nvPr>
            <p:ph type="subTitle" idx="1"/>
          </p:nvPr>
        </p:nvSpPr>
        <p:spPr>
          <a:xfrm>
            <a:off x="4482800" y="3963975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51" name="Google Shape;551;p23"/>
          <p:cNvSpPr txBox="1">
            <a:spLocks noGrp="1"/>
          </p:cNvSpPr>
          <p:nvPr>
            <p:ph type="subTitle" idx="2"/>
          </p:nvPr>
        </p:nvSpPr>
        <p:spPr>
          <a:xfrm>
            <a:off x="4482800" y="3731112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2" name="Google Shape;552;p23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53" name="Google Shape;553;p23"/>
          <p:cNvSpPr txBox="1">
            <a:spLocks noGrp="1"/>
          </p:cNvSpPr>
          <p:nvPr>
            <p:ph type="title" idx="3"/>
          </p:nvPr>
        </p:nvSpPr>
        <p:spPr>
          <a:xfrm>
            <a:off x="115025" y="471075"/>
            <a:ext cx="39417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554" name="Google Shape;554;p23"/>
          <p:cNvSpPr txBox="1">
            <a:spLocks noGrp="1"/>
          </p:cNvSpPr>
          <p:nvPr>
            <p:ph type="subTitle" idx="4"/>
          </p:nvPr>
        </p:nvSpPr>
        <p:spPr>
          <a:xfrm>
            <a:off x="4482800" y="3428650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55" name="Google Shape;555;p23"/>
          <p:cNvSpPr txBox="1">
            <a:spLocks noGrp="1"/>
          </p:cNvSpPr>
          <p:nvPr>
            <p:ph type="subTitle" idx="5"/>
          </p:nvPr>
        </p:nvSpPr>
        <p:spPr>
          <a:xfrm>
            <a:off x="4482800" y="3195787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6" name="Google Shape;556;p23"/>
          <p:cNvSpPr txBox="1">
            <a:spLocks noGrp="1"/>
          </p:cNvSpPr>
          <p:nvPr>
            <p:ph type="subTitle" idx="6"/>
          </p:nvPr>
        </p:nvSpPr>
        <p:spPr>
          <a:xfrm>
            <a:off x="4482800" y="2894863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57" name="Google Shape;557;p23"/>
          <p:cNvSpPr txBox="1">
            <a:spLocks noGrp="1"/>
          </p:cNvSpPr>
          <p:nvPr>
            <p:ph type="subTitle" idx="7"/>
          </p:nvPr>
        </p:nvSpPr>
        <p:spPr>
          <a:xfrm>
            <a:off x="4482800" y="2662000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8" name="Google Shape;558;p23"/>
          <p:cNvSpPr txBox="1">
            <a:spLocks noGrp="1"/>
          </p:cNvSpPr>
          <p:nvPr>
            <p:ph type="subTitle" idx="8"/>
          </p:nvPr>
        </p:nvSpPr>
        <p:spPr>
          <a:xfrm>
            <a:off x="4482800" y="2361863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59" name="Google Shape;559;p23"/>
          <p:cNvSpPr txBox="1">
            <a:spLocks noGrp="1"/>
          </p:cNvSpPr>
          <p:nvPr>
            <p:ph type="subTitle" idx="9"/>
          </p:nvPr>
        </p:nvSpPr>
        <p:spPr>
          <a:xfrm>
            <a:off x="4482800" y="2129000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60" name="Google Shape;560;p23"/>
          <p:cNvSpPr txBox="1">
            <a:spLocks noGrp="1"/>
          </p:cNvSpPr>
          <p:nvPr>
            <p:ph type="subTitle" idx="13"/>
          </p:nvPr>
        </p:nvSpPr>
        <p:spPr>
          <a:xfrm>
            <a:off x="4482800" y="1829238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61" name="Google Shape;561;p23"/>
          <p:cNvSpPr txBox="1">
            <a:spLocks noGrp="1"/>
          </p:cNvSpPr>
          <p:nvPr>
            <p:ph type="subTitle" idx="14"/>
          </p:nvPr>
        </p:nvSpPr>
        <p:spPr>
          <a:xfrm>
            <a:off x="4482800" y="1596375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62" name="Google Shape;562;p23"/>
          <p:cNvSpPr txBox="1">
            <a:spLocks noGrp="1"/>
          </p:cNvSpPr>
          <p:nvPr>
            <p:ph type="subTitle" idx="15"/>
          </p:nvPr>
        </p:nvSpPr>
        <p:spPr>
          <a:xfrm>
            <a:off x="4482800" y="1296613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63" name="Google Shape;563;p23"/>
          <p:cNvSpPr txBox="1">
            <a:spLocks noGrp="1"/>
          </p:cNvSpPr>
          <p:nvPr>
            <p:ph type="subTitle" idx="16"/>
          </p:nvPr>
        </p:nvSpPr>
        <p:spPr>
          <a:xfrm>
            <a:off x="4482800" y="1063750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64" name="Google Shape;564;p23"/>
          <p:cNvSpPr txBox="1">
            <a:spLocks noGrp="1"/>
          </p:cNvSpPr>
          <p:nvPr>
            <p:ph type="title" idx="17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udience Persona Infographic">
  <p:cSld name="BLANK_1_1_1_1_1_1_1_1_1_1_1_1_3">
    <p:bg>
      <p:bgPr>
        <a:solidFill>
          <a:schemeClr val="lt1"/>
        </a:solid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4"/>
          <p:cNvSpPr/>
          <p:nvPr/>
        </p:nvSpPr>
        <p:spPr>
          <a:xfrm>
            <a:off x="6702700" y="2532550"/>
            <a:ext cx="2441400" cy="26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67" name="Google Shape;567;p24"/>
          <p:cNvSpPr>
            <a:spLocks noGrp="1"/>
          </p:cNvSpPr>
          <p:nvPr>
            <p:ph type="pic" idx="2"/>
          </p:nvPr>
        </p:nvSpPr>
        <p:spPr>
          <a:xfrm>
            <a:off x="6702600" y="-16150"/>
            <a:ext cx="2441400" cy="2574600"/>
          </a:xfrm>
          <a:prstGeom prst="rect">
            <a:avLst/>
          </a:prstGeom>
          <a:noFill/>
          <a:ln>
            <a:noFill/>
          </a:ln>
        </p:spPr>
      </p:sp>
      <p:sp>
        <p:nvSpPr>
          <p:cNvPr id="568" name="Google Shape;568;p24"/>
          <p:cNvSpPr txBox="1">
            <a:spLocks noGrp="1"/>
          </p:cNvSpPr>
          <p:nvPr>
            <p:ph type="subTitle" idx="1"/>
          </p:nvPr>
        </p:nvSpPr>
        <p:spPr>
          <a:xfrm>
            <a:off x="115025" y="1739375"/>
            <a:ext cx="3460800" cy="177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9" name="Google Shape;569;p24"/>
          <p:cNvSpPr txBox="1">
            <a:spLocks noGrp="1"/>
          </p:cNvSpPr>
          <p:nvPr>
            <p:ph type="subTitle" idx="3"/>
          </p:nvPr>
        </p:nvSpPr>
        <p:spPr>
          <a:xfrm>
            <a:off x="115025" y="3869063"/>
            <a:ext cx="3460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0" name="Google Shape;570;p24"/>
          <p:cNvSpPr txBox="1">
            <a:spLocks noGrp="1"/>
          </p:cNvSpPr>
          <p:nvPr>
            <p:ph type="title"/>
          </p:nvPr>
        </p:nvSpPr>
        <p:spPr>
          <a:xfrm>
            <a:off x="3656050" y="1739375"/>
            <a:ext cx="2960700" cy="2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1" name="Google Shape;571;p24"/>
          <p:cNvSpPr txBox="1">
            <a:spLocks noGrp="1"/>
          </p:cNvSpPr>
          <p:nvPr>
            <p:ph type="title" idx="4"/>
          </p:nvPr>
        </p:nvSpPr>
        <p:spPr>
          <a:xfrm>
            <a:off x="3656050" y="2786778"/>
            <a:ext cx="29607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24"/>
          <p:cNvSpPr txBox="1">
            <a:spLocks noGrp="1"/>
          </p:cNvSpPr>
          <p:nvPr>
            <p:ph type="title" idx="5"/>
          </p:nvPr>
        </p:nvSpPr>
        <p:spPr>
          <a:xfrm>
            <a:off x="3624425" y="4231975"/>
            <a:ext cx="9006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title" idx="6"/>
          </p:nvPr>
        </p:nvSpPr>
        <p:spPr>
          <a:xfrm>
            <a:off x="115025" y="1079975"/>
            <a:ext cx="60555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574" name="Google Shape;574;p24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75" name="Google Shape;575;p24"/>
          <p:cNvSpPr txBox="1">
            <a:spLocks noGrp="1"/>
          </p:cNvSpPr>
          <p:nvPr>
            <p:ph type="title" idx="8"/>
          </p:nvPr>
        </p:nvSpPr>
        <p:spPr>
          <a:xfrm>
            <a:off x="115025" y="473240"/>
            <a:ext cx="60555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6" name="Google Shape;576;p24"/>
          <p:cNvSpPr txBox="1">
            <a:spLocks noGrp="1"/>
          </p:cNvSpPr>
          <p:nvPr>
            <p:ph type="title" idx="9"/>
          </p:nvPr>
        </p:nvSpPr>
        <p:spPr>
          <a:xfrm>
            <a:off x="115025" y="3631463"/>
            <a:ext cx="3460800" cy="237600"/>
          </a:xfrm>
          <a:prstGeom prst="rect">
            <a:avLst/>
          </a:prstGeom>
        </p:spPr>
        <p:txBody>
          <a:bodyPr spcFirstLastPara="1" wrap="square" lIns="91425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7" name="Google Shape;577;p24"/>
          <p:cNvSpPr txBox="1">
            <a:spLocks noGrp="1"/>
          </p:cNvSpPr>
          <p:nvPr>
            <p:ph type="subTitle" idx="13"/>
          </p:nvPr>
        </p:nvSpPr>
        <p:spPr>
          <a:xfrm>
            <a:off x="6751650" y="2599100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78" name="Google Shape;578;p24"/>
          <p:cNvSpPr txBox="1">
            <a:spLocks noGrp="1"/>
          </p:cNvSpPr>
          <p:nvPr>
            <p:ph type="subTitle" idx="14"/>
          </p:nvPr>
        </p:nvSpPr>
        <p:spPr>
          <a:xfrm>
            <a:off x="6751650" y="2912378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79" name="Google Shape;579;p24"/>
          <p:cNvSpPr txBox="1">
            <a:spLocks noGrp="1"/>
          </p:cNvSpPr>
          <p:nvPr>
            <p:ph type="subTitle" idx="15"/>
          </p:nvPr>
        </p:nvSpPr>
        <p:spPr>
          <a:xfrm>
            <a:off x="6751650" y="3225655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80" name="Google Shape;580;p24"/>
          <p:cNvSpPr txBox="1">
            <a:spLocks noGrp="1"/>
          </p:cNvSpPr>
          <p:nvPr>
            <p:ph type="subTitle" idx="16"/>
          </p:nvPr>
        </p:nvSpPr>
        <p:spPr>
          <a:xfrm>
            <a:off x="6751650" y="3538932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81" name="Google Shape;581;p24"/>
          <p:cNvSpPr txBox="1">
            <a:spLocks noGrp="1"/>
          </p:cNvSpPr>
          <p:nvPr>
            <p:ph type="subTitle" idx="17"/>
          </p:nvPr>
        </p:nvSpPr>
        <p:spPr>
          <a:xfrm>
            <a:off x="6751650" y="3852210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82" name="Google Shape;582;p24"/>
          <p:cNvSpPr txBox="1">
            <a:spLocks noGrp="1"/>
          </p:cNvSpPr>
          <p:nvPr>
            <p:ph type="subTitle" idx="18"/>
          </p:nvPr>
        </p:nvSpPr>
        <p:spPr>
          <a:xfrm>
            <a:off x="6751650" y="4165488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83" name="Google Shape;583;p24"/>
          <p:cNvSpPr txBox="1">
            <a:spLocks noGrp="1"/>
          </p:cNvSpPr>
          <p:nvPr>
            <p:ph type="title" idx="19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- Alt 2">
  <p:cSld name="BLANK_1_1_1_1_1_1_1_1_1_1_1_1_2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5"/>
          <p:cNvSpPr/>
          <p:nvPr/>
        </p:nvSpPr>
        <p:spPr>
          <a:xfrm rot="-8100000" flipH="1">
            <a:off x="4692650" y="965198"/>
            <a:ext cx="4843399" cy="2480248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86" name="Google Shape;586;p25"/>
          <p:cNvSpPr/>
          <p:nvPr/>
        </p:nvSpPr>
        <p:spPr>
          <a:xfrm rot="10800000" flipH="1">
            <a:off x="4676692" y="3337812"/>
            <a:ext cx="4467295" cy="1685226"/>
          </a:xfrm>
          <a:custGeom>
            <a:avLst/>
            <a:gdLst/>
            <a:ahLst/>
            <a:cxnLst/>
            <a:rect l="l" t="t" r="r" b="b"/>
            <a:pathLst>
              <a:path w="119855" h="51371" extrusionOk="0">
                <a:moveTo>
                  <a:pt x="32006" y="0"/>
                </a:moveTo>
                <a:lnTo>
                  <a:pt x="30303" y="29"/>
                </a:lnTo>
                <a:lnTo>
                  <a:pt x="28658" y="116"/>
                </a:lnTo>
                <a:lnTo>
                  <a:pt x="27042" y="202"/>
                </a:lnTo>
                <a:lnTo>
                  <a:pt x="25455" y="289"/>
                </a:lnTo>
                <a:lnTo>
                  <a:pt x="23896" y="433"/>
                </a:lnTo>
                <a:lnTo>
                  <a:pt x="22367" y="606"/>
                </a:lnTo>
                <a:lnTo>
                  <a:pt x="20895" y="779"/>
                </a:lnTo>
                <a:lnTo>
                  <a:pt x="19452" y="1010"/>
                </a:lnTo>
                <a:lnTo>
                  <a:pt x="18067" y="1241"/>
                </a:lnTo>
                <a:lnTo>
                  <a:pt x="16710" y="1501"/>
                </a:lnTo>
                <a:lnTo>
                  <a:pt x="15383" y="1761"/>
                </a:lnTo>
                <a:lnTo>
                  <a:pt x="14142" y="2078"/>
                </a:lnTo>
                <a:lnTo>
                  <a:pt x="12930" y="2396"/>
                </a:lnTo>
                <a:lnTo>
                  <a:pt x="11746" y="2771"/>
                </a:lnTo>
                <a:lnTo>
                  <a:pt x="10621" y="3117"/>
                </a:lnTo>
                <a:lnTo>
                  <a:pt x="9524" y="3550"/>
                </a:lnTo>
                <a:lnTo>
                  <a:pt x="8485" y="3983"/>
                </a:lnTo>
                <a:lnTo>
                  <a:pt x="7504" y="4416"/>
                </a:lnTo>
                <a:lnTo>
                  <a:pt x="6581" y="4906"/>
                </a:lnTo>
                <a:lnTo>
                  <a:pt x="5715" y="5397"/>
                </a:lnTo>
                <a:lnTo>
                  <a:pt x="4907" y="5916"/>
                </a:lnTo>
                <a:lnTo>
                  <a:pt x="4156" y="6465"/>
                </a:lnTo>
                <a:lnTo>
                  <a:pt x="3464" y="7013"/>
                </a:lnTo>
                <a:lnTo>
                  <a:pt x="2829" y="7590"/>
                </a:lnTo>
                <a:lnTo>
                  <a:pt x="2281" y="8196"/>
                </a:lnTo>
                <a:lnTo>
                  <a:pt x="1761" y="8802"/>
                </a:lnTo>
                <a:lnTo>
                  <a:pt x="1328" y="9437"/>
                </a:lnTo>
                <a:lnTo>
                  <a:pt x="953" y="10072"/>
                </a:lnTo>
                <a:lnTo>
                  <a:pt x="636" y="10765"/>
                </a:lnTo>
                <a:lnTo>
                  <a:pt x="376" y="11429"/>
                </a:lnTo>
                <a:lnTo>
                  <a:pt x="174" y="12121"/>
                </a:lnTo>
                <a:lnTo>
                  <a:pt x="87" y="12698"/>
                </a:lnTo>
                <a:lnTo>
                  <a:pt x="29" y="13276"/>
                </a:lnTo>
                <a:lnTo>
                  <a:pt x="1" y="13853"/>
                </a:lnTo>
                <a:lnTo>
                  <a:pt x="29" y="14430"/>
                </a:lnTo>
                <a:lnTo>
                  <a:pt x="87" y="15007"/>
                </a:lnTo>
                <a:lnTo>
                  <a:pt x="174" y="15613"/>
                </a:lnTo>
                <a:lnTo>
                  <a:pt x="318" y="16219"/>
                </a:lnTo>
                <a:lnTo>
                  <a:pt x="491" y="16796"/>
                </a:lnTo>
                <a:lnTo>
                  <a:pt x="722" y="17403"/>
                </a:lnTo>
                <a:lnTo>
                  <a:pt x="953" y="18009"/>
                </a:lnTo>
                <a:lnTo>
                  <a:pt x="1242" y="18615"/>
                </a:lnTo>
                <a:lnTo>
                  <a:pt x="1588" y="19221"/>
                </a:lnTo>
                <a:lnTo>
                  <a:pt x="1934" y="19856"/>
                </a:lnTo>
                <a:lnTo>
                  <a:pt x="2338" y="20462"/>
                </a:lnTo>
                <a:lnTo>
                  <a:pt x="2771" y="21068"/>
                </a:lnTo>
                <a:lnTo>
                  <a:pt x="3233" y="21703"/>
                </a:lnTo>
                <a:lnTo>
                  <a:pt x="3752" y="22309"/>
                </a:lnTo>
                <a:lnTo>
                  <a:pt x="4272" y="22944"/>
                </a:lnTo>
                <a:lnTo>
                  <a:pt x="4849" y="23550"/>
                </a:lnTo>
                <a:lnTo>
                  <a:pt x="5455" y="24185"/>
                </a:lnTo>
                <a:lnTo>
                  <a:pt x="6090" y="24791"/>
                </a:lnTo>
                <a:lnTo>
                  <a:pt x="6754" y="25426"/>
                </a:lnTo>
                <a:lnTo>
                  <a:pt x="7446" y="26032"/>
                </a:lnTo>
                <a:lnTo>
                  <a:pt x="8197" y="26638"/>
                </a:lnTo>
                <a:lnTo>
                  <a:pt x="8947" y="27273"/>
                </a:lnTo>
                <a:lnTo>
                  <a:pt x="9726" y="27879"/>
                </a:lnTo>
                <a:lnTo>
                  <a:pt x="10563" y="28485"/>
                </a:lnTo>
                <a:lnTo>
                  <a:pt x="11400" y="29120"/>
                </a:lnTo>
                <a:lnTo>
                  <a:pt x="12295" y="29726"/>
                </a:lnTo>
                <a:lnTo>
                  <a:pt x="13189" y="30332"/>
                </a:lnTo>
                <a:lnTo>
                  <a:pt x="14113" y="30938"/>
                </a:lnTo>
                <a:lnTo>
                  <a:pt x="15094" y="31544"/>
                </a:lnTo>
                <a:lnTo>
                  <a:pt x="17085" y="32727"/>
                </a:lnTo>
                <a:lnTo>
                  <a:pt x="19192" y="33910"/>
                </a:lnTo>
                <a:lnTo>
                  <a:pt x="21414" y="35065"/>
                </a:lnTo>
                <a:lnTo>
                  <a:pt x="23723" y="36219"/>
                </a:lnTo>
                <a:lnTo>
                  <a:pt x="26118" y="37316"/>
                </a:lnTo>
                <a:lnTo>
                  <a:pt x="28629" y="38412"/>
                </a:lnTo>
                <a:lnTo>
                  <a:pt x="31198" y="39480"/>
                </a:lnTo>
                <a:lnTo>
                  <a:pt x="33853" y="40519"/>
                </a:lnTo>
                <a:lnTo>
                  <a:pt x="36595" y="41529"/>
                </a:lnTo>
                <a:lnTo>
                  <a:pt x="39423" y="42510"/>
                </a:lnTo>
                <a:lnTo>
                  <a:pt x="42309" y="43434"/>
                </a:lnTo>
                <a:lnTo>
                  <a:pt x="45281" y="44329"/>
                </a:lnTo>
                <a:lnTo>
                  <a:pt x="48283" y="45194"/>
                </a:lnTo>
                <a:lnTo>
                  <a:pt x="51371" y="46002"/>
                </a:lnTo>
                <a:lnTo>
                  <a:pt x="54516" y="46782"/>
                </a:lnTo>
                <a:lnTo>
                  <a:pt x="57691" y="47503"/>
                </a:lnTo>
                <a:lnTo>
                  <a:pt x="59884" y="47965"/>
                </a:lnTo>
                <a:lnTo>
                  <a:pt x="62049" y="48398"/>
                </a:lnTo>
                <a:lnTo>
                  <a:pt x="64213" y="48802"/>
                </a:lnTo>
                <a:lnTo>
                  <a:pt x="66378" y="49177"/>
                </a:lnTo>
                <a:lnTo>
                  <a:pt x="68542" y="49523"/>
                </a:lnTo>
                <a:lnTo>
                  <a:pt x="70678" y="49841"/>
                </a:lnTo>
                <a:lnTo>
                  <a:pt x="72813" y="50129"/>
                </a:lnTo>
                <a:lnTo>
                  <a:pt x="74949" y="50389"/>
                </a:lnTo>
                <a:lnTo>
                  <a:pt x="77027" y="50620"/>
                </a:lnTo>
                <a:lnTo>
                  <a:pt x="79133" y="50822"/>
                </a:lnTo>
                <a:lnTo>
                  <a:pt x="81183" y="50995"/>
                </a:lnTo>
                <a:lnTo>
                  <a:pt x="83232" y="51111"/>
                </a:lnTo>
                <a:lnTo>
                  <a:pt x="85252" y="51226"/>
                </a:lnTo>
                <a:lnTo>
                  <a:pt x="87272" y="51313"/>
                </a:lnTo>
                <a:lnTo>
                  <a:pt x="89234" y="51370"/>
                </a:lnTo>
                <a:lnTo>
                  <a:pt x="91168" y="51370"/>
                </a:lnTo>
                <a:lnTo>
                  <a:pt x="93534" y="51342"/>
                </a:lnTo>
                <a:lnTo>
                  <a:pt x="95843" y="51284"/>
                </a:lnTo>
                <a:lnTo>
                  <a:pt x="98094" y="51168"/>
                </a:lnTo>
                <a:lnTo>
                  <a:pt x="100259" y="50995"/>
                </a:lnTo>
                <a:lnTo>
                  <a:pt x="102365" y="50764"/>
                </a:lnTo>
                <a:lnTo>
                  <a:pt x="104386" y="50533"/>
                </a:lnTo>
                <a:lnTo>
                  <a:pt x="106319" y="50216"/>
                </a:lnTo>
                <a:lnTo>
                  <a:pt x="108195" y="49870"/>
                </a:lnTo>
                <a:lnTo>
                  <a:pt x="109955" y="49466"/>
                </a:lnTo>
                <a:lnTo>
                  <a:pt x="111658" y="49033"/>
                </a:lnTo>
                <a:lnTo>
                  <a:pt x="113274" y="48571"/>
                </a:lnTo>
                <a:lnTo>
                  <a:pt x="114025" y="48311"/>
                </a:lnTo>
                <a:lnTo>
                  <a:pt x="114775" y="48052"/>
                </a:lnTo>
                <a:lnTo>
                  <a:pt x="115497" y="47763"/>
                </a:lnTo>
                <a:lnTo>
                  <a:pt x="116189" y="47474"/>
                </a:lnTo>
                <a:lnTo>
                  <a:pt x="116882" y="47186"/>
                </a:lnTo>
                <a:lnTo>
                  <a:pt x="117517" y="46868"/>
                </a:lnTo>
                <a:lnTo>
                  <a:pt x="118152" y="46580"/>
                </a:lnTo>
                <a:lnTo>
                  <a:pt x="118729" y="46233"/>
                </a:lnTo>
                <a:lnTo>
                  <a:pt x="119306" y="45916"/>
                </a:lnTo>
                <a:lnTo>
                  <a:pt x="119854" y="45570"/>
                </a:lnTo>
                <a:lnTo>
                  <a:pt x="119854" y="27590"/>
                </a:lnTo>
                <a:lnTo>
                  <a:pt x="118989" y="26724"/>
                </a:lnTo>
                <a:lnTo>
                  <a:pt x="118065" y="25858"/>
                </a:lnTo>
                <a:lnTo>
                  <a:pt x="117084" y="24993"/>
                </a:lnTo>
                <a:lnTo>
                  <a:pt x="116045" y="24127"/>
                </a:lnTo>
                <a:lnTo>
                  <a:pt x="114919" y="23290"/>
                </a:lnTo>
                <a:lnTo>
                  <a:pt x="113765" y="22424"/>
                </a:lnTo>
                <a:lnTo>
                  <a:pt x="112553" y="21558"/>
                </a:lnTo>
                <a:lnTo>
                  <a:pt x="111283" y="20721"/>
                </a:lnTo>
                <a:lnTo>
                  <a:pt x="109927" y="19884"/>
                </a:lnTo>
                <a:lnTo>
                  <a:pt x="108570" y="19048"/>
                </a:lnTo>
                <a:lnTo>
                  <a:pt x="107127" y="18239"/>
                </a:lnTo>
                <a:lnTo>
                  <a:pt x="105627" y="17403"/>
                </a:lnTo>
                <a:lnTo>
                  <a:pt x="104097" y="16594"/>
                </a:lnTo>
                <a:lnTo>
                  <a:pt x="102510" y="15786"/>
                </a:lnTo>
                <a:lnTo>
                  <a:pt x="100894" y="15007"/>
                </a:lnTo>
                <a:lnTo>
                  <a:pt x="99220" y="14228"/>
                </a:lnTo>
                <a:lnTo>
                  <a:pt x="97430" y="13420"/>
                </a:lnTo>
                <a:lnTo>
                  <a:pt x="95612" y="12641"/>
                </a:lnTo>
                <a:lnTo>
                  <a:pt x="93765" y="11890"/>
                </a:lnTo>
                <a:lnTo>
                  <a:pt x="91889" y="11140"/>
                </a:lnTo>
                <a:lnTo>
                  <a:pt x="89985" y="10419"/>
                </a:lnTo>
                <a:lnTo>
                  <a:pt x="88022" y="9726"/>
                </a:lnTo>
                <a:lnTo>
                  <a:pt x="86060" y="9033"/>
                </a:lnTo>
                <a:lnTo>
                  <a:pt x="84040" y="8369"/>
                </a:lnTo>
                <a:lnTo>
                  <a:pt x="82019" y="7735"/>
                </a:lnTo>
                <a:lnTo>
                  <a:pt x="79970" y="7100"/>
                </a:lnTo>
                <a:lnTo>
                  <a:pt x="77893" y="6522"/>
                </a:lnTo>
                <a:lnTo>
                  <a:pt x="75786" y="5945"/>
                </a:lnTo>
                <a:lnTo>
                  <a:pt x="73650" y="5368"/>
                </a:lnTo>
                <a:lnTo>
                  <a:pt x="71515" y="4849"/>
                </a:lnTo>
                <a:lnTo>
                  <a:pt x="69379" y="4329"/>
                </a:lnTo>
                <a:lnTo>
                  <a:pt x="67214" y="3839"/>
                </a:lnTo>
                <a:lnTo>
                  <a:pt x="65021" y="3377"/>
                </a:lnTo>
                <a:lnTo>
                  <a:pt x="62857" y="2944"/>
                </a:lnTo>
                <a:lnTo>
                  <a:pt x="60692" y="2540"/>
                </a:lnTo>
                <a:lnTo>
                  <a:pt x="58528" y="2194"/>
                </a:lnTo>
                <a:lnTo>
                  <a:pt x="56363" y="1847"/>
                </a:lnTo>
                <a:lnTo>
                  <a:pt x="54228" y="1530"/>
                </a:lnTo>
                <a:lnTo>
                  <a:pt x="52092" y="1241"/>
                </a:lnTo>
                <a:lnTo>
                  <a:pt x="49985" y="981"/>
                </a:lnTo>
                <a:lnTo>
                  <a:pt x="47879" y="751"/>
                </a:lnTo>
                <a:lnTo>
                  <a:pt x="45772" y="549"/>
                </a:lnTo>
                <a:lnTo>
                  <a:pt x="43723" y="375"/>
                </a:lnTo>
                <a:lnTo>
                  <a:pt x="41674" y="231"/>
                </a:lnTo>
                <a:lnTo>
                  <a:pt x="39654" y="116"/>
                </a:lnTo>
                <a:lnTo>
                  <a:pt x="37662" y="58"/>
                </a:lnTo>
                <a:lnTo>
                  <a:pt x="35671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87" name="Google Shape;587;p25"/>
          <p:cNvSpPr>
            <a:spLocks noGrp="1"/>
          </p:cNvSpPr>
          <p:nvPr>
            <p:ph type="pic" idx="2"/>
          </p:nvPr>
        </p:nvSpPr>
        <p:spPr>
          <a:xfrm>
            <a:off x="5457500" y="0"/>
            <a:ext cx="368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88" name="Google Shape;588;p25"/>
          <p:cNvSpPr txBox="1">
            <a:spLocks noGrp="1"/>
          </p:cNvSpPr>
          <p:nvPr>
            <p:ph type="body" idx="1"/>
          </p:nvPr>
        </p:nvSpPr>
        <p:spPr>
          <a:xfrm>
            <a:off x="115025" y="1743625"/>
            <a:ext cx="20940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589" name="Google Shape;589;p25"/>
          <p:cNvSpPr txBox="1">
            <a:spLocks noGrp="1"/>
          </p:cNvSpPr>
          <p:nvPr>
            <p:ph type="body" idx="3"/>
          </p:nvPr>
        </p:nvSpPr>
        <p:spPr>
          <a:xfrm>
            <a:off x="2276600" y="1743625"/>
            <a:ext cx="29049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590" name="Google Shape;590;p25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91" name="Google Shape;591;p25"/>
          <p:cNvSpPr txBox="1">
            <a:spLocks noGrp="1"/>
          </p:cNvSpPr>
          <p:nvPr>
            <p:ph type="title" idx="4"/>
          </p:nvPr>
        </p:nvSpPr>
        <p:spPr>
          <a:xfrm>
            <a:off x="115025" y="502775"/>
            <a:ext cx="5125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592" name="Google Shape;592;p25"/>
          <p:cNvSpPr txBox="1">
            <a:spLocks noGrp="1"/>
          </p:cNvSpPr>
          <p:nvPr>
            <p:ph type="title" idx="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 Alt 2">
  <p:cSld name="BLANK_1_1_1_1_1_1_1_1_1_1_1_1_1_1">
    <p:bg>
      <p:bgPr>
        <a:solidFill>
          <a:schemeClr val="lt1"/>
        </a:soli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26"/>
          <p:cNvGrpSpPr/>
          <p:nvPr/>
        </p:nvGrpSpPr>
        <p:grpSpPr>
          <a:xfrm>
            <a:off x="7704171" y="1036593"/>
            <a:ext cx="1439893" cy="3234395"/>
            <a:chOff x="461225" y="3249175"/>
            <a:chExt cx="1110600" cy="2221578"/>
          </a:xfrm>
        </p:grpSpPr>
        <p:grpSp>
          <p:nvGrpSpPr>
            <p:cNvPr id="595" name="Google Shape;595;p26"/>
            <p:cNvGrpSpPr/>
            <p:nvPr/>
          </p:nvGrpSpPr>
          <p:grpSpPr>
            <a:xfrm>
              <a:off x="831422" y="3249175"/>
              <a:ext cx="740403" cy="2221578"/>
              <a:chOff x="831422" y="3249175"/>
              <a:chExt cx="740403" cy="2221578"/>
            </a:xfrm>
          </p:grpSpPr>
          <p:sp>
            <p:nvSpPr>
              <p:cNvPr id="596" name="Google Shape;596;p26"/>
              <p:cNvSpPr/>
              <p:nvPr/>
            </p:nvSpPr>
            <p:spPr>
              <a:xfrm>
                <a:off x="831422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597" name="Google Shape;597;p26"/>
              <p:cNvSpPr/>
              <p:nvPr/>
            </p:nvSpPr>
            <p:spPr>
              <a:xfrm>
                <a:off x="1201622" y="510055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598" name="Google Shape;598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599" name="Google Shape;599;p26"/>
            <p:cNvGrpSpPr/>
            <p:nvPr/>
          </p:nvGrpSpPr>
          <p:grpSpPr>
            <a:xfrm>
              <a:off x="461225" y="3619500"/>
              <a:ext cx="1110600" cy="370200"/>
              <a:chOff x="461225" y="3249175"/>
              <a:chExt cx="1110600" cy="370200"/>
            </a:xfrm>
          </p:grpSpPr>
          <p:sp>
            <p:nvSpPr>
              <p:cNvPr id="600" name="Google Shape;600;p2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1" name="Google Shape;601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2" name="Google Shape;602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03" name="Google Shape;603;p26"/>
            <p:cNvGrpSpPr/>
            <p:nvPr/>
          </p:nvGrpSpPr>
          <p:grpSpPr>
            <a:xfrm>
              <a:off x="461225" y="3989700"/>
              <a:ext cx="1110600" cy="1110726"/>
              <a:chOff x="461225" y="3249175"/>
              <a:chExt cx="1110600" cy="1110726"/>
            </a:xfrm>
          </p:grpSpPr>
          <p:sp>
            <p:nvSpPr>
              <p:cNvPr id="604" name="Google Shape;604;p26"/>
              <p:cNvSpPr/>
              <p:nvPr/>
            </p:nvSpPr>
            <p:spPr>
              <a:xfrm>
                <a:off x="461225" y="3989701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5" name="Google Shape;605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6" name="Google Shape;606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07" name="Google Shape;607;p26"/>
            <p:cNvGrpSpPr/>
            <p:nvPr/>
          </p:nvGrpSpPr>
          <p:grpSpPr>
            <a:xfrm>
              <a:off x="831422" y="4360025"/>
              <a:ext cx="370203" cy="740520"/>
              <a:chOff x="831422" y="3249175"/>
              <a:chExt cx="370203" cy="740520"/>
            </a:xfrm>
          </p:grpSpPr>
          <p:sp>
            <p:nvSpPr>
              <p:cNvPr id="608" name="Google Shape;608;p26"/>
              <p:cNvSpPr/>
              <p:nvPr/>
            </p:nvSpPr>
            <p:spPr>
              <a:xfrm>
                <a:off x="831422" y="361949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9" name="Google Shape;609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</p:grpSp>
      <p:sp>
        <p:nvSpPr>
          <p:cNvPr id="610" name="Google Shape;610;p26"/>
          <p:cNvSpPr/>
          <p:nvPr/>
        </p:nvSpPr>
        <p:spPr>
          <a:xfrm>
            <a:off x="7394250" y="-8100"/>
            <a:ext cx="1759750" cy="2691775"/>
          </a:xfrm>
          <a:custGeom>
            <a:avLst/>
            <a:gdLst/>
            <a:ahLst/>
            <a:cxnLst/>
            <a:rect l="l" t="t" r="r" b="b"/>
            <a:pathLst>
              <a:path w="70390" h="107671" extrusionOk="0">
                <a:moveTo>
                  <a:pt x="0" y="95"/>
                </a:moveTo>
                <a:lnTo>
                  <a:pt x="70390" y="0"/>
                </a:lnTo>
                <a:lnTo>
                  <a:pt x="70200" y="10767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sp>
        <p:nvSpPr>
          <p:cNvPr id="611" name="Google Shape;611;p26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12" name="Google Shape;612;p26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6055500" cy="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3" name="Google Shape;613;p26"/>
          <p:cNvSpPr txBox="1">
            <a:spLocks noGrp="1"/>
          </p:cNvSpPr>
          <p:nvPr>
            <p:ph type="title" idx="3"/>
          </p:nvPr>
        </p:nvSpPr>
        <p:spPr>
          <a:xfrm>
            <a:off x="115025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4" name="Google Shape;614;p26"/>
          <p:cNvSpPr txBox="1">
            <a:spLocks noGrp="1"/>
          </p:cNvSpPr>
          <p:nvPr>
            <p:ph type="title" idx="4"/>
          </p:nvPr>
        </p:nvSpPr>
        <p:spPr>
          <a:xfrm>
            <a:off x="2634200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5" name="Google Shape;615;p26"/>
          <p:cNvSpPr txBox="1">
            <a:spLocks noGrp="1"/>
          </p:cNvSpPr>
          <p:nvPr>
            <p:ph type="title" idx="5"/>
          </p:nvPr>
        </p:nvSpPr>
        <p:spPr>
          <a:xfrm>
            <a:off x="5169188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16" name="Google Shape;616;p26"/>
          <p:cNvSpPr txBox="1">
            <a:spLocks noGrp="1"/>
          </p:cNvSpPr>
          <p:nvPr>
            <p:ph type="body" idx="1"/>
          </p:nvPr>
        </p:nvSpPr>
        <p:spPr>
          <a:xfrm>
            <a:off x="115025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17" name="Google Shape;617;p26"/>
          <p:cNvSpPr txBox="1">
            <a:spLocks noGrp="1"/>
          </p:cNvSpPr>
          <p:nvPr>
            <p:ph type="body" idx="6"/>
          </p:nvPr>
        </p:nvSpPr>
        <p:spPr>
          <a:xfrm>
            <a:off x="115025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18" name="Google Shape;618;p26"/>
          <p:cNvSpPr txBox="1">
            <a:spLocks noGrp="1"/>
          </p:cNvSpPr>
          <p:nvPr>
            <p:ph type="body" idx="7"/>
          </p:nvPr>
        </p:nvSpPr>
        <p:spPr>
          <a:xfrm>
            <a:off x="2634200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19" name="Google Shape;619;p26"/>
          <p:cNvSpPr txBox="1">
            <a:spLocks noGrp="1"/>
          </p:cNvSpPr>
          <p:nvPr>
            <p:ph type="body" idx="8"/>
          </p:nvPr>
        </p:nvSpPr>
        <p:spPr>
          <a:xfrm>
            <a:off x="2634200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20" name="Google Shape;620;p26"/>
          <p:cNvSpPr txBox="1">
            <a:spLocks noGrp="1"/>
          </p:cNvSpPr>
          <p:nvPr>
            <p:ph type="body" idx="9"/>
          </p:nvPr>
        </p:nvSpPr>
        <p:spPr>
          <a:xfrm>
            <a:off x="5169188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21" name="Google Shape;621;p26"/>
          <p:cNvSpPr txBox="1">
            <a:spLocks noGrp="1"/>
          </p:cNvSpPr>
          <p:nvPr>
            <p:ph type="body" idx="13"/>
          </p:nvPr>
        </p:nvSpPr>
        <p:spPr>
          <a:xfrm>
            <a:off x="5169188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22" name="Google Shape;622;p26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E46962"/>
          </p15:clr>
        </p15:guide>
        <p15:guide id="2" pos="576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Alt 1">
  <p:cSld name="BLANK_1_1_1_1_1_1_1_1_1_1_1_1_1_1_1">
    <p:bg>
      <p:bgPr>
        <a:solidFill>
          <a:schemeClr val="lt1"/>
        </a:soli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27"/>
          <p:cNvGrpSpPr/>
          <p:nvPr/>
        </p:nvGrpSpPr>
        <p:grpSpPr>
          <a:xfrm>
            <a:off x="0" y="506850"/>
            <a:ext cx="930250" cy="2593175"/>
            <a:chOff x="0" y="506850"/>
            <a:chExt cx="930250" cy="2593175"/>
          </a:xfrm>
        </p:grpSpPr>
        <p:grpSp>
          <p:nvGrpSpPr>
            <p:cNvPr id="625" name="Google Shape;625;p27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26" name="Google Shape;626;p27"/>
              <p:cNvGrpSpPr/>
              <p:nvPr/>
            </p:nvGrpSpPr>
            <p:grpSpPr>
              <a:xfrm>
                <a:off x="1233650" y="2793625"/>
                <a:ext cx="560050" cy="1851250"/>
                <a:chOff x="1381975" y="3249175"/>
                <a:chExt cx="560050" cy="1851250"/>
              </a:xfrm>
            </p:grpSpPr>
            <p:sp>
              <p:nvSpPr>
                <p:cNvPr id="627" name="Google Shape;627;p2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28" name="Google Shape;628;p27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29" name="Google Shape;629;p27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30" name="Google Shape;630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1" name="Google Shape;631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2" name="Google Shape;632;p27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633" name="Google Shape;633;p27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634" name="Google Shape;634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5" name="Google Shape;635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636" name="Google Shape;636;p27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637" name="Google Shape;637;p27"/>
            <p:cNvSpPr/>
            <p:nvPr/>
          </p:nvSpPr>
          <p:spPr>
            <a:xfrm>
              <a:off x="183800" y="50685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38" name="Google Shape;638;p27"/>
          <p:cNvSpPr txBox="1">
            <a:spLocks noGrp="1"/>
          </p:cNvSpPr>
          <p:nvPr>
            <p:ph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39" name="Google Shape;639;p27"/>
          <p:cNvSpPr txBox="1">
            <a:spLocks noGrp="1"/>
          </p:cNvSpPr>
          <p:nvPr>
            <p:ph type="subTitle" idx="1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40" name="Google Shape;640;p27"/>
          <p:cNvSpPr txBox="1">
            <a:spLocks noGrp="1"/>
          </p:cNvSpPr>
          <p:nvPr>
            <p:ph type="subTitle" idx="2"/>
          </p:nvPr>
        </p:nvSpPr>
        <p:spPr>
          <a:xfrm>
            <a:off x="2942250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41" name="Google Shape;641;p27"/>
          <p:cNvSpPr txBox="1">
            <a:spLocks noGrp="1"/>
          </p:cNvSpPr>
          <p:nvPr>
            <p:ph type="subTitle" idx="3"/>
          </p:nvPr>
        </p:nvSpPr>
        <p:spPr>
          <a:xfrm>
            <a:off x="1078950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42" name="Google Shape;642;p27"/>
          <p:cNvSpPr txBox="1">
            <a:spLocks noGrp="1"/>
          </p:cNvSpPr>
          <p:nvPr>
            <p:ph type="subTitle" idx="4"/>
          </p:nvPr>
        </p:nvSpPr>
        <p:spPr>
          <a:xfrm>
            <a:off x="4798644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43" name="Google Shape;643;p27"/>
          <p:cNvSpPr txBox="1">
            <a:spLocks noGrp="1"/>
          </p:cNvSpPr>
          <p:nvPr>
            <p:ph type="subTitle" idx="5"/>
          </p:nvPr>
        </p:nvSpPr>
        <p:spPr>
          <a:xfrm>
            <a:off x="2942257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44" name="Google Shape;644;p27"/>
          <p:cNvSpPr txBox="1">
            <a:spLocks noGrp="1"/>
          </p:cNvSpPr>
          <p:nvPr>
            <p:ph type="subTitle" idx="6"/>
          </p:nvPr>
        </p:nvSpPr>
        <p:spPr>
          <a:xfrm>
            <a:off x="6671581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45" name="Google Shape;645;p27"/>
          <p:cNvSpPr txBox="1">
            <a:spLocks noGrp="1"/>
          </p:cNvSpPr>
          <p:nvPr>
            <p:ph type="subTitle" idx="7"/>
          </p:nvPr>
        </p:nvSpPr>
        <p:spPr>
          <a:xfrm>
            <a:off x="4798647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646" name="Google Shape;646;p27"/>
          <p:cNvGrpSpPr/>
          <p:nvPr/>
        </p:nvGrpSpPr>
        <p:grpSpPr>
          <a:xfrm rot="5400000">
            <a:off x="7381575" y="-838700"/>
            <a:ext cx="930250" cy="2591775"/>
            <a:chOff x="0" y="508250"/>
            <a:chExt cx="930250" cy="2591775"/>
          </a:xfrm>
        </p:grpSpPr>
        <p:grpSp>
          <p:nvGrpSpPr>
            <p:cNvPr id="647" name="Google Shape;647;p27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48" name="Google Shape;648;p27"/>
              <p:cNvGrpSpPr/>
              <p:nvPr/>
            </p:nvGrpSpPr>
            <p:grpSpPr>
              <a:xfrm>
                <a:off x="1233650" y="2793625"/>
                <a:ext cx="930250" cy="1851250"/>
                <a:chOff x="1381975" y="3249175"/>
                <a:chExt cx="930250" cy="1851250"/>
              </a:xfrm>
            </p:grpSpPr>
            <p:grpSp>
              <p:nvGrpSpPr>
                <p:cNvPr id="649" name="Google Shape;649;p27"/>
                <p:cNvGrpSpPr/>
                <p:nvPr/>
              </p:nvGrpSpPr>
              <p:grpSpPr>
                <a:xfrm>
                  <a:off x="1571825" y="3249175"/>
                  <a:ext cx="740400" cy="370200"/>
                  <a:chOff x="1571825" y="3249175"/>
                  <a:chExt cx="740400" cy="370200"/>
                </a:xfrm>
              </p:grpSpPr>
              <p:sp>
                <p:nvSpPr>
                  <p:cNvPr id="650" name="Google Shape;650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1" name="Google Shape;651;p27"/>
                  <p:cNvSpPr/>
                  <p:nvPr/>
                </p:nvSpPr>
                <p:spPr>
                  <a:xfrm>
                    <a:off x="19420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sp>
              <p:nvSpPr>
                <p:cNvPr id="652" name="Google Shape;652;p27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53" name="Google Shape;653;p27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54" name="Google Shape;654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5" name="Google Shape;655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6" name="Google Shape;656;p27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657" name="Google Shape;657;p27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658" name="Google Shape;658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9" name="Google Shape;659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660" name="Google Shape;660;p27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661" name="Google Shape;661;p27"/>
            <p:cNvSpPr/>
            <p:nvPr/>
          </p:nvSpPr>
          <p:spPr>
            <a:xfrm>
              <a:off x="189850" y="50825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62" name="Google Shape;662;p27"/>
          <p:cNvSpPr txBox="1">
            <a:spLocks noGrp="1"/>
          </p:cNvSpPr>
          <p:nvPr>
            <p:ph type="subTitle" idx="8"/>
          </p:nvPr>
        </p:nvSpPr>
        <p:spPr>
          <a:xfrm>
            <a:off x="6671579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63" name="Google Shape;663;p27"/>
          <p:cNvSpPr txBox="1">
            <a:spLocks noGrp="1"/>
          </p:cNvSpPr>
          <p:nvPr>
            <p:ph type="title" idx="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cxnSp>
        <p:nvCxnSpPr>
          <p:cNvPr id="664" name="Google Shape;664;p27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5" name="Google Shape;665;p27"/>
          <p:cNvSpPr/>
          <p:nvPr/>
        </p:nvSpPr>
        <p:spPr>
          <a:xfrm rot="5400000">
            <a:off x="8773788" y="922313"/>
            <a:ext cx="370200" cy="37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66" name="Google Shape;666;p27"/>
          <p:cNvSpPr/>
          <p:nvPr/>
        </p:nvSpPr>
        <p:spPr>
          <a:xfrm rot="5400000">
            <a:off x="8773788" y="1292513"/>
            <a:ext cx="370200" cy="37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67" name="Google Shape;667;p27"/>
          <p:cNvSpPr txBox="1">
            <a:spLocks noGrp="1"/>
          </p:cNvSpPr>
          <p:nvPr>
            <p:ph type="subTitle" idx="13"/>
          </p:nvPr>
        </p:nvSpPr>
        <p:spPr>
          <a:xfrm>
            <a:off x="1078938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68" name="Google Shape;668;p27"/>
          <p:cNvSpPr txBox="1">
            <a:spLocks noGrp="1"/>
          </p:cNvSpPr>
          <p:nvPr>
            <p:ph type="title" idx="14"/>
          </p:nvPr>
        </p:nvSpPr>
        <p:spPr>
          <a:xfrm>
            <a:off x="3484500" y="1377875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69" name="Google Shape;669;p27"/>
          <p:cNvSpPr txBox="1">
            <a:spLocks noGrp="1"/>
          </p:cNvSpPr>
          <p:nvPr>
            <p:ph type="title" idx="15"/>
          </p:nvPr>
        </p:nvSpPr>
        <p:spPr>
          <a:xfrm>
            <a:off x="7204200" y="1411200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0" name="Google Shape;670;p27"/>
          <p:cNvSpPr txBox="1">
            <a:spLocks noGrp="1"/>
          </p:cNvSpPr>
          <p:nvPr>
            <p:ph type="title" idx="16"/>
          </p:nvPr>
        </p:nvSpPr>
        <p:spPr>
          <a:xfrm>
            <a:off x="5344350" y="1411200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71" name="Google Shape;671;p27"/>
          <p:cNvSpPr txBox="1">
            <a:spLocks noGrp="1"/>
          </p:cNvSpPr>
          <p:nvPr>
            <p:ph type="title" idx="17"/>
          </p:nvPr>
        </p:nvSpPr>
        <p:spPr>
          <a:xfrm>
            <a:off x="1624650" y="1377875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72" name="Google Shape;672;p27"/>
          <p:cNvSpPr txBox="1">
            <a:spLocks noGrp="1"/>
          </p:cNvSpPr>
          <p:nvPr>
            <p:ph type="title" idx="1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175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- Alt 2">
  <p:cSld name="BLANK_1_1_1_1_1_1_1_1_1_1_1_1_1_1_1_2">
    <p:bg>
      <p:bgPr>
        <a:solidFill>
          <a:schemeClr val="lt1"/>
        </a:solidFill>
        <a:effectLst/>
      </p:bgPr>
    </p:bg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8"/>
          <p:cNvSpPr txBox="1">
            <a:spLocks noGrp="1"/>
          </p:cNvSpPr>
          <p:nvPr>
            <p:ph type="body" idx="1"/>
          </p:nvPr>
        </p:nvSpPr>
        <p:spPr>
          <a:xfrm>
            <a:off x="1867950" y="203530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75" name="Google Shape;675;p28"/>
          <p:cNvSpPr txBox="1">
            <a:spLocks noGrp="1"/>
          </p:cNvSpPr>
          <p:nvPr>
            <p:ph type="body" idx="2"/>
          </p:nvPr>
        </p:nvSpPr>
        <p:spPr>
          <a:xfrm>
            <a:off x="1867950" y="340515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76" name="Google Shape;676;p28"/>
          <p:cNvSpPr txBox="1">
            <a:spLocks noGrp="1"/>
          </p:cNvSpPr>
          <p:nvPr>
            <p:ph type="body" idx="3"/>
          </p:nvPr>
        </p:nvSpPr>
        <p:spPr>
          <a:xfrm>
            <a:off x="5297575" y="203530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77" name="Google Shape;677;p28"/>
          <p:cNvSpPr txBox="1">
            <a:spLocks noGrp="1"/>
          </p:cNvSpPr>
          <p:nvPr>
            <p:ph type="body" idx="4"/>
          </p:nvPr>
        </p:nvSpPr>
        <p:spPr>
          <a:xfrm>
            <a:off x="5297575" y="340515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679" name="Google Shape;679;p28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87" name="Google Shape;687;p28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688" name="Google Shape;688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91" name="Google Shape;691;p28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692" name="Google Shape;692;p28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3" name="Google Shape;693;p28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697" name="Google Shape;697;p28"/>
          <p:cNvSpPr/>
          <p:nvPr/>
        </p:nvSpPr>
        <p:spPr>
          <a:xfrm rot="10800000" flipH="1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8" name="Google Shape;698;p28"/>
          <p:cNvSpPr/>
          <p:nvPr/>
        </p:nvSpPr>
        <p:spPr>
          <a:xfrm rot="10800000" flipH="1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9" name="Google Shape;699;p28"/>
          <p:cNvSpPr/>
          <p:nvPr/>
        </p:nvSpPr>
        <p:spPr>
          <a:xfrm rot="10800000" flipH="1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0" name="Google Shape;700;p28"/>
          <p:cNvSpPr/>
          <p:nvPr/>
        </p:nvSpPr>
        <p:spPr>
          <a:xfrm rot="10800000" flipH="1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02" name="Google Shape;702;p28"/>
          <p:cNvSpPr txBox="1">
            <a:spLocks noGrp="1"/>
          </p:cNvSpPr>
          <p:nvPr>
            <p:ph type="title" idx="5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03" name="Google Shape;703;p28"/>
          <p:cNvSpPr txBox="1">
            <a:spLocks noGrp="1"/>
          </p:cNvSpPr>
          <p:nvPr>
            <p:ph type="subTitle" idx="6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04" name="Google Shape;704;p28"/>
          <p:cNvSpPr txBox="1">
            <a:spLocks noGrp="1"/>
          </p:cNvSpPr>
          <p:nvPr>
            <p:ph type="subTitle" idx="7"/>
          </p:nvPr>
        </p:nvSpPr>
        <p:spPr>
          <a:xfrm>
            <a:off x="1867950" y="169227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28"/>
          <p:cNvSpPr txBox="1">
            <a:spLocks noGrp="1"/>
          </p:cNvSpPr>
          <p:nvPr>
            <p:ph type="subTitle" idx="8"/>
          </p:nvPr>
        </p:nvSpPr>
        <p:spPr>
          <a:xfrm>
            <a:off x="1867950" y="306212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28"/>
          <p:cNvSpPr txBox="1">
            <a:spLocks noGrp="1"/>
          </p:cNvSpPr>
          <p:nvPr>
            <p:ph type="subTitle" idx="9"/>
          </p:nvPr>
        </p:nvSpPr>
        <p:spPr>
          <a:xfrm>
            <a:off x="5297575" y="169227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p28"/>
          <p:cNvSpPr txBox="1">
            <a:spLocks noGrp="1"/>
          </p:cNvSpPr>
          <p:nvPr>
            <p:ph type="subTitle" idx="13"/>
          </p:nvPr>
        </p:nvSpPr>
        <p:spPr>
          <a:xfrm>
            <a:off x="5297575" y="306212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8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611">
          <p15:clr>
            <a:srgbClr val="E46962"/>
          </p15:clr>
        </p15:guide>
        <p15:guide id="2" pos="3407">
          <p15:clr>
            <a:srgbClr val="E46962"/>
          </p15:clr>
        </p15:guide>
        <p15:guide id="3" pos="2262">
          <p15:clr>
            <a:srgbClr val="E46962"/>
          </p15:clr>
        </p15:guide>
        <p15:guide id="4" orient="horz" pos="1006">
          <p15:clr>
            <a:srgbClr val="E46962"/>
          </p15:clr>
        </p15:guide>
        <p15:guide id="5" pos="1175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- Alt 3">
  <p:cSld name="BLANK_1_1_1_1_1_1_1_1_1_1_1_1_1_1_1_2_1">
    <p:bg>
      <p:bgPr>
        <a:solidFill>
          <a:schemeClr val="lt1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9"/>
          <p:cNvSpPr txBox="1">
            <a:spLocks noGrp="1"/>
          </p:cNvSpPr>
          <p:nvPr>
            <p:ph type="title"/>
          </p:nvPr>
        </p:nvSpPr>
        <p:spPr>
          <a:xfrm>
            <a:off x="104850" y="2155850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11" name="Google Shape;711;p29"/>
          <p:cNvSpPr txBox="1">
            <a:spLocks noGrp="1"/>
          </p:cNvSpPr>
          <p:nvPr>
            <p:ph type="title" idx="2"/>
          </p:nvPr>
        </p:nvSpPr>
        <p:spPr>
          <a:xfrm>
            <a:off x="1932925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12" name="Google Shape;712;p29"/>
          <p:cNvSpPr txBox="1">
            <a:spLocks noGrp="1"/>
          </p:cNvSpPr>
          <p:nvPr>
            <p:ph type="title" idx="3"/>
          </p:nvPr>
        </p:nvSpPr>
        <p:spPr>
          <a:xfrm>
            <a:off x="3761000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4"/>
          </p:nvPr>
        </p:nvSpPr>
        <p:spPr>
          <a:xfrm>
            <a:off x="5607150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14" name="Google Shape;714;p29"/>
          <p:cNvSpPr txBox="1">
            <a:spLocks noGrp="1"/>
          </p:cNvSpPr>
          <p:nvPr>
            <p:ph type="title" idx="5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1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cxnSp>
        <p:nvCxnSpPr>
          <p:cNvPr id="716" name="Google Shape;716;p29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7" name="Google Shape;717;p29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718" name="Google Shape;718;p29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719" name="Google Shape;719;p29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21" name="Google Shape;721;p29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722" name="Google Shape;722;p29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4" name="Google Shape;724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5" name="Google Shape;725;p2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26" name="Google Shape;726;p29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727" name="Google Shape;727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8" name="Google Shape;728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9" name="Google Shape;729;p2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30" name="Google Shape;730;p29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731" name="Google Shape;731;p29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2" name="Google Shape;732;p29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3" name="Google Shape;733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4" name="Google Shape;734;p2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5" name="Google Shape;735;p2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736" name="Google Shape;736;p29"/>
          <p:cNvSpPr/>
          <p:nvPr/>
        </p:nvSpPr>
        <p:spPr>
          <a:xfrm rot="10800000" flipH="1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7" name="Google Shape;737;p29"/>
          <p:cNvSpPr/>
          <p:nvPr/>
        </p:nvSpPr>
        <p:spPr>
          <a:xfrm rot="10800000" flipH="1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8" name="Google Shape;738;p29"/>
          <p:cNvSpPr/>
          <p:nvPr/>
        </p:nvSpPr>
        <p:spPr>
          <a:xfrm rot="10800000" flipH="1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9" name="Google Shape;739;p29"/>
          <p:cNvSpPr/>
          <p:nvPr/>
        </p:nvSpPr>
        <p:spPr>
          <a:xfrm rot="10800000" flipH="1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0" name="Google Shape;740;p29"/>
          <p:cNvSpPr txBox="1">
            <a:spLocks noGrp="1"/>
          </p:cNvSpPr>
          <p:nvPr>
            <p:ph type="body" idx="6"/>
          </p:nvPr>
        </p:nvSpPr>
        <p:spPr>
          <a:xfrm>
            <a:off x="10490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41" name="Google Shape;741;p29"/>
          <p:cNvSpPr txBox="1">
            <a:spLocks noGrp="1"/>
          </p:cNvSpPr>
          <p:nvPr>
            <p:ph type="body" idx="7"/>
          </p:nvPr>
        </p:nvSpPr>
        <p:spPr>
          <a:xfrm>
            <a:off x="1932925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42" name="Google Shape;742;p29"/>
          <p:cNvSpPr txBox="1">
            <a:spLocks noGrp="1"/>
          </p:cNvSpPr>
          <p:nvPr>
            <p:ph type="body" idx="8"/>
          </p:nvPr>
        </p:nvSpPr>
        <p:spPr>
          <a:xfrm>
            <a:off x="376100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43" name="Google Shape;743;p29"/>
          <p:cNvSpPr txBox="1">
            <a:spLocks noGrp="1"/>
          </p:cNvSpPr>
          <p:nvPr>
            <p:ph type="body" idx="9"/>
          </p:nvPr>
        </p:nvSpPr>
        <p:spPr>
          <a:xfrm>
            <a:off x="560715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44" name="Google Shape;744;p29"/>
          <p:cNvSpPr txBox="1">
            <a:spLocks noGrp="1"/>
          </p:cNvSpPr>
          <p:nvPr>
            <p:ph type="title" idx="13"/>
          </p:nvPr>
        </p:nvSpPr>
        <p:spPr>
          <a:xfrm>
            <a:off x="239975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29"/>
          <p:cNvSpPr txBox="1">
            <a:spLocks noGrp="1"/>
          </p:cNvSpPr>
          <p:nvPr>
            <p:ph type="title" idx="14"/>
          </p:nvPr>
        </p:nvSpPr>
        <p:spPr>
          <a:xfrm>
            <a:off x="2009500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6" name="Google Shape;746;p29"/>
          <p:cNvSpPr txBox="1">
            <a:spLocks noGrp="1"/>
          </p:cNvSpPr>
          <p:nvPr>
            <p:ph type="title" idx="15"/>
          </p:nvPr>
        </p:nvSpPr>
        <p:spPr>
          <a:xfrm>
            <a:off x="3895425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7" name="Google Shape;747;p29"/>
          <p:cNvSpPr txBox="1">
            <a:spLocks noGrp="1"/>
          </p:cNvSpPr>
          <p:nvPr>
            <p:ph type="title" idx="16"/>
          </p:nvPr>
        </p:nvSpPr>
        <p:spPr>
          <a:xfrm>
            <a:off x="5704700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29"/>
          <p:cNvSpPr txBox="1">
            <a:spLocks noGrp="1"/>
          </p:cNvSpPr>
          <p:nvPr>
            <p:ph type="title" idx="17"/>
          </p:nvPr>
        </p:nvSpPr>
        <p:spPr>
          <a:xfrm>
            <a:off x="38100" y="319650"/>
            <a:ext cx="18279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49" name="Google Shape;749;p29"/>
          <p:cNvSpPr txBox="1">
            <a:spLocks noGrp="1"/>
          </p:cNvSpPr>
          <p:nvPr>
            <p:ph type="title" idx="1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611">
          <p15:clr>
            <a:srgbClr val="E46962"/>
          </p15:clr>
        </p15:guide>
        <p15:guide id="2" pos="3431">
          <p15:clr>
            <a:srgbClr val="E46962"/>
          </p15:clr>
        </p15:guide>
        <p15:guide id="3" pos="2262">
          <p15:clr>
            <a:srgbClr val="E46962"/>
          </p15:clr>
        </p15:guide>
        <p15:guide id="4" pos="1173">
          <p15:clr>
            <a:srgbClr val="E46962"/>
          </p15:clr>
        </p15:guide>
        <p15:guide id="5" pos="1408">
          <p15:clr>
            <a:srgbClr val="E46962"/>
          </p15:clr>
        </p15:guide>
        <p15:guide id="6" pos="1175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s with caption">
  <p:cSld name="BLANK_1_1_1_1_1_1_1_1_1_1_1_1_1_1_1_1_1_1_2">
    <p:bg>
      <p:bgPr>
        <a:solidFill>
          <a:schemeClr val="lt1"/>
        </a:solidFill>
        <a:effectLst/>
      </p:bgPr>
    </p:bg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0"/>
          <p:cNvSpPr txBox="1">
            <a:spLocks noGrp="1"/>
          </p:cNvSpPr>
          <p:nvPr>
            <p:ph type="title"/>
          </p:nvPr>
        </p:nvSpPr>
        <p:spPr>
          <a:xfrm>
            <a:off x="38100" y="397750"/>
            <a:ext cx="19482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52" name="Google Shape;752;p30"/>
          <p:cNvGrpSpPr/>
          <p:nvPr/>
        </p:nvGrpSpPr>
        <p:grpSpPr>
          <a:xfrm rot="10800000">
            <a:off x="5657179" y="-1"/>
            <a:ext cx="3486840" cy="2906092"/>
            <a:chOff x="312900" y="2793625"/>
            <a:chExt cx="2221200" cy="1851250"/>
          </a:xfrm>
        </p:grpSpPr>
        <p:grpSp>
          <p:nvGrpSpPr>
            <p:cNvPr id="753" name="Google Shape;753;p30"/>
            <p:cNvGrpSpPr/>
            <p:nvPr/>
          </p:nvGrpSpPr>
          <p:grpSpPr>
            <a:xfrm>
              <a:off x="312900" y="2793625"/>
              <a:ext cx="1851000" cy="1851250"/>
              <a:chOff x="461225" y="3249175"/>
              <a:chExt cx="1851000" cy="1851250"/>
            </a:xfrm>
          </p:grpSpPr>
          <p:grpSp>
            <p:nvGrpSpPr>
              <p:cNvPr id="754" name="Google Shape;754;p30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755" name="Google Shape;755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6" name="Google Shape;756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7" name="Google Shape;757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8" name="Google Shape;758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59" name="Google Shape;759;p30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760" name="Google Shape;760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1" name="Google Shape;761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2" name="Google Shape;762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3" name="Google Shape;763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4" name="Google Shape;764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65" name="Google Shape;765;p30"/>
              <p:cNvGrpSpPr/>
              <p:nvPr/>
            </p:nvGrpSpPr>
            <p:grpSpPr>
              <a:xfrm>
                <a:off x="461225" y="3989700"/>
                <a:ext cx="1480800" cy="1110725"/>
                <a:chOff x="461225" y="3249175"/>
                <a:chExt cx="1480800" cy="1110725"/>
              </a:xfrm>
            </p:grpSpPr>
            <p:sp>
              <p:nvSpPr>
                <p:cNvPr id="766" name="Google Shape;766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7" name="Google Shape;767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8" name="Google Shape;768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9" name="Google Shape;769;p30"/>
                <p:cNvSpPr/>
                <p:nvPr/>
              </p:nvSpPr>
              <p:spPr>
                <a:xfrm>
                  <a:off x="1201625" y="3989700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70" name="Google Shape;770;p30"/>
              <p:cNvGrpSpPr/>
              <p:nvPr/>
            </p:nvGrpSpPr>
            <p:grpSpPr>
              <a:xfrm>
                <a:off x="831425" y="4360025"/>
                <a:ext cx="1480800" cy="370200"/>
                <a:chOff x="831425" y="3249175"/>
                <a:chExt cx="1480800" cy="370200"/>
              </a:xfrm>
            </p:grpSpPr>
            <p:sp>
              <p:nvSpPr>
                <p:cNvPr id="771" name="Google Shape;771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2" name="Google Shape;772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3" name="Google Shape;773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4" name="Google Shape;774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775" name="Google Shape;775;p30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776" name="Google Shape;776;p30"/>
          <p:cNvSpPr>
            <a:spLocks noGrp="1"/>
          </p:cNvSpPr>
          <p:nvPr>
            <p:ph type="pic" idx="2"/>
          </p:nvPr>
        </p:nvSpPr>
        <p:spPr>
          <a:xfrm>
            <a:off x="1200750" y="9847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7" name="Google Shape;777;p30"/>
          <p:cNvSpPr>
            <a:spLocks noGrp="1"/>
          </p:cNvSpPr>
          <p:nvPr>
            <p:ph type="pic" idx="3"/>
          </p:nvPr>
        </p:nvSpPr>
        <p:spPr>
          <a:xfrm>
            <a:off x="3747300" y="92198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8" name="Google Shape;778;p30"/>
          <p:cNvSpPr>
            <a:spLocks noGrp="1"/>
          </p:cNvSpPr>
          <p:nvPr>
            <p:ph type="pic" idx="4"/>
          </p:nvPr>
        </p:nvSpPr>
        <p:spPr>
          <a:xfrm>
            <a:off x="6080650" y="9414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9" name="Google Shape;779;p30"/>
          <p:cNvSpPr txBox="1">
            <a:spLocks noGrp="1"/>
          </p:cNvSpPr>
          <p:nvPr>
            <p:ph type="subTitle" idx="1"/>
          </p:nvPr>
        </p:nvSpPr>
        <p:spPr>
          <a:xfrm>
            <a:off x="94775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0" name="Google Shape;780;p30"/>
          <p:cNvSpPr txBox="1">
            <a:spLocks noGrp="1"/>
          </p:cNvSpPr>
          <p:nvPr>
            <p:ph type="title" idx="5"/>
          </p:nvPr>
        </p:nvSpPr>
        <p:spPr>
          <a:xfrm>
            <a:off x="111185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1" name="Google Shape;781;p30"/>
          <p:cNvSpPr txBox="1">
            <a:spLocks noGrp="1"/>
          </p:cNvSpPr>
          <p:nvPr>
            <p:ph type="subTitle" idx="6"/>
          </p:nvPr>
        </p:nvSpPr>
        <p:spPr>
          <a:xfrm>
            <a:off x="352860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2" name="Google Shape;782;p30"/>
          <p:cNvSpPr txBox="1">
            <a:spLocks noGrp="1"/>
          </p:cNvSpPr>
          <p:nvPr>
            <p:ph type="title" idx="7"/>
          </p:nvPr>
        </p:nvSpPr>
        <p:spPr>
          <a:xfrm>
            <a:off x="369270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3" name="Google Shape;783;p30"/>
          <p:cNvSpPr txBox="1">
            <a:spLocks noGrp="1"/>
          </p:cNvSpPr>
          <p:nvPr>
            <p:ph type="subTitle" idx="8"/>
          </p:nvPr>
        </p:nvSpPr>
        <p:spPr>
          <a:xfrm>
            <a:off x="586195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4" name="Google Shape;784;p30"/>
          <p:cNvSpPr txBox="1">
            <a:spLocks noGrp="1"/>
          </p:cNvSpPr>
          <p:nvPr>
            <p:ph type="title" idx="9"/>
          </p:nvPr>
        </p:nvSpPr>
        <p:spPr>
          <a:xfrm>
            <a:off x="602605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5" name="Google Shape;785;p30"/>
          <p:cNvSpPr txBox="1">
            <a:spLocks noGrp="1"/>
          </p:cNvSpPr>
          <p:nvPr>
            <p:ph type="title" idx="13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86" name="Google Shape;786;p30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2">
  <p:cSld name="BLANK_1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4"/>
          <p:cNvGrpSpPr/>
          <p:nvPr/>
        </p:nvGrpSpPr>
        <p:grpSpPr>
          <a:xfrm flipH="1">
            <a:off x="6169505" y="228779"/>
            <a:ext cx="2979740" cy="1986829"/>
            <a:chOff x="312900" y="2793625"/>
            <a:chExt cx="2221200" cy="1481050"/>
          </a:xfrm>
        </p:grpSpPr>
        <p:grpSp>
          <p:nvGrpSpPr>
            <p:cNvPr id="76" name="Google Shape;76;p4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77" name="Google Shape;77;p4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78" name="Google Shape;78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2" name="Google Shape;82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3" name="Google Shape;83;p4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84" name="Google Shape;84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5" name="Google Shape;85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7" name="Google Shape;87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8" name="Google Shape;88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9" name="Google Shape;89;p4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0" name="Google Shape;90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" name="Google Shape;91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2" name="Google Shape;92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" name="Google Shape;93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" name="Google Shape;94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5" name="Google Shape;95;p4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6" name="Google Shape;96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" name="Google Shape;97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" name="Google Shape;100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01" name="Google Shape;101;p4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3" name="Google Shape;103;p4"/>
          <p:cNvSpPr/>
          <p:nvPr/>
        </p:nvSpPr>
        <p:spPr>
          <a:xfrm flipH="1">
            <a:off x="8423546" y="3087297"/>
            <a:ext cx="725708" cy="1448283"/>
          </a:xfrm>
          <a:custGeom>
            <a:avLst/>
            <a:gdLst/>
            <a:ahLst/>
            <a:cxnLst/>
            <a:rect l="l" t="t" r="r" b="b"/>
            <a:pathLst>
              <a:path w="25297" h="50476" extrusionOk="0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485775" dist="76200" dir="7800000" algn="bl" rotWithShape="0">
              <a:schemeClr val="accent1">
                <a:alpha val="2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4" name="Google Shape;104;p4"/>
          <p:cNvSpPr/>
          <p:nvPr/>
        </p:nvSpPr>
        <p:spPr>
          <a:xfrm rot="-5400000">
            <a:off x="4618961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328613" dist="28575" dir="2700000" algn="bl" rotWithShape="0">
              <a:schemeClr val="accent1">
                <a:alpha val="2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6521248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  <a:effectLst>
            <a:outerShdw blurRad="342900" dist="38100" dir="54000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115025" y="908975"/>
            <a:ext cx="5369100" cy="24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4572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41838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9" name="Google Shape;789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7" name="Google Shape;79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98" name="Google Shape;798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3" name="Google Shape;803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8" name="Google Shape;808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9" name="Google Shape;809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Alt 1">
  <p:cSld name="BLANK_1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5"/>
          <p:cNvGrpSpPr/>
          <p:nvPr/>
        </p:nvGrpSpPr>
        <p:grpSpPr>
          <a:xfrm>
            <a:off x="228600" y="2793625"/>
            <a:ext cx="2221200" cy="1481050"/>
            <a:chOff x="312900" y="2793625"/>
            <a:chExt cx="2221200" cy="1481050"/>
          </a:xfrm>
        </p:grpSpPr>
        <p:grpSp>
          <p:nvGrpSpPr>
            <p:cNvPr id="111" name="Google Shape;111;p5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12" name="Google Shape;112;p5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13" name="Google Shape;113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4" name="Google Shape;114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5" name="Google Shape;115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6" name="Google Shape;116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7" name="Google Shape;117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18" name="Google Shape;118;p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19" name="Google Shape;119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0" name="Google Shape;120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1" name="Google Shape;121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2" name="Google Shape;122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3" name="Google Shape;123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24" name="Google Shape;124;p5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25" name="Google Shape;125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6" name="Google Shape;126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7" name="Google Shape;127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8" name="Google Shape;128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9" name="Google Shape;129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0" name="Google Shape;130;p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31" name="Google Shape;131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2" name="Google Shape;132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3" name="Google Shape;133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4" name="Google Shape;134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5" name="Google Shape;135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36" name="Google Shape;136;p5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137" name="Google Shape;137;p5"/>
          <p:cNvGrpSpPr/>
          <p:nvPr/>
        </p:nvGrpSpPr>
        <p:grpSpPr>
          <a:xfrm>
            <a:off x="7663200" y="-725"/>
            <a:ext cx="1480800" cy="1396025"/>
            <a:chOff x="461225" y="3334200"/>
            <a:chExt cx="1480800" cy="1396025"/>
          </a:xfrm>
        </p:grpSpPr>
        <p:grpSp>
          <p:nvGrpSpPr>
            <p:cNvPr id="138" name="Google Shape;138;p5"/>
            <p:cNvGrpSpPr/>
            <p:nvPr/>
          </p:nvGrpSpPr>
          <p:grpSpPr>
            <a:xfrm>
              <a:off x="461225" y="3334200"/>
              <a:ext cx="1480800" cy="285300"/>
              <a:chOff x="461225" y="3334200"/>
              <a:chExt cx="1480800" cy="285300"/>
            </a:xfrm>
          </p:grpSpPr>
          <p:sp>
            <p:nvSpPr>
              <p:cNvPr id="139" name="Google Shape;139;p5"/>
              <p:cNvSpPr/>
              <p:nvPr/>
            </p:nvSpPr>
            <p:spPr>
              <a:xfrm>
                <a:off x="4612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8314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12016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15718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43" name="Google Shape;143;p5"/>
            <p:cNvGrpSpPr/>
            <p:nvPr/>
          </p:nvGrpSpPr>
          <p:grpSpPr>
            <a:xfrm>
              <a:off x="461225" y="3619500"/>
              <a:ext cx="1480800" cy="370200"/>
              <a:chOff x="461225" y="3249175"/>
              <a:chExt cx="1480800" cy="370200"/>
            </a:xfrm>
          </p:grpSpPr>
          <p:sp>
            <p:nvSpPr>
              <p:cNvPr id="144" name="Google Shape;144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48" name="Google Shape;148;p5"/>
            <p:cNvGrpSpPr/>
            <p:nvPr/>
          </p:nvGrpSpPr>
          <p:grpSpPr>
            <a:xfrm>
              <a:off x="461225" y="3989700"/>
              <a:ext cx="1480800" cy="370200"/>
              <a:chOff x="461225" y="3249175"/>
              <a:chExt cx="1480800" cy="370200"/>
            </a:xfrm>
          </p:grpSpPr>
          <p:sp>
            <p:nvSpPr>
              <p:cNvPr id="149" name="Google Shape;149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>
              <a:off x="461225" y="4360025"/>
              <a:ext cx="1480800" cy="370200"/>
              <a:chOff x="461225" y="3249175"/>
              <a:chExt cx="1480800" cy="3702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grpSp>
        <p:nvGrpSpPr>
          <p:cNvPr id="158" name="Google Shape;158;p5"/>
          <p:cNvGrpSpPr/>
          <p:nvPr/>
        </p:nvGrpSpPr>
        <p:grpSpPr>
          <a:xfrm>
            <a:off x="1843925" y="-725"/>
            <a:ext cx="7300075" cy="5144088"/>
            <a:chOff x="1870575" y="-635"/>
            <a:chExt cx="7300075" cy="5174097"/>
          </a:xfrm>
        </p:grpSpPr>
        <p:sp>
          <p:nvSpPr>
            <p:cNvPr id="159" name="Google Shape;159;p5"/>
            <p:cNvSpPr/>
            <p:nvPr/>
          </p:nvSpPr>
          <p:spPr>
            <a:xfrm>
              <a:off x="1870575" y="-635"/>
              <a:ext cx="7300075" cy="4989625"/>
            </a:xfrm>
            <a:custGeom>
              <a:avLst/>
              <a:gdLst/>
              <a:ahLst/>
              <a:cxnLst/>
              <a:rect l="l" t="t" r="r" b="b"/>
              <a:pathLst>
                <a:path w="292003" h="199585" extrusionOk="0">
                  <a:moveTo>
                    <a:pt x="76429" y="0"/>
                  </a:moveTo>
                  <a:lnTo>
                    <a:pt x="0" y="163603"/>
                  </a:lnTo>
                  <a:lnTo>
                    <a:pt x="250486" y="199585"/>
                  </a:lnTo>
                  <a:lnTo>
                    <a:pt x="292003" y="107785"/>
                  </a:lnTo>
                  <a:lnTo>
                    <a:pt x="292003" y="52891"/>
                  </a:lnTo>
                  <a:lnTo>
                    <a:pt x="23416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7000">
                  <a:schemeClr val="accent1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160" name="Google Shape;160;p5"/>
            <p:cNvSpPr/>
            <p:nvPr/>
          </p:nvSpPr>
          <p:spPr>
            <a:xfrm>
              <a:off x="1870575" y="4089437"/>
              <a:ext cx="6285225" cy="1084025"/>
            </a:xfrm>
            <a:custGeom>
              <a:avLst/>
              <a:gdLst/>
              <a:ahLst/>
              <a:cxnLst/>
              <a:rect l="l" t="t" r="r" b="b"/>
              <a:pathLst>
                <a:path w="251409" h="43361" extrusionOk="0">
                  <a:moveTo>
                    <a:pt x="0" y="0"/>
                  </a:moveTo>
                  <a:lnTo>
                    <a:pt x="6458" y="43361"/>
                  </a:lnTo>
                  <a:lnTo>
                    <a:pt x="251409" y="43361"/>
                  </a:lnTo>
                  <a:lnTo>
                    <a:pt x="250494" y="359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61" name="Google Shape;161;p5"/>
          <p:cNvSpPr txBox="1">
            <a:spLocks noGrp="1"/>
          </p:cNvSpPr>
          <p:nvPr>
            <p:ph type="body" idx="1"/>
          </p:nvPr>
        </p:nvSpPr>
        <p:spPr>
          <a:xfrm>
            <a:off x="4631450" y="2170025"/>
            <a:ext cx="2896200" cy="18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28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28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body" idx="2"/>
          </p:nvPr>
        </p:nvSpPr>
        <p:spPr>
          <a:xfrm>
            <a:off x="4631450" y="827575"/>
            <a:ext cx="28962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164" name="Google Shape;164;p5"/>
          <p:cNvSpPr txBox="1">
            <a:spLocks noGrp="1"/>
          </p:cNvSpPr>
          <p:nvPr>
            <p:ph type="title" idx="3"/>
          </p:nvPr>
        </p:nvSpPr>
        <p:spPr>
          <a:xfrm>
            <a:off x="115025" y="502775"/>
            <a:ext cx="39054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title" idx="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1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5" name="Google Shape;815;p41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6" name="Google Shape;816;p41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7" name="Google Shape;817;p41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8" name="Google Shape;818;p41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9" name="Google Shape;819;p41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20" name="Google Shape;820;p41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Title, body and image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24" name="Google Shape;824;p42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Two big ideas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3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43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28" name="Google Shape;828;p43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29" name="Google Shape;829;p43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0" name="Google Shape;830;p43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Three big ideas"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4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33" name="Google Shape;833;p44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34" name="Google Shape;834;p44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5" name="Google Shape;835;p44"/>
          <p:cNvSpPr txBox="1">
            <a:spLocks noGrp="1"/>
          </p:cNvSpPr>
          <p:nvPr>
            <p:ph type="subTitle" idx="3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6" name="Google Shape;836;p44"/>
          <p:cNvSpPr txBox="1">
            <a:spLocks noGrp="1"/>
          </p:cNvSpPr>
          <p:nvPr>
            <p:ph type="subTitle" idx="4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7" name="Google Shape;837;p44"/>
          <p:cNvSpPr txBox="1">
            <a:spLocks noGrp="1"/>
          </p:cNvSpPr>
          <p:nvPr>
            <p:ph type="subTitle" idx="5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8" name="Google Shape;838;p44"/>
          <p:cNvSpPr txBox="1">
            <a:spLocks noGrp="1"/>
          </p:cNvSpPr>
          <p:nvPr>
            <p:ph type="body" idx="6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Four big ideas"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5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41" name="Google Shape;841;p45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42" name="Google Shape;842;p45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43" name="Google Shape;843;p45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44" name="Google Shape;844;p45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45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6" name="Google Shape;846;p45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7" name="Google Shape;847;p45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8" name="Google Shape;848;p45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 and image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1" name="Google Shape;851;p46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Two storyboards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7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54" name="Google Shape;854;p47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855" name="Google Shape;855;p47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856" name="Google Shape;856;p47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57" name="Google Shape;85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8" name="Google Shape;858;p47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9" name="Google Shape;859;p47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Three storyboards"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8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62" name="Google Shape;862;p48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3" name="Google Shape;863;p48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4" name="Google Shape;864;p48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65" name="Google Shape;865;p48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6" name="Google Shape;866;p48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67" name="Google Shape;867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8" name="Google Shape;868;p48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9" name="Google Shape;869;p48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0" name="Google Shape;870;p48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Image only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9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Image grid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0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5" name="Google Shape;875;p50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6" name="Google Shape;876;p50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7" name="Google Shape;877;p50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8" name="Google Shape;878;p50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9" name="Google Shape;879;p50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0" name="Google Shape;880;p50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1" name="Google Shape;881;p50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2" name="Google Shape;882;p50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3" name="Google Shape;883;p50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images">
  <p:cSld name="BLANK_1_1_1_1_2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/>
          <p:nvPr/>
        </p:nvSpPr>
        <p:spPr>
          <a:xfrm rot="10800000" flipH="1">
            <a:off x="4482600" y="741600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8" name="Google Shape;168;p6"/>
          <p:cNvSpPr/>
          <p:nvPr/>
        </p:nvSpPr>
        <p:spPr>
          <a:xfrm rot="10800000" flipH="1">
            <a:off x="4482600" y="1014475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9" name="Google Shape;169;p6"/>
          <p:cNvSpPr/>
          <p:nvPr/>
        </p:nvSpPr>
        <p:spPr>
          <a:xfrm rot="10800000" flipH="1">
            <a:off x="4482600" y="1594038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0" name="Google Shape;170;p6"/>
          <p:cNvSpPr/>
          <p:nvPr/>
        </p:nvSpPr>
        <p:spPr>
          <a:xfrm rot="10800000" flipH="1">
            <a:off x="4482600" y="1291263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1" name="Google Shape;171;p6"/>
          <p:cNvSpPr txBox="1">
            <a:spLocks noGrp="1"/>
          </p:cNvSpPr>
          <p:nvPr>
            <p:ph type="title"/>
          </p:nvPr>
        </p:nvSpPr>
        <p:spPr>
          <a:xfrm>
            <a:off x="91950" y="292050"/>
            <a:ext cx="4390500" cy="16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72" name="Google Shape;172;p6"/>
          <p:cNvSpPr>
            <a:spLocks noGrp="1"/>
          </p:cNvSpPr>
          <p:nvPr>
            <p:ph type="pic" idx="2"/>
          </p:nvPr>
        </p:nvSpPr>
        <p:spPr>
          <a:xfrm>
            <a:off x="225300" y="3132125"/>
            <a:ext cx="1849800" cy="17703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6"/>
          <p:cNvSpPr>
            <a:spLocks noGrp="1"/>
          </p:cNvSpPr>
          <p:nvPr>
            <p:ph type="pic" idx="3"/>
          </p:nvPr>
        </p:nvSpPr>
        <p:spPr>
          <a:xfrm>
            <a:off x="5262525" y="228600"/>
            <a:ext cx="18651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6"/>
          <p:cNvSpPr>
            <a:spLocks noGrp="1"/>
          </p:cNvSpPr>
          <p:nvPr>
            <p:ph type="pic" idx="4"/>
          </p:nvPr>
        </p:nvSpPr>
        <p:spPr>
          <a:xfrm>
            <a:off x="7281675" y="228600"/>
            <a:ext cx="18498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6"/>
          <p:cNvSpPr txBox="1">
            <a:spLocks noGrp="1"/>
          </p:cNvSpPr>
          <p:nvPr>
            <p:ph type="subTitle" idx="1"/>
          </p:nvPr>
        </p:nvSpPr>
        <p:spPr>
          <a:xfrm>
            <a:off x="5262525" y="2153019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6" name="Google Shape;176;p6"/>
          <p:cNvSpPr txBox="1">
            <a:spLocks noGrp="1"/>
          </p:cNvSpPr>
          <p:nvPr>
            <p:ph type="subTitle" idx="5"/>
          </p:nvPr>
        </p:nvSpPr>
        <p:spPr>
          <a:xfrm>
            <a:off x="7281675" y="2153019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title" idx="6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8" name="Google Shape;178;p6"/>
          <p:cNvSpPr txBox="1">
            <a:spLocks noGrp="1"/>
          </p:cNvSpPr>
          <p:nvPr>
            <p:ph type="title" idx="7"/>
          </p:nvPr>
        </p:nvSpPr>
        <p:spPr>
          <a:xfrm>
            <a:off x="7420225" y="4723025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  <p:sp>
        <p:nvSpPr>
          <p:cNvPr id="179" name="Google Shape;179;p6"/>
          <p:cNvSpPr txBox="1">
            <a:spLocks noGrp="1"/>
          </p:cNvSpPr>
          <p:nvPr>
            <p:ph type="subTitle" idx="8"/>
          </p:nvPr>
        </p:nvSpPr>
        <p:spPr>
          <a:xfrm>
            <a:off x="2216381" y="3132125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4308382" y="2704009"/>
            <a:ext cx="4833127" cy="2437045"/>
            <a:chOff x="4308382" y="2704009"/>
            <a:chExt cx="4833127" cy="2437045"/>
          </a:xfrm>
        </p:grpSpPr>
        <p:sp>
          <p:nvSpPr>
            <p:cNvPr id="181" name="Google Shape;181;p6"/>
            <p:cNvSpPr/>
            <p:nvPr/>
          </p:nvSpPr>
          <p:spPr>
            <a:xfrm>
              <a:off x="4308382" y="4487840"/>
              <a:ext cx="4833127" cy="653214"/>
            </a:xfrm>
            <a:custGeom>
              <a:avLst/>
              <a:gdLst/>
              <a:ahLst/>
              <a:cxnLst/>
              <a:rect l="l" t="t" r="r" b="b"/>
              <a:pathLst>
                <a:path w="89735" h="12128" extrusionOk="0">
                  <a:moveTo>
                    <a:pt x="6834" y="1"/>
                  </a:moveTo>
                  <a:lnTo>
                    <a:pt x="6030" y="336"/>
                  </a:lnTo>
                  <a:lnTo>
                    <a:pt x="5271" y="671"/>
                  </a:lnTo>
                  <a:lnTo>
                    <a:pt x="4556" y="1006"/>
                  </a:lnTo>
                  <a:lnTo>
                    <a:pt x="3887" y="1363"/>
                  </a:lnTo>
                  <a:lnTo>
                    <a:pt x="3284" y="1720"/>
                  </a:lnTo>
                  <a:lnTo>
                    <a:pt x="2703" y="2078"/>
                  </a:lnTo>
                  <a:lnTo>
                    <a:pt x="2212" y="2457"/>
                  </a:lnTo>
                  <a:lnTo>
                    <a:pt x="1743" y="2815"/>
                  </a:lnTo>
                  <a:lnTo>
                    <a:pt x="1341" y="3194"/>
                  </a:lnTo>
                  <a:lnTo>
                    <a:pt x="983" y="3574"/>
                  </a:lnTo>
                  <a:lnTo>
                    <a:pt x="693" y="3954"/>
                  </a:lnTo>
                  <a:lnTo>
                    <a:pt x="447" y="4333"/>
                  </a:lnTo>
                  <a:lnTo>
                    <a:pt x="246" y="4713"/>
                  </a:lnTo>
                  <a:lnTo>
                    <a:pt x="112" y="5093"/>
                  </a:lnTo>
                  <a:lnTo>
                    <a:pt x="68" y="5294"/>
                  </a:lnTo>
                  <a:lnTo>
                    <a:pt x="45" y="5495"/>
                  </a:lnTo>
                  <a:lnTo>
                    <a:pt x="23" y="5673"/>
                  </a:lnTo>
                  <a:lnTo>
                    <a:pt x="1" y="5874"/>
                  </a:lnTo>
                  <a:lnTo>
                    <a:pt x="23" y="6098"/>
                  </a:lnTo>
                  <a:lnTo>
                    <a:pt x="45" y="6299"/>
                  </a:lnTo>
                  <a:lnTo>
                    <a:pt x="90" y="6500"/>
                  </a:lnTo>
                  <a:lnTo>
                    <a:pt x="135" y="6723"/>
                  </a:lnTo>
                  <a:lnTo>
                    <a:pt x="202" y="6924"/>
                  </a:lnTo>
                  <a:lnTo>
                    <a:pt x="291" y="7125"/>
                  </a:lnTo>
                  <a:lnTo>
                    <a:pt x="403" y="7326"/>
                  </a:lnTo>
                  <a:lnTo>
                    <a:pt x="514" y="7527"/>
                  </a:lnTo>
                  <a:lnTo>
                    <a:pt x="782" y="7951"/>
                  </a:lnTo>
                  <a:lnTo>
                    <a:pt x="1140" y="8353"/>
                  </a:lnTo>
                  <a:lnTo>
                    <a:pt x="1542" y="8755"/>
                  </a:lnTo>
                  <a:lnTo>
                    <a:pt x="2011" y="9157"/>
                  </a:lnTo>
                  <a:lnTo>
                    <a:pt x="2524" y="9537"/>
                  </a:lnTo>
                  <a:lnTo>
                    <a:pt x="3105" y="9939"/>
                  </a:lnTo>
                  <a:lnTo>
                    <a:pt x="3753" y="10319"/>
                  </a:lnTo>
                  <a:lnTo>
                    <a:pt x="4445" y="10698"/>
                  </a:lnTo>
                  <a:lnTo>
                    <a:pt x="5204" y="11056"/>
                  </a:lnTo>
                  <a:lnTo>
                    <a:pt x="6030" y="11435"/>
                  </a:lnTo>
                  <a:lnTo>
                    <a:pt x="6901" y="11793"/>
                  </a:lnTo>
                  <a:lnTo>
                    <a:pt x="7839" y="12128"/>
                  </a:lnTo>
                  <a:lnTo>
                    <a:pt x="84799" y="12128"/>
                  </a:lnTo>
                  <a:lnTo>
                    <a:pt x="89734" y="9783"/>
                  </a:lnTo>
                  <a:lnTo>
                    <a:pt x="89734" y="1966"/>
                  </a:lnTo>
                  <a:lnTo>
                    <a:pt x="89310" y="1698"/>
                  </a:lnTo>
                  <a:lnTo>
                    <a:pt x="88886" y="1452"/>
                  </a:lnTo>
                  <a:lnTo>
                    <a:pt x="88439" y="1207"/>
                  </a:lnTo>
                  <a:lnTo>
                    <a:pt x="87948" y="961"/>
                  </a:lnTo>
                  <a:lnTo>
                    <a:pt x="86920" y="470"/>
                  </a:lnTo>
                  <a:lnTo>
                    <a:pt x="85781" y="1"/>
                  </a:lnTo>
                  <a:lnTo>
                    <a:pt x="84977" y="314"/>
                  </a:lnTo>
                  <a:lnTo>
                    <a:pt x="84106" y="604"/>
                  </a:lnTo>
                  <a:lnTo>
                    <a:pt x="83235" y="917"/>
                  </a:lnTo>
                  <a:lnTo>
                    <a:pt x="82297" y="1185"/>
                  </a:lnTo>
                  <a:lnTo>
                    <a:pt x="81359" y="1475"/>
                  </a:lnTo>
                  <a:lnTo>
                    <a:pt x="80355" y="1743"/>
                  </a:lnTo>
                  <a:lnTo>
                    <a:pt x="79350" y="2011"/>
                  </a:lnTo>
                  <a:lnTo>
                    <a:pt x="78300" y="2256"/>
                  </a:lnTo>
                  <a:lnTo>
                    <a:pt x="77228" y="2502"/>
                  </a:lnTo>
                  <a:lnTo>
                    <a:pt x="76111" y="2725"/>
                  </a:lnTo>
                  <a:lnTo>
                    <a:pt x="74972" y="2971"/>
                  </a:lnTo>
                  <a:lnTo>
                    <a:pt x="73811" y="3172"/>
                  </a:lnTo>
                  <a:lnTo>
                    <a:pt x="72627" y="3395"/>
                  </a:lnTo>
                  <a:lnTo>
                    <a:pt x="71421" y="3574"/>
                  </a:lnTo>
                  <a:lnTo>
                    <a:pt x="68920" y="3954"/>
                  </a:lnTo>
                  <a:lnTo>
                    <a:pt x="66329" y="4266"/>
                  </a:lnTo>
                  <a:lnTo>
                    <a:pt x="63672" y="4557"/>
                  </a:lnTo>
                  <a:lnTo>
                    <a:pt x="60925" y="4802"/>
                  </a:lnTo>
                  <a:lnTo>
                    <a:pt x="58111" y="5003"/>
                  </a:lnTo>
                  <a:lnTo>
                    <a:pt x="55230" y="5160"/>
                  </a:lnTo>
                  <a:lnTo>
                    <a:pt x="52304" y="5271"/>
                  </a:lnTo>
                  <a:lnTo>
                    <a:pt x="49334" y="5361"/>
                  </a:lnTo>
                  <a:lnTo>
                    <a:pt x="46319" y="5383"/>
                  </a:lnTo>
                  <a:lnTo>
                    <a:pt x="43282" y="5361"/>
                  </a:lnTo>
                  <a:lnTo>
                    <a:pt x="40312" y="5271"/>
                  </a:lnTo>
                  <a:lnTo>
                    <a:pt x="37386" y="5160"/>
                  </a:lnTo>
                  <a:lnTo>
                    <a:pt x="34505" y="5003"/>
                  </a:lnTo>
                  <a:lnTo>
                    <a:pt x="31691" y="4802"/>
                  </a:lnTo>
                  <a:lnTo>
                    <a:pt x="28944" y="4557"/>
                  </a:lnTo>
                  <a:lnTo>
                    <a:pt x="26286" y="4266"/>
                  </a:lnTo>
                  <a:lnTo>
                    <a:pt x="23696" y="3954"/>
                  </a:lnTo>
                  <a:lnTo>
                    <a:pt x="21195" y="3574"/>
                  </a:lnTo>
                  <a:lnTo>
                    <a:pt x="19989" y="3395"/>
                  </a:lnTo>
                  <a:lnTo>
                    <a:pt x="18805" y="3172"/>
                  </a:lnTo>
                  <a:lnTo>
                    <a:pt x="17644" y="2971"/>
                  </a:lnTo>
                  <a:lnTo>
                    <a:pt x="16505" y="2725"/>
                  </a:lnTo>
                  <a:lnTo>
                    <a:pt x="15410" y="2502"/>
                  </a:lnTo>
                  <a:lnTo>
                    <a:pt x="14316" y="2256"/>
                  </a:lnTo>
                  <a:lnTo>
                    <a:pt x="13266" y="2011"/>
                  </a:lnTo>
                  <a:lnTo>
                    <a:pt x="12261" y="1743"/>
                  </a:lnTo>
                  <a:lnTo>
                    <a:pt x="11279" y="1475"/>
                  </a:lnTo>
                  <a:lnTo>
                    <a:pt x="10318" y="1185"/>
                  </a:lnTo>
                  <a:lnTo>
                    <a:pt x="9403" y="917"/>
                  </a:lnTo>
                  <a:lnTo>
                    <a:pt x="8509" y="604"/>
                  </a:lnTo>
                  <a:lnTo>
                    <a:pt x="7661" y="314"/>
                  </a:lnTo>
                  <a:lnTo>
                    <a:pt x="683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4308382" y="3740892"/>
              <a:ext cx="4833127" cy="741006"/>
            </a:xfrm>
            <a:custGeom>
              <a:avLst/>
              <a:gdLst/>
              <a:ahLst/>
              <a:cxnLst/>
              <a:rect l="l" t="t" r="r" b="b"/>
              <a:pathLst>
                <a:path w="89735" h="13758" extrusionOk="0">
                  <a:moveTo>
                    <a:pt x="13289" y="0"/>
                  </a:moveTo>
                  <a:lnTo>
                    <a:pt x="11725" y="402"/>
                  </a:lnTo>
                  <a:lnTo>
                    <a:pt x="10251" y="826"/>
                  </a:lnTo>
                  <a:lnTo>
                    <a:pt x="8889" y="1251"/>
                  </a:lnTo>
                  <a:lnTo>
                    <a:pt x="7594" y="1697"/>
                  </a:lnTo>
                  <a:lnTo>
                    <a:pt x="6410" y="2166"/>
                  </a:lnTo>
                  <a:lnTo>
                    <a:pt x="5316" y="2635"/>
                  </a:lnTo>
                  <a:lnTo>
                    <a:pt x="4333" y="3127"/>
                  </a:lnTo>
                  <a:lnTo>
                    <a:pt x="3864" y="3372"/>
                  </a:lnTo>
                  <a:lnTo>
                    <a:pt x="3440" y="3618"/>
                  </a:lnTo>
                  <a:lnTo>
                    <a:pt x="3038" y="3886"/>
                  </a:lnTo>
                  <a:lnTo>
                    <a:pt x="2636" y="4132"/>
                  </a:lnTo>
                  <a:lnTo>
                    <a:pt x="2279" y="4377"/>
                  </a:lnTo>
                  <a:lnTo>
                    <a:pt x="1944" y="4645"/>
                  </a:lnTo>
                  <a:lnTo>
                    <a:pt x="1653" y="4913"/>
                  </a:lnTo>
                  <a:lnTo>
                    <a:pt x="1363" y="5159"/>
                  </a:lnTo>
                  <a:lnTo>
                    <a:pt x="1117" y="5427"/>
                  </a:lnTo>
                  <a:lnTo>
                    <a:pt x="872" y="5695"/>
                  </a:lnTo>
                  <a:lnTo>
                    <a:pt x="671" y="5963"/>
                  </a:lnTo>
                  <a:lnTo>
                    <a:pt x="492" y="6231"/>
                  </a:lnTo>
                  <a:lnTo>
                    <a:pt x="358" y="6499"/>
                  </a:lnTo>
                  <a:lnTo>
                    <a:pt x="224" y="6789"/>
                  </a:lnTo>
                  <a:lnTo>
                    <a:pt x="135" y="7057"/>
                  </a:lnTo>
                  <a:lnTo>
                    <a:pt x="68" y="7325"/>
                  </a:lnTo>
                  <a:lnTo>
                    <a:pt x="23" y="7616"/>
                  </a:lnTo>
                  <a:lnTo>
                    <a:pt x="1" y="7884"/>
                  </a:lnTo>
                  <a:lnTo>
                    <a:pt x="23" y="8085"/>
                  </a:lnTo>
                  <a:lnTo>
                    <a:pt x="45" y="8263"/>
                  </a:lnTo>
                  <a:lnTo>
                    <a:pt x="68" y="8464"/>
                  </a:lnTo>
                  <a:lnTo>
                    <a:pt x="112" y="8665"/>
                  </a:lnTo>
                  <a:lnTo>
                    <a:pt x="246" y="9045"/>
                  </a:lnTo>
                  <a:lnTo>
                    <a:pt x="447" y="9425"/>
                  </a:lnTo>
                  <a:lnTo>
                    <a:pt x="693" y="9804"/>
                  </a:lnTo>
                  <a:lnTo>
                    <a:pt x="983" y="10184"/>
                  </a:lnTo>
                  <a:lnTo>
                    <a:pt x="1341" y="10564"/>
                  </a:lnTo>
                  <a:lnTo>
                    <a:pt x="1743" y="10943"/>
                  </a:lnTo>
                  <a:lnTo>
                    <a:pt x="2212" y="11301"/>
                  </a:lnTo>
                  <a:lnTo>
                    <a:pt x="2703" y="11680"/>
                  </a:lnTo>
                  <a:lnTo>
                    <a:pt x="3284" y="12038"/>
                  </a:lnTo>
                  <a:lnTo>
                    <a:pt x="3887" y="12395"/>
                  </a:lnTo>
                  <a:lnTo>
                    <a:pt x="4556" y="12752"/>
                  </a:lnTo>
                  <a:lnTo>
                    <a:pt x="5271" y="13087"/>
                  </a:lnTo>
                  <a:lnTo>
                    <a:pt x="6030" y="13422"/>
                  </a:lnTo>
                  <a:lnTo>
                    <a:pt x="6834" y="13757"/>
                  </a:lnTo>
                  <a:lnTo>
                    <a:pt x="7661" y="13445"/>
                  </a:lnTo>
                  <a:lnTo>
                    <a:pt x="8509" y="13154"/>
                  </a:lnTo>
                  <a:lnTo>
                    <a:pt x="9403" y="12864"/>
                  </a:lnTo>
                  <a:lnTo>
                    <a:pt x="10318" y="12574"/>
                  </a:lnTo>
                  <a:lnTo>
                    <a:pt x="11279" y="12283"/>
                  </a:lnTo>
                  <a:lnTo>
                    <a:pt x="12261" y="12015"/>
                  </a:lnTo>
                  <a:lnTo>
                    <a:pt x="13266" y="11747"/>
                  </a:lnTo>
                  <a:lnTo>
                    <a:pt x="14316" y="11502"/>
                  </a:lnTo>
                  <a:lnTo>
                    <a:pt x="15410" y="11256"/>
                  </a:lnTo>
                  <a:lnTo>
                    <a:pt x="16505" y="11033"/>
                  </a:lnTo>
                  <a:lnTo>
                    <a:pt x="17644" y="10809"/>
                  </a:lnTo>
                  <a:lnTo>
                    <a:pt x="18805" y="10586"/>
                  </a:lnTo>
                  <a:lnTo>
                    <a:pt x="19989" y="10385"/>
                  </a:lnTo>
                  <a:lnTo>
                    <a:pt x="21195" y="10184"/>
                  </a:lnTo>
                  <a:lnTo>
                    <a:pt x="23696" y="9804"/>
                  </a:lnTo>
                  <a:lnTo>
                    <a:pt x="26286" y="9492"/>
                  </a:lnTo>
                  <a:lnTo>
                    <a:pt x="28944" y="9201"/>
                  </a:lnTo>
                  <a:lnTo>
                    <a:pt x="31691" y="8956"/>
                  </a:lnTo>
                  <a:lnTo>
                    <a:pt x="34505" y="8755"/>
                  </a:lnTo>
                  <a:lnTo>
                    <a:pt x="37386" y="8598"/>
                  </a:lnTo>
                  <a:lnTo>
                    <a:pt x="40312" y="8487"/>
                  </a:lnTo>
                  <a:lnTo>
                    <a:pt x="43282" y="8420"/>
                  </a:lnTo>
                  <a:lnTo>
                    <a:pt x="46319" y="8397"/>
                  </a:lnTo>
                  <a:lnTo>
                    <a:pt x="49334" y="8420"/>
                  </a:lnTo>
                  <a:lnTo>
                    <a:pt x="52304" y="8487"/>
                  </a:lnTo>
                  <a:lnTo>
                    <a:pt x="55230" y="8598"/>
                  </a:lnTo>
                  <a:lnTo>
                    <a:pt x="58111" y="8755"/>
                  </a:lnTo>
                  <a:lnTo>
                    <a:pt x="60925" y="8956"/>
                  </a:lnTo>
                  <a:lnTo>
                    <a:pt x="63672" y="9201"/>
                  </a:lnTo>
                  <a:lnTo>
                    <a:pt x="66329" y="9492"/>
                  </a:lnTo>
                  <a:lnTo>
                    <a:pt x="68920" y="9804"/>
                  </a:lnTo>
                  <a:lnTo>
                    <a:pt x="71421" y="10184"/>
                  </a:lnTo>
                  <a:lnTo>
                    <a:pt x="72627" y="10385"/>
                  </a:lnTo>
                  <a:lnTo>
                    <a:pt x="73811" y="10586"/>
                  </a:lnTo>
                  <a:lnTo>
                    <a:pt x="74972" y="10809"/>
                  </a:lnTo>
                  <a:lnTo>
                    <a:pt x="76111" y="11033"/>
                  </a:lnTo>
                  <a:lnTo>
                    <a:pt x="77228" y="11256"/>
                  </a:lnTo>
                  <a:lnTo>
                    <a:pt x="78300" y="11502"/>
                  </a:lnTo>
                  <a:lnTo>
                    <a:pt x="79350" y="11747"/>
                  </a:lnTo>
                  <a:lnTo>
                    <a:pt x="80355" y="12015"/>
                  </a:lnTo>
                  <a:lnTo>
                    <a:pt x="81359" y="12283"/>
                  </a:lnTo>
                  <a:lnTo>
                    <a:pt x="82297" y="12574"/>
                  </a:lnTo>
                  <a:lnTo>
                    <a:pt x="83235" y="12864"/>
                  </a:lnTo>
                  <a:lnTo>
                    <a:pt x="84106" y="13154"/>
                  </a:lnTo>
                  <a:lnTo>
                    <a:pt x="84977" y="13445"/>
                  </a:lnTo>
                  <a:lnTo>
                    <a:pt x="85781" y="13757"/>
                  </a:lnTo>
                  <a:lnTo>
                    <a:pt x="86920" y="13288"/>
                  </a:lnTo>
                  <a:lnTo>
                    <a:pt x="87948" y="12797"/>
                  </a:lnTo>
                  <a:lnTo>
                    <a:pt x="88439" y="12551"/>
                  </a:lnTo>
                  <a:lnTo>
                    <a:pt x="88886" y="12306"/>
                  </a:lnTo>
                  <a:lnTo>
                    <a:pt x="89310" y="12060"/>
                  </a:lnTo>
                  <a:lnTo>
                    <a:pt x="89734" y="11792"/>
                  </a:lnTo>
                  <a:lnTo>
                    <a:pt x="89734" y="3975"/>
                  </a:lnTo>
                  <a:lnTo>
                    <a:pt x="89288" y="3685"/>
                  </a:lnTo>
                  <a:lnTo>
                    <a:pt x="88819" y="3417"/>
                  </a:lnTo>
                  <a:lnTo>
                    <a:pt x="88305" y="3149"/>
                  </a:lnTo>
                  <a:lnTo>
                    <a:pt x="87791" y="2881"/>
                  </a:lnTo>
                  <a:lnTo>
                    <a:pt x="87233" y="2613"/>
                  </a:lnTo>
                  <a:lnTo>
                    <a:pt x="86652" y="2367"/>
                  </a:lnTo>
                  <a:lnTo>
                    <a:pt x="86049" y="2099"/>
                  </a:lnTo>
                  <a:lnTo>
                    <a:pt x="85402" y="1854"/>
                  </a:lnTo>
                  <a:lnTo>
                    <a:pt x="84039" y="1362"/>
                  </a:lnTo>
                  <a:lnTo>
                    <a:pt x="82588" y="893"/>
                  </a:lnTo>
                  <a:lnTo>
                    <a:pt x="81002" y="424"/>
                  </a:lnTo>
                  <a:lnTo>
                    <a:pt x="79327" y="0"/>
                  </a:lnTo>
                  <a:lnTo>
                    <a:pt x="77652" y="380"/>
                  </a:lnTo>
                  <a:lnTo>
                    <a:pt x="75910" y="759"/>
                  </a:lnTo>
                  <a:lnTo>
                    <a:pt x="74101" y="1117"/>
                  </a:lnTo>
                  <a:lnTo>
                    <a:pt x="72225" y="1429"/>
                  </a:lnTo>
                  <a:lnTo>
                    <a:pt x="70305" y="1742"/>
                  </a:lnTo>
                  <a:lnTo>
                    <a:pt x="68317" y="2010"/>
                  </a:lnTo>
                  <a:lnTo>
                    <a:pt x="66307" y="2278"/>
                  </a:lnTo>
                  <a:lnTo>
                    <a:pt x="64230" y="2501"/>
                  </a:lnTo>
                  <a:lnTo>
                    <a:pt x="62108" y="2702"/>
                  </a:lnTo>
                  <a:lnTo>
                    <a:pt x="59942" y="2881"/>
                  </a:lnTo>
                  <a:lnTo>
                    <a:pt x="57754" y="3015"/>
                  </a:lnTo>
                  <a:lnTo>
                    <a:pt x="55520" y="3149"/>
                  </a:lnTo>
                  <a:lnTo>
                    <a:pt x="53242" y="3238"/>
                  </a:lnTo>
                  <a:lnTo>
                    <a:pt x="50964" y="3305"/>
                  </a:lnTo>
                  <a:lnTo>
                    <a:pt x="48642" y="3350"/>
                  </a:lnTo>
                  <a:lnTo>
                    <a:pt x="46319" y="3372"/>
                  </a:lnTo>
                  <a:lnTo>
                    <a:pt x="43974" y="3350"/>
                  </a:lnTo>
                  <a:lnTo>
                    <a:pt x="41652" y="3305"/>
                  </a:lnTo>
                  <a:lnTo>
                    <a:pt x="39374" y="3238"/>
                  </a:lnTo>
                  <a:lnTo>
                    <a:pt x="37096" y="3149"/>
                  </a:lnTo>
                  <a:lnTo>
                    <a:pt x="34885" y="3015"/>
                  </a:lnTo>
                  <a:lnTo>
                    <a:pt x="32674" y="2881"/>
                  </a:lnTo>
                  <a:lnTo>
                    <a:pt x="30507" y="2702"/>
                  </a:lnTo>
                  <a:lnTo>
                    <a:pt x="28408" y="2501"/>
                  </a:lnTo>
                  <a:lnTo>
                    <a:pt x="26331" y="2278"/>
                  </a:lnTo>
                  <a:lnTo>
                    <a:pt x="24299" y="2010"/>
                  </a:lnTo>
                  <a:lnTo>
                    <a:pt x="22311" y="1742"/>
                  </a:lnTo>
                  <a:lnTo>
                    <a:pt x="20391" y="1429"/>
                  </a:lnTo>
                  <a:lnTo>
                    <a:pt x="18515" y="1117"/>
                  </a:lnTo>
                  <a:lnTo>
                    <a:pt x="16706" y="759"/>
                  </a:lnTo>
                  <a:lnTo>
                    <a:pt x="14964" y="380"/>
                  </a:lnTo>
                  <a:lnTo>
                    <a:pt x="1328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4308382" y="2704009"/>
              <a:ext cx="4833127" cy="1032065"/>
            </a:xfrm>
            <a:custGeom>
              <a:avLst/>
              <a:gdLst/>
              <a:ahLst/>
              <a:cxnLst/>
              <a:rect l="l" t="t" r="r" b="b"/>
              <a:pathLst>
                <a:path w="89735" h="19162" extrusionOk="0">
                  <a:moveTo>
                    <a:pt x="43929" y="0"/>
                  </a:moveTo>
                  <a:lnTo>
                    <a:pt x="41585" y="45"/>
                  </a:lnTo>
                  <a:lnTo>
                    <a:pt x="39262" y="134"/>
                  </a:lnTo>
                  <a:lnTo>
                    <a:pt x="36984" y="224"/>
                  </a:lnTo>
                  <a:lnTo>
                    <a:pt x="34751" y="358"/>
                  </a:lnTo>
                  <a:lnTo>
                    <a:pt x="32562" y="492"/>
                  </a:lnTo>
                  <a:lnTo>
                    <a:pt x="30396" y="670"/>
                  </a:lnTo>
                  <a:lnTo>
                    <a:pt x="28296" y="871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11" y="1631"/>
                  </a:lnTo>
                  <a:lnTo>
                    <a:pt x="20435" y="1921"/>
                  </a:lnTo>
                  <a:lnTo>
                    <a:pt x="18626" y="2233"/>
                  </a:lnTo>
                  <a:lnTo>
                    <a:pt x="16884" y="2568"/>
                  </a:lnTo>
                  <a:lnTo>
                    <a:pt x="15187" y="2926"/>
                  </a:lnTo>
                  <a:lnTo>
                    <a:pt x="13579" y="3305"/>
                  </a:lnTo>
                  <a:lnTo>
                    <a:pt x="12060" y="3685"/>
                  </a:lnTo>
                  <a:lnTo>
                    <a:pt x="10586" y="4087"/>
                  </a:lnTo>
                  <a:lnTo>
                    <a:pt x="9224" y="4534"/>
                  </a:lnTo>
                  <a:lnTo>
                    <a:pt x="7929" y="4958"/>
                  </a:lnTo>
                  <a:lnTo>
                    <a:pt x="6723" y="5427"/>
                  </a:lnTo>
                  <a:lnTo>
                    <a:pt x="5606" y="5896"/>
                  </a:lnTo>
                  <a:lnTo>
                    <a:pt x="4579" y="6387"/>
                  </a:lnTo>
                  <a:lnTo>
                    <a:pt x="4110" y="6633"/>
                  </a:lnTo>
                  <a:lnTo>
                    <a:pt x="3663" y="6879"/>
                  </a:lnTo>
                  <a:lnTo>
                    <a:pt x="3217" y="7124"/>
                  </a:lnTo>
                  <a:lnTo>
                    <a:pt x="2815" y="7392"/>
                  </a:lnTo>
                  <a:lnTo>
                    <a:pt x="2435" y="7660"/>
                  </a:lnTo>
                  <a:lnTo>
                    <a:pt x="2100" y="7906"/>
                  </a:lnTo>
                  <a:lnTo>
                    <a:pt x="1765" y="8174"/>
                  </a:lnTo>
                  <a:lnTo>
                    <a:pt x="1475" y="8442"/>
                  </a:lnTo>
                  <a:lnTo>
                    <a:pt x="1207" y="8710"/>
                  </a:lnTo>
                  <a:lnTo>
                    <a:pt x="961" y="9000"/>
                  </a:lnTo>
                  <a:lnTo>
                    <a:pt x="738" y="9268"/>
                  </a:lnTo>
                  <a:lnTo>
                    <a:pt x="537" y="9559"/>
                  </a:lnTo>
                  <a:lnTo>
                    <a:pt x="380" y="9827"/>
                  </a:lnTo>
                  <a:lnTo>
                    <a:pt x="246" y="10117"/>
                  </a:lnTo>
                  <a:lnTo>
                    <a:pt x="135" y="10385"/>
                  </a:lnTo>
                  <a:lnTo>
                    <a:pt x="68" y="10675"/>
                  </a:lnTo>
                  <a:lnTo>
                    <a:pt x="23" y="10966"/>
                  </a:lnTo>
                  <a:lnTo>
                    <a:pt x="1" y="11256"/>
                  </a:lnTo>
                  <a:lnTo>
                    <a:pt x="23" y="11546"/>
                  </a:lnTo>
                  <a:lnTo>
                    <a:pt x="68" y="11814"/>
                  </a:lnTo>
                  <a:lnTo>
                    <a:pt x="135" y="12082"/>
                  </a:lnTo>
                  <a:lnTo>
                    <a:pt x="224" y="12373"/>
                  </a:lnTo>
                  <a:lnTo>
                    <a:pt x="358" y="12641"/>
                  </a:lnTo>
                  <a:lnTo>
                    <a:pt x="492" y="12909"/>
                  </a:lnTo>
                  <a:lnTo>
                    <a:pt x="671" y="13177"/>
                  </a:lnTo>
                  <a:lnTo>
                    <a:pt x="872" y="13445"/>
                  </a:lnTo>
                  <a:lnTo>
                    <a:pt x="1117" y="13713"/>
                  </a:lnTo>
                  <a:lnTo>
                    <a:pt x="1363" y="13981"/>
                  </a:lnTo>
                  <a:lnTo>
                    <a:pt x="1653" y="14249"/>
                  </a:lnTo>
                  <a:lnTo>
                    <a:pt x="1944" y="14494"/>
                  </a:lnTo>
                  <a:lnTo>
                    <a:pt x="2279" y="14762"/>
                  </a:lnTo>
                  <a:lnTo>
                    <a:pt x="2636" y="15008"/>
                  </a:lnTo>
                  <a:lnTo>
                    <a:pt x="3038" y="15276"/>
                  </a:lnTo>
                  <a:lnTo>
                    <a:pt x="3440" y="15522"/>
                  </a:lnTo>
                  <a:lnTo>
                    <a:pt x="3864" y="15767"/>
                  </a:lnTo>
                  <a:lnTo>
                    <a:pt x="4333" y="16013"/>
                  </a:lnTo>
                  <a:lnTo>
                    <a:pt x="5316" y="16504"/>
                  </a:lnTo>
                  <a:lnTo>
                    <a:pt x="6410" y="16973"/>
                  </a:lnTo>
                  <a:lnTo>
                    <a:pt x="7594" y="17442"/>
                  </a:lnTo>
                  <a:lnTo>
                    <a:pt x="8889" y="17889"/>
                  </a:lnTo>
                  <a:lnTo>
                    <a:pt x="10251" y="18335"/>
                  </a:lnTo>
                  <a:lnTo>
                    <a:pt x="11725" y="18737"/>
                  </a:lnTo>
                  <a:lnTo>
                    <a:pt x="13289" y="19162"/>
                  </a:lnTo>
                  <a:lnTo>
                    <a:pt x="14964" y="18760"/>
                  </a:lnTo>
                  <a:lnTo>
                    <a:pt x="16706" y="18380"/>
                  </a:lnTo>
                  <a:lnTo>
                    <a:pt x="18515" y="18023"/>
                  </a:lnTo>
                  <a:lnTo>
                    <a:pt x="20391" y="17710"/>
                  </a:lnTo>
                  <a:lnTo>
                    <a:pt x="22311" y="17398"/>
                  </a:lnTo>
                  <a:lnTo>
                    <a:pt x="24299" y="17130"/>
                  </a:lnTo>
                  <a:lnTo>
                    <a:pt x="26331" y="16884"/>
                  </a:lnTo>
                  <a:lnTo>
                    <a:pt x="28408" y="16638"/>
                  </a:lnTo>
                  <a:lnTo>
                    <a:pt x="30507" y="16437"/>
                  </a:lnTo>
                  <a:lnTo>
                    <a:pt x="32674" y="16281"/>
                  </a:lnTo>
                  <a:lnTo>
                    <a:pt x="34885" y="16125"/>
                  </a:lnTo>
                  <a:lnTo>
                    <a:pt x="37096" y="15991"/>
                  </a:lnTo>
                  <a:lnTo>
                    <a:pt x="39374" y="15901"/>
                  </a:lnTo>
                  <a:lnTo>
                    <a:pt x="41652" y="15834"/>
                  </a:lnTo>
                  <a:lnTo>
                    <a:pt x="43974" y="15790"/>
                  </a:lnTo>
                  <a:lnTo>
                    <a:pt x="46319" y="15767"/>
                  </a:lnTo>
                  <a:lnTo>
                    <a:pt x="48642" y="15790"/>
                  </a:lnTo>
                  <a:lnTo>
                    <a:pt x="50964" y="15834"/>
                  </a:lnTo>
                  <a:lnTo>
                    <a:pt x="53242" y="15901"/>
                  </a:lnTo>
                  <a:lnTo>
                    <a:pt x="55520" y="15991"/>
                  </a:lnTo>
                  <a:lnTo>
                    <a:pt x="57754" y="16125"/>
                  </a:lnTo>
                  <a:lnTo>
                    <a:pt x="59942" y="16281"/>
                  </a:lnTo>
                  <a:lnTo>
                    <a:pt x="62108" y="16437"/>
                  </a:lnTo>
                  <a:lnTo>
                    <a:pt x="64230" y="16638"/>
                  </a:lnTo>
                  <a:lnTo>
                    <a:pt x="66307" y="16884"/>
                  </a:lnTo>
                  <a:lnTo>
                    <a:pt x="68317" y="17130"/>
                  </a:lnTo>
                  <a:lnTo>
                    <a:pt x="70305" y="17398"/>
                  </a:lnTo>
                  <a:lnTo>
                    <a:pt x="72225" y="17710"/>
                  </a:lnTo>
                  <a:lnTo>
                    <a:pt x="74101" y="18023"/>
                  </a:lnTo>
                  <a:lnTo>
                    <a:pt x="75910" y="18380"/>
                  </a:lnTo>
                  <a:lnTo>
                    <a:pt x="77652" y="18760"/>
                  </a:lnTo>
                  <a:lnTo>
                    <a:pt x="79327" y="19162"/>
                  </a:lnTo>
                  <a:lnTo>
                    <a:pt x="81002" y="18715"/>
                  </a:lnTo>
                  <a:lnTo>
                    <a:pt x="82588" y="18269"/>
                  </a:lnTo>
                  <a:lnTo>
                    <a:pt x="84039" y="17777"/>
                  </a:lnTo>
                  <a:lnTo>
                    <a:pt x="85402" y="17286"/>
                  </a:lnTo>
                  <a:lnTo>
                    <a:pt x="86049" y="17040"/>
                  </a:lnTo>
                  <a:lnTo>
                    <a:pt x="86652" y="16795"/>
                  </a:lnTo>
                  <a:lnTo>
                    <a:pt x="87233" y="16527"/>
                  </a:lnTo>
                  <a:lnTo>
                    <a:pt x="87791" y="16259"/>
                  </a:lnTo>
                  <a:lnTo>
                    <a:pt x="88305" y="15991"/>
                  </a:lnTo>
                  <a:lnTo>
                    <a:pt x="88819" y="15723"/>
                  </a:lnTo>
                  <a:lnTo>
                    <a:pt x="89288" y="15455"/>
                  </a:lnTo>
                  <a:lnTo>
                    <a:pt x="89734" y="15187"/>
                  </a:lnTo>
                  <a:lnTo>
                    <a:pt x="89734" y="7348"/>
                  </a:lnTo>
                  <a:lnTo>
                    <a:pt x="89087" y="6946"/>
                  </a:lnTo>
                  <a:lnTo>
                    <a:pt x="88394" y="6566"/>
                  </a:lnTo>
                  <a:lnTo>
                    <a:pt x="87635" y="6186"/>
                  </a:lnTo>
                  <a:lnTo>
                    <a:pt x="86809" y="5807"/>
                  </a:lnTo>
                  <a:lnTo>
                    <a:pt x="85960" y="5449"/>
                  </a:lnTo>
                  <a:lnTo>
                    <a:pt x="85022" y="5092"/>
                  </a:lnTo>
                  <a:lnTo>
                    <a:pt x="84062" y="4735"/>
                  </a:lnTo>
                  <a:lnTo>
                    <a:pt x="83034" y="4400"/>
                  </a:lnTo>
                  <a:lnTo>
                    <a:pt x="81962" y="4065"/>
                  </a:lnTo>
                  <a:lnTo>
                    <a:pt x="80824" y="3752"/>
                  </a:lnTo>
                  <a:lnTo>
                    <a:pt x="79640" y="3439"/>
                  </a:lnTo>
                  <a:lnTo>
                    <a:pt x="78412" y="3149"/>
                  </a:lnTo>
                  <a:lnTo>
                    <a:pt x="77139" y="2859"/>
                  </a:lnTo>
                  <a:lnTo>
                    <a:pt x="75821" y="2591"/>
                  </a:lnTo>
                  <a:lnTo>
                    <a:pt x="74459" y="2323"/>
                  </a:lnTo>
                  <a:lnTo>
                    <a:pt x="73052" y="2055"/>
                  </a:lnTo>
                  <a:lnTo>
                    <a:pt x="71555" y="1809"/>
                  </a:lnTo>
                  <a:lnTo>
                    <a:pt x="70037" y="1586"/>
                  </a:lnTo>
                  <a:lnTo>
                    <a:pt x="68496" y="1363"/>
                  </a:lnTo>
                  <a:lnTo>
                    <a:pt x="66910" y="1162"/>
                  </a:lnTo>
                  <a:lnTo>
                    <a:pt x="65302" y="983"/>
                  </a:lnTo>
                  <a:lnTo>
                    <a:pt x="63672" y="804"/>
                  </a:lnTo>
                  <a:lnTo>
                    <a:pt x="62019" y="670"/>
                  </a:lnTo>
                  <a:lnTo>
                    <a:pt x="60344" y="514"/>
                  </a:lnTo>
                  <a:lnTo>
                    <a:pt x="58647" y="402"/>
                  </a:lnTo>
                  <a:lnTo>
                    <a:pt x="56950" y="291"/>
                  </a:lnTo>
                  <a:lnTo>
                    <a:pt x="55208" y="201"/>
                  </a:lnTo>
                  <a:lnTo>
                    <a:pt x="53443" y="134"/>
                  </a:lnTo>
                  <a:lnTo>
                    <a:pt x="51679" y="67"/>
                  </a:lnTo>
                  <a:lnTo>
                    <a:pt x="49915" y="23"/>
                  </a:lnTo>
                  <a:lnTo>
                    <a:pt x="481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TITLEANDBULLETS_H">
  <p:cSld name="TITLE_AND_BODY_2_1_1_1_1_1_1_1_1_1_1"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1"/>
          <p:cNvSpPr>
            <a:spLocks noGrp="1"/>
          </p:cNvSpPr>
          <p:nvPr>
            <p:ph type="pic" idx="2"/>
          </p:nvPr>
        </p:nvSpPr>
        <p:spPr>
          <a:xfrm>
            <a:off x="5545938" y="1519300"/>
            <a:ext cx="3090600" cy="3090600"/>
          </a:xfrm>
          <a:prstGeom prst="rect">
            <a:avLst/>
          </a:prstGeom>
          <a:noFill/>
          <a:ln>
            <a:noFill/>
          </a:ln>
        </p:spPr>
      </p:sp>
      <p:sp>
        <p:nvSpPr>
          <p:cNvPr id="886" name="Google Shape;886;p51"/>
          <p:cNvSpPr txBox="1">
            <a:spLocks noGrp="1"/>
          </p:cNvSpPr>
          <p:nvPr>
            <p:ph type="title"/>
          </p:nvPr>
        </p:nvSpPr>
        <p:spPr>
          <a:xfrm>
            <a:off x="507450" y="331400"/>
            <a:ext cx="8129100" cy="7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7" name="Google Shape;887;p51"/>
          <p:cNvSpPr txBox="1">
            <a:spLocks noGrp="1"/>
          </p:cNvSpPr>
          <p:nvPr>
            <p:ph type="body" idx="1"/>
          </p:nvPr>
        </p:nvSpPr>
        <p:spPr>
          <a:xfrm>
            <a:off x="507456" y="1519301"/>
            <a:ext cx="4782300" cy="309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Alt 2">
  <p:cSld name="BLANK_2">
    <p:bg>
      <p:bgPr>
        <a:solidFill>
          <a:schemeClr val="lt1"/>
        </a:solidFill>
        <a:effectLst/>
      </p:bgPr>
    </p:bg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53"/>
          <p:cNvSpPr txBox="1">
            <a:spLocks noGrp="1"/>
          </p:cNvSpPr>
          <p:nvPr>
            <p:ph type="subTitle" idx="1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894" name="Google Shape;894;p53"/>
          <p:cNvSpPr/>
          <p:nvPr/>
        </p:nvSpPr>
        <p:spPr>
          <a:xfrm rot="-900003">
            <a:off x="2618331" y="-723216"/>
            <a:ext cx="4001240" cy="1687704"/>
          </a:xfrm>
          <a:prstGeom prst="chord">
            <a:avLst>
              <a:gd name="adj1" fmla="val 694140"/>
              <a:gd name="adj2" fmla="val 11948531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95" name="Google Shape;895;p53"/>
          <p:cNvSpPr txBox="1">
            <a:spLocks noGrp="1"/>
          </p:cNvSpPr>
          <p:nvPr>
            <p:ph type="subTitle" idx="2"/>
          </p:nvPr>
        </p:nvSpPr>
        <p:spPr>
          <a:xfrm>
            <a:off x="138475" y="228600"/>
            <a:ext cx="21645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896" name="Google Shape;896;p53"/>
          <p:cNvSpPr/>
          <p:nvPr/>
        </p:nvSpPr>
        <p:spPr>
          <a:xfrm>
            <a:off x="228600" y="4445350"/>
            <a:ext cx="4823700" cy="2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897" name="Google Shape;897;p53"/>
          <p:cNvGrpSpPr/>
          <p:nvPr/>
        </p:nvGrpSpPr>
        <p:grpSpPr>
          <a:xfrm rot="10800000" flipH="1">
            <a:off x="4395238" y="-11"/>
            <a:ext cx="4748757" cy="2797859"/>
            <a:chOff x="3200875" y="1642950"/>
            <a:chExt cx="5970275" cy="3517550"/>
          </a:xfrm>
        </p:grpSpPr>
        <p:sp>
          <p:nvSpPr>
            <p:cNvPr id="898" name="Google Shape;898;p53"/>
            <p:cNvSpPr/>
            <p:nvPr/>
          </p:nvSpPr>
          <p:spPr>
            <a:xfrm>
              <a:off x="4208325" y="1644500"/>
              <a:ext cx="4962825" cy="3516000"/>
            </a:xfrm>
            <a:custGeom>
              <a:avLst/>
              <a:gdLst/>
              <a:ahLst/>
              <a:cxnLst/>
              <a:rect l="l" t="t" r="r" b="b"/>
              <a:pathLst>
                <a:path w="198513" h="140640" extrusionOk="0">
                  <a:moveTo>
                    <a:pt x="31387" y="0"/>
                  </a:moveTo>
                  <a:lnTo>
                    <a:pt x="0" y="140640"/>
                  </a:lnTo>
                  <a:lnTo>
                    <a:pt x="198513" y="140640"/>
                  </a:lnTo>
                  <a:lnTo>
                    <a:pt x="198513" y="6370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1000">
                  <a:schemeClr val="lt2"/>
                </a:gs>
                <a:gs pos="51000">
                  <a:schemeClr val="accent1"/>
                </a:gs>
                <a:gs pos="79000">
                  <a:schemeClr val="accent1"/>
                </a:gs>
                <a:gs pos="91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99" name="Google Shape;899;p53"/>
            <p:cNvSpPr/>
            <p:nvPr/>
          </p:nvSpPr>
          <p:spPr>
            <a:xfrm>
              <a:off x="3200875" y="1642950"/>
              <a:ext cx="1795975" cy="3517550"/>
            </a:xfrm>
            <a:custGeom>
              <a:avLst/>
              <a:gdLst/>
              <a:ahLst/>
              <a:cxnLst/>
              <a:rect l="l" t="t" r="r" b="b"/>
              <a:pathLst>
                <a:path w="71839" h="140702" extrusionOk="0">
                  <a:moveTo>
                    <a:pt x="71839" y="0"/>
                  </a:moveTo>
                  <a:lnTo>
                    <a:pt x="40808" y="140702"/>
                  </a:lnTo>
                  <a:lnTo>
                    <a:pt x="0" y="1407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900" name="Google Shape;900;p53"/>
          <p:cNvGrpSpPr/>
          <p:nvPr/>
        </p:nvGrpSpPr>
        <p:grpSpPr>
          <a:xfrm flipH="1">
            <a:off x="6309311" y="2793726"/>
            <a:ext cx="2834695" cy="1890116"/>
            <a:chOff x="312900" y="2793625"/>
            <a:chExt cx="2221200" cy="1481050"/>
          </a:xfrm>
        </p:grpSpPr>
        <p:grpSp>
          <p:nvGrpSpPr>
            <p:cNvPr id="901" name="Google Shape;901;p53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902" name="Google Shape;902;p53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03" name="Google Shape;903;p5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04" name="Google Shape;904;p5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05" name="Google Shape;905;p5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06" name="Google Shape;906;p53"/>
              <p:cNvGrpSpPr/>
              <p:nvPr/>
            </p:nvGrpSpPr>
            <p:grpSpPr>
              <a:xfrm>
                <a:off x="461225" y="3619500"/>
                <a:ext cx="1480800" cy="370200"/>
                <a:chOff x="461225" y="3249175"/>
                <a:chExt cx="1480800" cy="370200"/>
              </a:xfrm>
            </p:grpSpPr>
            <p:sp>
              <p:nvSpPr>
                <p:cNvPr id="907" name="Google Shape;907;p5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08" name="Google Shape;908;p5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09" name="Google Shape;909;p5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0" name="Google Shape;910;p5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11" name="Google Shape;911;p53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12" name="Google Shape;912;p5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3" name="Google Shape;913;p5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4" name="Google Shape;914;p5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5" name="Google Shape;915;p5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16" name="Google Shape;916;p53"/>
              <p:cNvGrpSpPr/>
              <p:nvPr/>
            </p:nvGrpSpPr>
            <p:grpSpPr>
              <a:xfrm>
                <a:off x="461225" y="4360025"/>
                <a:ext cx="1480800" cy="370200"/>
                <a:chOff x="461225" y="3249175"/>
                <a:chExt cx="1480800" cy="370200"/>
              </a:xfrm>
            </p:grpSpPr>
            <p:sp>
              <p:nvSpPr>
                <p:cNvPr id="917" name="Google Shape;917;p5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8" name="Google Shape;918;p5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919" name="Google Shape;919;p53"/>
            <p:cNvSpPr/>
            <p:nvPr/>
          </p:nvSpPr>
          <p:spPr>
            <a:xfrm>
              <a:off x="2163900" y="390358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920" name="Google Shape;920;p53"/>
          <p:cNvSpPr txBox="1">
            <a:spLocks noGrp="1"/>
          </p:cNvSpPr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1">
  <p:cSld name="BLANK_1_1_3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922;p54"/>
          <p:cNvGrpSpPr/>
          <p:nvPr/>
        </p:nvGrpSpPr>
        <p:grpSpPr>
          <a:xfrm flipH="1">
            <a:off x="6169505" y="2816179"/>
            <a:ext cx="2979740" cy="1986829"/>
            <a:chOff x="312900" y="2793625"/>
            <a:chExt cx="2221200" cy="1481050"/>
          </a:xfrm>
        </p:grpSpPr>
        <p:grpSp>
          <p:nvGrpSpPr>
            <p:cNvPr id="923" name="Google Shape;923;p54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924" name="Google Shape;924;p54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25" name="Google Shape;925;p5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26" name="Google Shape;926;p5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27" name="Google Shape;927;p5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28" name="Google Shape;928;p5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29" name="Google Shape;929;p5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30" name="Google Shape;930;p54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31" name="Google Shape;931;p5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2" name="Google Shape;932;p5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3" name="Google Shape;933;p5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4" name="Google Shape;934;p5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5" name="Google Shape;935;p5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36" name="Google Shape;936;p54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37" name="Google Shape;937;p5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8" name="Google Shape;938;p5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9" name="Google Shape;939;p5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0" name="Google Shape;940;p5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1" name="Google Shape;941;p5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42" name="Google Shape;942;p54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43" name="Google Shape;943;p5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4" name="Google Shape;944;p5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5" name="Google Shape;945;p5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6" name="Google Shape;946;p5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7" name="Google Shape;947;p5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948" name="Google Shape;948;p54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949" name="Google Shape;949;p54"/>
          <p:cNvSpPr/>
          <p:nvPr/>
        </p:nvSpPr>
        <p:spPr>
          <a:xfrm flipH="1">
            <a:off x="12" y="3308203"/>
            <a:ext cx="9143963" cy="1835315"/>
          </a:xfrm>
          <a:custGeom>
            <a:avLst/>
            <a:gdLst/>
            <a:ahLst/>
            <a:cxnLst/>
            <a:rect l="l" t="t" r="r" b="b"/>
            <a:pathLst>
              <a:path w="61561" h="29205" extrusionOk="0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0" name="Google Shape;950;p54"/>
          <p:cNvSpPr/>
          <p:nvPr/>
        </p:nvSpPr>
        <p:spPr>
          <a:xfrm>
            <a:off x="11" y="2611497"/>
            <a:ext cx="725708" cy="1448283"/>
          </a:xfrm>
          <a:custGeom>
            <a:avLst/>
            <a:gdLst/>
            <a:ahLst/>
            <a:cxnLst/>
            <a:rect l="l" t="t" r="r" b="b"/>
            <a:pathLst>
              <a:path w="25297" h="50476" extrusionOk="0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1" name="Google Shape;951;p54"/>
          <p:cNvSpPr/>
          <p:nvPr/>
        </p:nvSpPr>
        <p:spPr>
          <a:xfrm flipH="1">
            <a:off x="3311207" y="2592556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2" name="Google Shape;952;p54"/>
          <p:cNvSpPr/>
          <p:nvPr/>
        </p:nvSpPr>
        <p:spPr>
          <a:xfrm rot="-5400000" flipH="1">
            <a:off x="1299729" y="2592569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3" name="Google Shape;953;p54"/>
          <p:cNvSpPr txBox="1">
            <a:spLocks noGrp="1"/>
          </p:cNvSpPr>
          <p:nvPr>
            <p:ph type="title"/>
          </p:nvPr>
        </p:nvSpPr>
        <p:spPr>
          <a:xfrm>
            <a:off x="115025" y="502775"/>
            <a:ext cx="41838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954" name="Google Shape;954;p54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55" name="Google Shape;955;p54"/>
          <p:cNvSpPr txBox="1">
            <a:spLocks noGrp="1"/>
          </p:cNvSpPr>
          <p:nvPr>
            <p:ph type="body" idx="1"/>
          </p:nvPr>
        </p:nvSpPr>
        <p:spPr>
          <a:xfrm>
            <a:off x="3511550" y="587150"/>
            <a:ext cx="4371600" cy="25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956" name="Google Shape;956;p54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2">
  <p:cSld name="BLANK_1_1_2"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8" name="Google Shape;958;p55"/>
          <p:cNvGrpSpPr/>
          <p:nvPr/>
        </p:nvGrpSpPr>
        <p:grpSpPr>
          <a:xfrm flipH="1">
            <a:off x="6169505" y="228779"/>
            <a:ext cx="2979740" cy="1986829"/>
            <a:chOff x="312900" y="2793625"/>
            <a:chExt cx="2221200" cy="1481050"/>
          </a:xfrm>
        </p:grpSpPr>
        <p:grpSp>
          <p:nvGrpSpPr>
            <p:cNvPr id="959" name="Google Shape;959;p55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960" name="Google Shape;960;p55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61" name="Google Shape;961;p5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2" name="Google Shape;962;p5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3" name="Google Shape;963;p5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4" name="Google Shape;964;p5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5" name="Google Shape;965;p5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66" name="Google Shape;966;p5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67" name="Google Shape;967;p5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8" name="Google Shape;968;p5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9" name="Google Shape;969;p5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0" name="Google Shape;970;p5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1" name="Google Shape;971;p5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72" name="Google Shape;972;p55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73" name="Google Shape;973;p5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4" name="Google Shape;974;p5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5" name="Google Shape;975;p5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6" name="Google Shape;976;p5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7" name="Google Shape;977;p5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78" name="Google Shape;978;p5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79" name="Google Shape;979;p5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0" name="Google Shape;980;p5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1" name="Google Shape;981;p5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2" name="Google Shape;982;p5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3" name="Google Shape;983;p5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984" name="Google Shape;984;p55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985" name="Google Shape;985;p55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86" name="Google Shape;986;p55"/>
          <p:cNvSpPr/>
          <p:nvPr/>
        </p:nvSpPr>
        <p:spPr>
          <a:xfrm flipH="1">
            <a:off x="8423546" y="3087297"/>
            <a:ext cx="725708" cy="1448283"/>
          </a:xfrm>
          <a:custGeom>
            <a:avLst/>
            <a:gdLst/>
            <a:ahLst/>
            <a:cxnLst/>
            <a:rect l="l" t="t" r="r" b="b"/>
            <a:pathLst>
              <a:path w="25297" h="50476" extrusionOk="0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485775" dist="76200" dir="7800000" algn="bl" rotWithShape="0">
              <a:schemeClr val="accent1">
                <a:alpha val="2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87" name="Google Shape;987;p55"/>
          <p:cNvSpPr/>
          <p:nvPr/>
        </p:nvSpPr>
        <p:spPr>
          <a:xfrm rot="-5400000">
            <a:off x="4618961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328613" dist="28575" dir="2700000" algn="bl" rotWithShape="0">
              <a:schemeClr val="accent1">
                <a:alpha val="2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88" name="Google Shape;988;p55"/>
          <p:cNvSpPr/>
          <p:nvPr/>
        </p:nvSpPr>
        <p:spPr>
          <a:xfrm>
            <a:off x="6521248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  <a:effectLst>
            <a:outerShdw blurRad="342900" dist="38100" dir="54000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89" name="Google Shape;989;p55"/>
          <p:cNvSpPr txBox="1">
            <a:spLocks noGrp="1"/>
          </p:cNvSpPr>
          <p:nvPr>
            <p:ph type="body" idx="1"/>
          </p:nvPr>
        </p:nvSpPr>
        <p:spPr>
          <a:xfrm>
            <a:off x="115025" y="908975"/>
            <a:ext cx="5369100" cy="24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4572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90" name="Google Shape;990;p55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41838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91" name="Google Shape;991;p55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Alt 1">
  <p:cSld name="BLANK_1_1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56"/>
          <p:cNvGrpSpPr/>
          <p:nvPr/>
        </p:nvGrpSpPr>
        <p:grpSpPr>
          <a:xfrm>
            <a:off x="228600" y="2793625"/>
            <a:ext cx="2221200" cy="1481050"/>
            <a:chOff x="312900" y="2793625"/>
            <a:chExt cx="2221200" cy="1481050"/>
          </a:xfrm>
        </p:grpSpPr>
        <p:grpSp>
          <p:nvGrpSpPr>
            <p:cNvPr id="994" name="Google Shape;994;p56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995" name="Google Shape;995;p56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96" name="Google Shape;996;p5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97" name="Google Shape;997;p5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98" name="Google Shape;998;p5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99" name="Google Shape;999;p5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0" name="Google Shape;1000;p5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001" name="Google Shape;1001;p56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002" name="Google Shape;1002;p5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3" name="Google Shape;1003;p5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4" name="Google Shape;1004;p5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5" name="Google Shape;1005;p5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6" name="Google Shape;1006;p5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007" name="Google Shape;1007;p56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008" name="Google Shape;1008;p5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9" name="Google Shape;1009;p5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0" name="Google Shape;1010;p5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1" name="Google Shape;1011;p5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2" name="Google Shape;1012;p5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013" name="Google Shape;1013;p56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014" name="Google Shape;1014;p5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5" name="Google Shape;1015;p5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6" name="Google Shape;1016;p5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7" name="Google Shape;1017;p5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8" name="Google Shape;1018;p5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019" name="Google Shape;1019;p56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1020" name="Google Shape;1020;p56"/>
          <p:cNvGrpSpPr/>
          <p:nvPr/>
        </p:nvGrpSpPr>
        <p:grpSpPr>
          <a:xfrm>
            <a:off x="7663200" y="-725"/>
            <a:ext cx="1480800" cy="1396025"/>
            <a:chOff x="461225" y="3334200"/>
            <a:chExt cx="1480800" cy="1396025"/>
          </a:xfrm>
        </p:grpSpPr>
        <p:grpSp>
          <p:nvGrpSpPr>
            <p:cNvPr id="1021" name="Google Shape;1021;p56"/>
            <p:cNvGrpSpPr/>
            <p:nvPr/>
          </p:nvGrpSpPr>
          <p:grpSpPr>
            <a:xfrm>
              <a:off x="461225" y="3334200"/>
              <a:ext cx="1480800" cy="285300"/>
              <a:chOff x="461225" y="3334200"/>
              <a:chExt cx="1480800" cy="285300"/>
            </a:xfrm>
          </p:grpSpPr>
          <p:sp>
            <p:nvSpPr>
              <p:cNvPr id="1022" name="Google Shape;1022;p56"/>
              <p:cNvSpPr/>
              <p:nvPr/>
            </p:nvSpPr>
            <p:spPr>
              <a:xfrm>
                <a:off x="4612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23" name="Google Shape;1023;p56"/>
              <p:cNvSpPr/>
              <p:nvPr/>
            </p:nvSpPr>
            <p:spPr>
              <a:xfrm>
                <a:off x="8314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24" name="Google Shape;1024;p56"/>
              <p:cNvSpPr/>
              <p:nvPr/>
            </p:nvSpPr>
            <p:spPr>
              <a:xfrm>
                <a:off x="12016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25" name="Google Shape;1025;p56"/>
              <p:cNvSpPr/>
              <p:nvPr/>
            </p:nvSpPr>
            <p:spPr>
              <a:xfrm>
                <a:off x="15718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026" name="Google Shape;1026;p56"/>
            <p:cNvGrpSpPr/>
            <p:nvPr/>
          </p:nvGrpSpPr>
          <p:grpSpPr>
            <a:xfrm>
              <a:off x="461225" y="3619500"/>
              <a:ext cx="1480800" cy="370200"/>
              <a:chOff x="461225" y="3249175"/>
              <a:chExt cx="1480800" cy="370200"/>
            </a:xfrm>
          </p:grpSpPr>
          <p:sp>
            <p:nvSpPr>
              <p:cNvPr id="1027" name="Google Shape;1027;p5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28" name="Google Shape;1028;p5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29" name="Google Shape;1029;p5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0" name="Google Shape;1030;p56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031" name="Google Shape;1031;p56"/>
            <p:cNvGrpSpPr/>
            <p:nvPr/>
          </p:nvGrpSpPr>
          <p:grpSpPr>
            <a:xfrm>
              <a:off x="461225" y="3989700"/>
              <a:ext cx="1480800" cy="370200"/>
              <a:chOff x="461225" y="3249175"/>
              <a:chExt cx="1480800" cy="370200"/>
            </a:xfrm>
          </p:grpSpPr>
          <p:sp>
            <p:nvSpPr>
              <p:cNvPr id="1032" name="Google Shape;1032;p5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3" name="Google Shape;1033;p5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4" name="Google Shape;1034;p5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5" name="Google Shape;1035;p56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036" name="Google Shape;1036;p56"/>
            <p:cNvGrpSpPr/>
            <p:nvPr/>
          </p:nvGrpSpPr>
          <p:grpSpPr>
            <a:xfrm>
              <a:off x="461225" y="4360025"/>
              <a:ext cx="1480800" cy="370200"/>
              <a:chOff x="461225" y="3249175"/>
              <a:chExt cx="1480800" cy="370200"/>
            </a:xfrm>
          </p:grpSpPr>
          <p:sp>
            <p:nvSpPr>
              <p:cNvPr id="1037" name="Google Shape;1037;p5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8" name="Google Shape;1038;p5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9" name="Google Shape;1039;p5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40" name="Google Shape;1040;p56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grpSp>
        <p:nvGrpSpPr>
          <p:cNvPr id="1041" name="Google Shape;1041;p56"/>
          <p:cNvGrpSpPr/>
          <p:nvPr/>
        </p:nvGrpSpPr>
        <p:grpSpPr>
          <a:xfrm>
            <a:off x="1843925" y="-725"/>
            <a:ext cx="7300075" cy="5144088"/>
            <a:chOff x="1870575" y="-635"/>
            <a:chExt cx="7300075" cy="5174097"/>
          </a:xfrm>
        </p:grpSpPr>
        <p:sp>
          <p:nvSpPr>
            <p:cNvPr id="1042" name="Google Shape;1042;p56"/>
            <p:cNvSpPr/>
            <p:nvPr/>
          </p:nvSpPr>
          <p:spPr>
            <a:xfrm>
              <a:off x="1870575" y="-635"/>
              <a:ext cx="7300075" cy="4989625"/>
            </a:xfrm>
            <a:custGeom>
              <a:avLst/>
              <a:gdLst/>
              <a:ahLst/>
              <a:cxnLst/>
              <a:rect l="l" t="t" r="r" b="b"/>
              <a:pathLst>
                <a:path w="292003" h="199585" extrusionOk="0">
                  <a:moveTo>
                    <a:pt x="76429" y="0"/>
                  </a:moveTo>
                  <a:lnTo>
                    <a:pt x="0" y="163603"/>
                  </a:lnTo>
                  <a:lnTo>
                    <a:pt x="250486" y="199585"/>
                  </a:lnTo>
                  <a:lnTo>
                    <a:pt x="292003" y="107785"/>
                  </a:lnTo>
                  <a:lnTo>
                    <a:pt x="292003" y="52891"/>
                  </a:lnTo>
                  <a:lnTo>
                    <a:pt x="23416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7000">
                  <a:schemeClr val="accent1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1043" name="Google Shape;1043;p56"/>
            <p:cNvSpPr/>
            <p:nvPr/>
          </p:nvSpPr>
          <p:spPr>
            <a:xfrm>
              <a:off x="1870575" y="4089437"/>
              <a:ext cx="6285225" cy="1084025"/>
            </a:xfrm>
            <a:custGeom>
              <a:avLst/>
              <a:gdLst/>
              <a:ahLst/>
              <a:cxnLst/>
              <a:rect l="l" t="t" r="r" b="b"/>
              <a:pathLst>
                <a:path w="251409" h="43361" extrusionOk="0">
                  <a:moveTo>
                    <a:pt x="0" y="0"/>
                  </a:moveTo>
                  <a:lnTo>
                    <a:pt x="6458" y="43361"/>
                  </a:lnTo>
                  <a:lnTo>
                    <a:pt x="251409" y="43361"/>
                  </a:lnTo>
                  <a:lnTo>
                    <a:pt x="250494" y="359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044" name="Google Shape;1044;p56"/>
          <p:cNvSpPr txBox="1">
            <a:spLocks noGrp="1"/>
          </p:cNvSpPr>
          <p:nvPr>
            <p:ph type="body" idx="1"/>
          </p:nvPr>
        </p:nvSpPr>
        <p:spPr>
          <a:xfrm>
            <a:off x="4631450" y="2170025"/>
            <a:ext cx="2896200" cy="18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28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28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045" name="Google Shape;1045;p56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46" name="Google Shape;1046;p56"/>
          <p:cNvSpPr txBox="1">
            <a:spLocks noGrp="1"/>
          </p:cNvSpPr>
          <p:nvPr>
            <p:ph type="body" idx="2"/>
          </p:nvPr>
        </p:nvSpPr>
        <p:spPr>
          <a:xfrm>
            <a:off x="4631450" y="827575"/>
            <a:ext cx="28962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1047" name="Google Shape;1047;p56"/>
          <p:cNvSpPr txBox="1">
            <a:spLocks noGrp="1"/>
          </p:cNvSpPr>
          <p:nvPr>
            <p:ph type="title" idx="3"/>
          </p:nvPr>
        </p:nvSpPr>
        <p:spPr>
          <a:xfrm>
            <a:off x="115025" y="502775"/>
            <a:ext cx="39054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048" name="Google Shape;1048;p56"/>
          <p:cNvSpPr txBox="1">
            <a:spLocks noGrp="1"/>
          </p:cNvSpPr>
          <p:nvPr>
            <p:ph type="title" idx="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images">
  <p:cSld name="BLANK_1_1_1_1_2">
    <p:bg>
      <p:bgPr>
        <a:solidFill>
          <a:schemeClr val="lt1"/>
        </a:solidFill>
        <a:effectLst/>
      </p:bgPr>
    </p:bg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57"/>
          <p:cNvSpPr/>
          <p:nvPr/>
        </p:nvSpPr>
        <p:spPr>
          <a:xfrm rot="10800000" flipH="1">
            <a:off x="4482600" y="741600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1" name="Google Shape;1051;p57"/>
          <p:cNvSpPr/>
          <p:nvPr/>
        </p:nvSpPr>
        <p:spPr>
          <a:xfrm rot="10800000" flipH="1">
            <a:off x="4482600" y="1014475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2" name="Google Shape;1052;p57"/>
          <p:cNvSpPr/>
          <p:nvPr/>
        </p:nvSpPr>
        <p:spPr>
          <a:xfrm rot="10800000" flipH="1">
            <a:off x="4482600" y="1594038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3" name="Google Shape;1053;p57"/>
          <p:cNvSpPr/>
          <p:nvPr/>
        </p:nvSpPr>
        <p:spPr>
          <a:xfrm rot="10800000" flipH="1">
            <a:off x="4482600" y="1291263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4" name="Google Shape;1054;p57"/>
          <p:cNvSpPr txBox="1">
            <a:spLocks noGrp="1"/>
          </p:cNvSpPr>
          <p:nvPr>
            <p:ph type="title"/>
          </p:nvPr>
        </p:nvSpPr>
        <p:spPr>
          <a:xfrm>
            <a:off x="91950" y="292050"/>
            <a:ext cx="4390500" cy="16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055" name="Google Shape;1055;p57"/>
          <p:cNvSpPr>
            <a:spLocks noGrp="1"/>
          </p:cNvSpPr>
          <p:nvPr>
            <p:ph type="pic" idx="2"/>
          </p:nvPr>
        </p:nvSpPr>
        <p:spPr>
          <a:xfrm>
            <a:off x="225300" y="3132125"/>
            <a:ext cx="1849800" cy="1770300"/>
          </a:xfrm>
          <a:prstGeom prst="rect">
            <a:avLst/>
          </a:prstGeom>
          <a:noFill/>
          <a:ln>
            <a:noFill/>
          </a:ln>
        </p:spPr>
      </p:sp>
      <p:sp>
        <p:nvSpPr>
          <p:cNvPr id="1056" name="Google Shape;1056;p57"/>
          <p:cNvSpPr>
            <a:spLocks noGrp="1"/>
          </p:cNvSpPr>
          <p:nvPr>
            <p:ph type="pic" idx="3"/>
          </p:nvPr>
        </p:nvSpPr>
        <p:spPr>
          <a:xfrm>
            <a:off x="5262525" y="228600"/>
            <a:ext cx="18651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057" name="Google Shape;1057;p57"/>
          <p:cNvSpPr>
            <a:spLocks noGrp="1"/>
          </p:cNvSpPr>
          <p:nvPr>
            <p:ph type="pic" idx="4"/>
          </p:nvPr>
        </p:nvSpPr>
        <p:spPr>
          <a:xfrm>
            <a:off x="7281675" y="228600"/>
            <a:ext cx="18498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058" name="Google Shape;1058;p57"/>
          <p:cNvSpPr txBox="1">
            <a:spLocks noGrp="1"/>
          </p:cNvSpPr>
          <p:nvPr>
            <p:ph type="subTitle" idx="1"/>
          </p:nvPr>
        </p:nvSpPr>
        <p:spPr>
          <a:xfrm>
            <a:off x="5262525" y="2153019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59" name="Google Shape;1059;p57"/>
          <p:cNvSpPr txBox="1">
            <a:spLocks noGrp="1"/>
          </p:cNvSpPr>
          <p:nvPr>
            <p:ph type="subTitle" idx="5"/>
          </p:nvPr>
        </p:nvSpPr>
        <p:spPr>
          <a:xfrm>
            <a:off x="7281675" y="2153019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60" name="Google Shape;1060;p57"/>
          <p:cNvSpPr txBox="1">
            <a:spLocks noGrp="1"/>
          </p:cNvSpPr>
          <p:nvPr>
            <p:ph type="title" idx="6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61" name="Google Shape;1061;p57"/>
          <p:cNvSpPr txBox="1">
            <a:spLocks noGrp="1"/>
          </p:cNvSpPr>
          <p:nvPr>
            <p:ph type="title" idx="7"/>
          </p:nvPr>
        </p:nvSpPr>
        <p:spPr>
          <a:xfrm>
            <a:off x="7420225" y="4723025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  <p:sp>
        <p:nvSpPr>
          <p:cNvPr id="1062" name="Google Shape;1062;p57"/>
          <p:cNvSpPr txBox="1">
            <a:spLocks noGrp="1"/>
          </p:cNvSpPr>
          <p:nvPr>
            <p:ph type="subTitle" idx="8"/>
          </p:nvPr>
        </p:nvSpPr>
        <p:spPr>
          <a:xfrm>
            <a:off x="2216381" y="3132125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063" name="Google Shape;1063;p57"/>
          <p:cNvGrpSpPr/>
          <p:nvPr/>
        </p:nvGrpSpPr>
        <p:grpSpPr>
          <a:xfrm>
            <a:off x="4308382" y="2704009"/>
            <a:ext cx="4833127" cy="2437045"/>
            <a:chOff x="4308382" y="2704009"/>
            <a:chExt cx="4833127" cy="2437045"/>
          </a:xfrm>
        </p:grpSpPr>
        <p:sp>
          <p:nvSpPr>
            <p:cNvPr id="1064" name="Google Shape;1064;p57"/>
            <p:cNvSpPr/>
            <p:nvPr/>
          </p:nvSpPr>
          <p:spPr>
            <a:xfrm>
              <a:off x="4308382" y="4487840"/>
              <a:ext cx="4833127" cy="653214"/>
            </a:xfrm>
            <a:custGeom>
              <a:avLst/>
              <a:gdLst/>
              <a:ahLst/>
              <a:cxnLst/>
              <a:rect l="l" t="t" r="r" b="b"/>
              <a:pathLst>
                <a:path w="89735" h="12128" extrusionOk="0">
                  <a:moveTo>
                    <a:pt x="6834" y="1"/>
                  </a:moveTo>
                  <a:lnTo>
                    <a:pt x="6030" y="336"/>
                  </a:lnTo>
                  <a:lnTo>
                    <a:pt x="5271" y="671"/>
                  </a:lnTo>
                  <a:lnTo>
                    <a:pt x="4556" y="1006"/>
                  </a:lnTo>
                  <a:lnTo>
                    <a:pt x="3887" y="1363"/>
                  </a:lnTo>
                  <a:lnTo>
                    <a:pt x="3284" y="1720"/>
                  </a:lnTo>
                  <a:lnTo>
                    <a:pt x="2703" y="2078"/>
                  </a:lnTo>
                  <a:lnTo>
                    <a:pt x="2212" y="2457"/>
                  </a:lnTo>
                  <a:lnTo>
                    <a:pt x="1743" y="2815"/>
                  </a:lnTo>
                  <a:lnTo>
                    <a:pt x="1341" y="3194"/>
                  </a:lnTo>
                  <a:lnTo>
                    <a:pt x="983" y="3574"/>
                  </a:lnTo>
                  <a:lnTo>
                    <a:pt x="693" y="3954"/>
                  </a:lnTo>
                  <a:lnTo>
                    <a:pt x="447" y="4333"/>
                  </a:lnTo>
                  <a:lnTo>
                    <a:pt x="246" y="4713"/>
                  </a:lnTo>
                  <a:lnTo>
                    <a:pt x="112" y="5093"/>
                  </a:lnTo>
                  <a:lnTo>
                    <a:pt x="68" y="5294"/>
                  </a:lnTo>
                  <a:lnTo>
                    <a:pt x="45" y="5495"/>
                  </a:lnTo>
                  <a:lnTo>
                    <a:pt x="23" y="5673"/>
                  </a:lnTo>
                  <a:lnTo>
                    <a:pt x="1" y="5874"/>
                  </a:lnTo>
                  <a:lnTo>
                    <a:pt x="23" y="6098"/>
                  </a:lnTo>
                  <a:lnTo>
                    <a:pt x="45" y="6299"/>
                  </a:lnTo>
                  <a:lnTo>
                    <a:pt x="90" y="6500"/>
                  </a:lnTo>
                  <a:lnTo>
                    <a:pt x="135" y="6723"/>
                  </a:lnTo>
                  <a:lnTo>
                    <a:pt x="202" y="6924"/>
                  </a:lnTo>
                  <a:lnTo>
                    <a:pt x="291" y="7125"/>
                  </a:lnTo>
                  <a:lnTo>
                    <a:pt x="403" y="7326"/>
                  </a:lnTo>
                  <a:lnTo>
                    <a:pt x="514" y="7527"/>
                  </a:lnTo>
                  <a:lnTo>
                    <a:pt x="782" y="7951"/>
                  </a:lnTo>
                  <a:lnTo>
                    <a:pt x="1140" y="8353"/>
                  </a:lnTo>
                  <a:lnTo>
                    <a:pt x="1542" y="8755"/>
                  </a:lnTo>
                  <a:lnTo>
                    <a:pt x="2011" y="9157"/>
                  </a:lnTo>
                  <a:lnTo>
                    <a:pt x="2524" y="9537"/>
                  </a:lnTo>
                  <a:lnTo>
                    <a:pt x="3105" y="9939"/>
                  </a:lnTo>
                  <a:lnTo>
                    <a:pt x="3753" y="10319"/>
                  </a:lnTo>
                  <a:lnTo>
                    <a:pt x="4445" y="10698"/>
                  </a:lnTo>
                  <a:lnTo>
                    <a:pt x="5204" y="11056"/>
                  </a:lnTo>
                  <a:lnTo>
                    <a:pt x="6030" y="11435"/>
                  </a:lnTo>
                  <a:lnTo>
                    <a:pt x="6901" y="11793"/>
                  </a:lnTo>
                  <a:lnTo>
                    <a:pt x="7839" y="12128"/>
                  </a:lnTo>
                  <a:lnTo>
                    <a:pt x="84799" y="12128"/>
                  </a:lnTo>
                  <a:lnTo>
                    <a:pt x="89734" y="9783"/>
                  </a:lnTo>
                  <a:lnTo>
                    <a:pt x="89734" y="1966"/>
                  </a:lnTo>
                  <a:lnTo>
                    <a:pt x="89310" y="1698"/>
                  </a:lnTo>
                  <a:lnTo>
                    <a:pt x="88886" y="1452"/>
                  </a:lnTo>
                  <a:lnTo>
                    <a:pt x="88439" y="1207"/>
                  </a:lnTo>
                  <a:lnTo>
                    <a:pt x="87948" y="961"/>
                  </a:lnTo>
                  <a:lnTo>
                    <a:pt x="86920" y="470"/>
                  </a:lnTo>
                  <a:lnTo>
                    <a:pt x="85781" y="1"/>
                  </a:lnTo>
                  <a:lnTo>
                    <a:pt x="84977" y="314"/>
                  </a:lnTo>
                  <a:lnTo>
                    <a:pt x="84106" y="604"/>
                  </a:lnTo>
                  <a:lnTo>
                    <a:pt x="83235" y="917"/>
                  </a:lnTo>
                  <a:lnTo>
                    <a:pt x="82297" y="1185"/>
                  </a:lnTo>
                  <a:lnTo>
                    <a:pt x="81359" y="1475"/>
                  </a:lnTo>
                  <a:lnTo>
                    <a:pt x="80355" y="1743"/>
                  </a:lnTo>
                  <a:lnTo>
                    <a:pt x="79350" y="2011"/>
                  </a:lnTo>
                  <a:lnTo>
                    <a:pt x="78300" y="2256"/>
                  </a:lnTo>
                  <a:lnTo>
                    <a:pt x="77228" y="2502"/>
                  </a:lnTo>
                  <a:lnTo>
                    <a:pt x="76111" y="2725"/>
                  </a:lnTo>
                  <a:lnTo>
                    <a:pt x="74972" y="2971"/>
                  </a:lnTo>
                  <a:lnTo>
                    <a:pt x="73811" y="3172"/>
                  </a:lnTo>
                  <a:lnTo>
                    <a:pt x="72627" y="3395"/>
                  </a:lnTo>
                  <a:lnTo>
                    <a:pt x="71421" y="3574"/>
                  </a:lnTo>
                  <a:lnTo>
                    <a:pt x="68920" y="3954"/>
                  </a:lnTo>
                  <a:lnTo>
                    <a:pt x="66329" y="4266"/>
                  </a:lnTo>
                  <a:lnTo>
                    <a:pt x="63672" y="4557"/>
                  </a:lnTo>
                  <a:lnTo>
                    <a:pt x="60925" y="4802"/>
                  </a:lnTo>
                  <a:lnTo>
                    <a:pt x="58111" y="5003"/>
                  </a:lnTo>
                  <a:lnTo>
                    <a:pt x="55230" y="5160"/>
                  </a:lnTo>
                  <a:lnTo>
                    <a:pt x="52304" y="5271"/>
                  </a:lnTo>
                  <a:lnTo>
                    <a:pt x="49334" y="5361"/>
                  </a:lnTo>
                  <a:lnTo>
                    <a:pt x="46319" y="5383"/>
                  </a:lnTo>
                  <a:lnTo>
                    <a:pt x="43282" y="5361"/>
                  </a:lnTo>
                  <a:lnTo>
                    <a:pt x="40312" y="5271"/>
                  </a:lnTo>
                  <a:lnTo>
                    <a:pt x="37386" y="5160"/>
                  </a:lnTo>
                  <a:lnTo>
                    <a:pt x="34505" y="5003"/>
                  </a:lnTo>
                  <a:lnTo>
                    <a:pt x="31691" y="4802"/>
                  </a:lnTo>
                  <a:lnTo>
                    <a:pt x="28944" y="4557"/>
                  </a:lnTo>
                  <a:lnTo>
                    <a:pt x="26286" y="4266"/>
                  </a:lnTo>
                  <a:lnTo>
                    <a:pt x="23696" y="3954"/>
                  </a:lnTo>
                  <a:lnTo>
                    <a:pt x="21195" y="3574"/>
                  </a:lnTo>
                  <a:lnTo>
                    <a:pt x="19989" y="3395"/>
                  </a:lnTo>
                  <a:lnTo>
                    <a:pt x="18805" y="3172"/>
                  </a:lnTo>
                  <a:lnTo>
                    <a:pt x="17644" y="2971"/>
                  </a:lnTo>
                  <a:lnTo>
                    <a:pt x="16505" y="2725"/>
                  </a:lnTo>
                  <a:lnTo>
                    <a:pt x="15410" y="2502"/>
                  </a:lnTo>
                  <a:lnTo>
                    <a:pt x="14316" y="2256"/>
                  </a:lnTo>
                  <a:lnTo>
                    <a:pt x="13266" y="2011"/>
                  </a:lnTo>
                  <a:lnTo>
                    <a:pt x="12261" y="1743"/>
                  </a:lnTo>
                  <a:lnTo>
                    <a:pt x="11279" y="1475"/>
                  </a:lnTo>
                  <a:lnTo>
                    <a:pt x="10318" y="1185"/>
                  </a:lnTo>
                  <a:lnTo>
                    <a:pt x="9403" y="917"/>
                  </a:lnTo>
                  <a:lnTo>
                    <a:pt x="8509" y="604"/>
                  </a:lnTo>
                  <a:lnTo>
                    <a:pt x="7661" y="314"/>
                  </a:lnTo>
                  <a:lnTo>
                    <a:pt x="683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065" name="Google Shape;1065;p57"/>
            <p:cNvSpPr/>
            <p:nvPr/>
          </p:nvSpPr>
          <p:spPr>
            <a:xfrm>
              <a:off x="4308382" y="3740892"/>
              <a:ext cx="4833127" cy="741006"/>
            </a:xfrm>
            <a:custGeom>
              <a:avLst/>
              <a:gdLst/>
              <a:ahLst/>
              <a:cxnLst/>
              <a:rect l="l" t="t" r="r" b="b"/>
              <a:pathLst>
                <a:path w="89735" h="13758" extrusionOk="0">
                  <a:moveTo>
                    <a:pt x="13289" y="0"/>
                  </a:moveTo>
                  <a:lnTo>
                    <a:pt x="11725" y="402"/>
                  </a:lnTo>
                  <a:lnTo>
                    <a:pt x="10251" y="826"/>
                  </a:lnTo>
                  <a:lnTo>
                    <a:pt x="8889" y="1251"/>
                  </a:lnTo>
                  <a:lnTo>
                    <a:pt x="7594" y="1697"/>
                  </a:lnTo>
                  <a:lnTo>
                    <a:pt x="6410" y="2166"/>
                  </a:lnTo>
                  <a:lnTo>
                    <a:pt x="5316" y="2635"/>
                  </a:lnTo>
                  <a:lnTo>
                    <a:pt x="4333" y="3127"/>
                  </a:lnTo>
                  <a:lnTo>
                    <a:pt x="3864" y="3372"/>
                  </a:lnTo>
                  <a:lnTo>
                    <a:pt x="3440" y="3618"/>
                  </a:lnTo>
                  <a:lnTo>
                    <a:pt x="3038" y="3886"/>
                  </a:lnTo>
                  <a:lnTo>
                    <a:pt x="2636" y="4132"/>
                  </a:lnTo>
                  <a:lnTo>
                    <a:pt x="2279" y="4377"/>
                  </a:lnTo>
                  <a:lnTo>
                    <a:pt x="1944" y="4645"/>
                  </a:lnTo>
                  <a:lnTo>
                    <a:pt x="1653" y="4913"/>
                  </a:lnTo>
                  <a:lnTo>
                    <a:pt x="1363" y="5159"/>
                  </a:lnTo>
                  <a:lnTo>
                    <a:pt x="1117" y="5427"/>
                  </a:lnTo>
                  <a:lnTo>
                    <a:pt x="872" y="5695"/>
                  </a:lnTo>
                  <a:lnTo>
                    <a:pt x="671" y="5963"/>
                  </a:lnTo>
                  <a:lnTo>
                    <a:pt x="492" y="6231"/>
                  </a:lnTo>
                  <a:lnTo>
                    <a:pt x="358" y="6499"/>
                  </a:lnTo>
                  <a:lnTo>
                    <a:pt x="224" y="6789"/>
                  </a:lnTo>
                  <a:lnTo>
                    <a:pt x="135" y="7057"/>
                  </a:lnTo>
                  <a:lnTo>
                    <a:pt x="68" y="7325"/>
                  </a:lnTo>
                  <a:lnTo>
                    <a:pt x="23" y="7616"/>
                  </a:lnTo>
                  <a:lnTo>
                    <a:pt x="1" y="7884"/>
                  </a:lnTo>
                  <a:lnTo>
                    <a:pt x="23" y="8085"/>
                  </a:lnTo>
                  <a:lnTo>
                    <a:pt x="45" y="8263"/>
                  </a:lnTo>
                  <a:lnTo>
                    <a:pt x="68" y="8464"/>
                  </a:lnTo>
                  <a:lnTo>
                    <a:pt x="112" y="8665"/>
                  </a:lnTo>
                  <a:lnTo>
                    <a:pt x="246" y="9045"/>
                  </a:lnTo>
                  <a:lnTo>
                    <a:pt x="447" y="9425"/>
                  </a:lnTo>
                  <a:lnTo>
                    <a:pt x="693" y="9804"/>
                  </a:lnTo>
                  <a:lnTo>
                    <a:pt x="983" y="10184"/>
                  </a:lnTo>
                  <a:lnTo>
                    <a:pt x="1341" y="10564"/>
                  </a:lnTo>
                  <a:lnTo>
                    <a:pt x="1743" y="10943"/>
                  </a:lnTo>
                  <a:lnTo>
                    <a:pt x="2212" y="11301"/>
                  </a:lnTo>
                  <a:lnTo>
                    <a:pt x="2703" y="11680"/>
                  </a:lnTo>
                  <a:lnTo>
                    <a:pt x="3284" y="12038"/>
                  </a:lnTo>
                  <a:lnTo>
                    <a:pt x="3887" y="12395"/>
                  </a:lnTo>
                  <a:lnTo>
                    <a:pt x="4556" y="12752"/>
                  </a:lnTo>
                  <a:lnTo>
                    <a:pt x="5271" y="13087"/>
                  </a:lnTo>
                  <a:lnTo>
                    <a:pt x="6030" y="13422"/>
                  </a:lnTo>
                  <a:lnTo>
                    <a:pt x="6834" y="13757"/>
                  </a:lnTo>
                  <a:lnTo>
                    <a:pt x="7661" y="13445"/>
                  </a:lnTo>
                  <a:lnTo>
                    <a:pt x="8509" y="13154"/>
                  </a:lnTo>
                  <a:lnTo>
                    <a:pt x="9403" y="12864"/>
                  </a:lnTo>
                  <a:lnTo>
                    <a:pt x="10318" y="12574"/>
                  </a:lnTo>
                  <a:lnTo>
                    <a:pt x="11279" y="12283"/>
                  </a:lnTo>
                  <a:lnTo>
                    <a:pt x="12261" y="12015"/>
                  </a:lnTo>
                  <a:lnTo>
                    <a:pt x="13266" y="11747"/>
                  </a:lnTo>
                  <a:lnTo>
                    <a:pt x="14316" y="11502"/>
                  </a:lnTo>
                  <a:lnTo>
                    <a:pt x="15410" y="11256"/>
                  </a:lnTo>
                  <a:lnTo>
                    <a:pt x="16505" y="11033"/>
                  </a:lnTo>
                  <a:lnTo>
                    <a:pt x="17644" y="10809"/>
                  </a:lnTo>
                  <a:lnTo>
                    <a:pt x="18805" y="10586"/>
                  </a:lnTo>
                  <a:lnTo>
                    <a:pt x="19989" y="10385"/>
                  </a:lnTo>
                  <a:lnTo>
                    <a:pt x="21195" y="10184"/>
                  </a:lnTo>
                  <a:lnTo>
                    <a:pt x="23696" y="9804"/>
                  </a:lnTo>
                  <a:lnTo>
                    <a:pt x="26286" y="9492"/>
                  </a:lnTo>
                  <a:lnTo>
                    <a:pt x="28944" y="9201"/>
                  </a:lnTo>
                  <a:lnTo>
                    <a:pt x="31691" y="8956"/>
                  </a:lnTo>
                  <a:lnTo>
                    <a:pt x="34505" y="8755"/>
                  </a:lnTo>
                  <a:lnTo>
                    <a:pt x="37386" y="8598"/>
                  </a:lnTo>
                  <a:lnTo>
                    <a:pt x="40312" y="8487"/>
                  </a:lnTo>
                  <a:lnTo>
                    <a:pt x="43282" y="8420"/>
                  </a:lnTo>
                  <a:lnTo>
                    <a:pt x="46319" y="8397"/>
                  </a:lnTo>
                  <a:lnTo>
                    <a:pt x="49334" y="8420"/>
                  </a:lnTo>
                  <a:lnTo>
                    <a:pt x="52304" y="8487"/>
                  </a:lnTo>
                  <a:lnTo>
                    <a:pt x="55230" y="8598"/>
                  </a:lnTo>
                  <a:lnTo>
                    <a:pt x="58111" y="8755"/>
                  </a:lnTo>
                  <a:lnTo>
                    <a:pt x="60925" y="8956"/>
                  </a:lnTo>
                  <a:lnTo>
                    <a:pt x="63672" y="9201"/>
                  </a:lnTo>
                  <a:lnTo>
                    <a:pt x="66329" y="9492"/>
                  </a:lnTo>
                  <a:lnTo>
                    <a:pt x="68920" y="9804"/>
                  </a:lnTo>
                  <a:lnTo>
                    <a:pt x="71421" y="10184"/>
                  </a:lnTo>
                  <a:lnTo>
                    <a:pt x="72627" y="10385"/>
                  </a:lnTo>
                  <a:lnTo>
                    <a:pt x="73811" y="10586"/>
                  </a:lnTo>
                  <a:lnTo>
                    <a:pt x="74972" y="10809"/>
                  </a:lnTo>
                  <a:lnTo>
                    <a:pt x="76111" y="11033"/>
                  </a:lnTo>
                  <a:lnTo>
                    <a:pt x="77228" y="11256"/>
                  </a:lnTo>
                  <a:lnTo>
                    <a:pt x="78300" y="11502"/>
                  </a:lnTo>
                  <a:lnTo>
                    <a:pt x="79350" y="11747"/>
                  </a:lnTo>
                  <a:lnTo>
                    <a:pt x="80355" y="12015"/>
                  </a:lnTo>
                  <a:lnTo>
                    <a:pt x="81359" y="12283"/>
                  </a:lnTo>
                  <a:lnTo>
                    <a:pt x="82297" y="12574"/>
                  </a:lnTo>
                  <a:lnTo>
                    <a:pt x="83235" y="12864"/>
                  </a:lnTo>
                  <a:lnTo>
                    <a:pt x="84106" y="13154"/>
                  </a:lnTo>
                  <a:lnTo>
                    <a:pt x="84977" y="13445"/>
                  </a:lnTo>
                  <a:lnTo>
                    <a:pt x="85781" y="13757"/>
                  </a:lnTo>
                  <a:lnTo>
                    <a:pt x="86920" y="13288"/>
                  </a:lnTo>
                  <a:lnTo>
                    <a:pt x="87948" y="12797"/>
                  </a:lnTo>
                  <a:lnTo>
                    <a:pt x="88439" y="12551"/>
                  </a:lnTo>
                  <a:lnTo>
                    <a:pt x="88886" y="12306"/>
                  </a:lnTo>
                  <a:lnTo>
                    <a:pt x="89310" y="12060"/>
                  </a:lnTo>
                  <a:lnTo>
                    <a:pt x="89734" y="11792"/>
                  </a:lnTo>
                  <a:lnTo>
                    <a:pt x="89734" y="3975"/>
                  </a:lnTo>
                  <a:lnTo>
                    <a:pt x="89288" y="3685"/>
                  </a:lnTo>
                  <a:lnTo>
                    <a:pt x="88819" y="3417"/>
                  </a:lnTo>
                  <a:lnTo>
                    <a:pt x="88305" y="3149"/>
                  </a:lnTo>
                  <a:lnTo>
                    <a:pt x="87791" y="2881"/>
                  </a:lnTo>
                  <a:lnTo>
                    <a:pt x="87233" y="2613"/>
                  </a:lnTo>
                  <a:lnTo>
                    <a:pt x="86652" y="2367"/>
                  </a:lnTo>
                  <a:lnTo>
                    <a:pt x="86049" y="2099"/>
                  </a:lnTo>
                  <a:lnTo>
                    <a:pt x="85402" y="1854"/>
                  </a:lnTo>
                  <a:lnTo>
                    <a:pt x="84039" y="1362"/>
                  </a:lnTo>
                  <a:lnTo>
                    <a:pt x="82588" y="893"/>
                  </a:lnTo>
                  <a:lnTo>
                    <a:pt x="81002" y="424"/>
                  </a:lnTo>
                  <a:lnTo>
                    <a:pt x="79327" y="0"/>
                  </a:lnTo>
                  <a:lnTo>
                    <a:pt x="77652" y="380"/>
                  </a:lnTo>
                  <a:lnTo>
                    <a:pt x="75910" y="759"/>
                  </a:lnTo>
                  <a:lnTo>
                    <a:pt x="74101" y="1117"/>
                  </a:lnTo>
                  <a:lnTo>
                    <a:pt x="72225" y="1429"/>
                  </a:lnTo>
                  <a:lnTo>
                    <a:pt x="70305" y="1742"/>
                  </a:lnTo>
                  <a:lnTo>
                    <a:pt x="68317" y="2010"/>
                  </a:lnTo>
                  <a:lnTo>
                    <a:pt x="66307" y="2278"/>
                  </a:lnTo>
                  <a:lnTo>
                    <a:pt x="64230" y="2501"/>
                  </a:lnTo>
                  <a:lnTo>
                    <a:pt x="62108" y="2702"/>
                  </a:lnTo>
                  <a:lnTo>
                    <a:pt x="59942" y="2881"/>
                  </a:lnTo>
                  <a:lnTo>
                    <a:pt x="57754" y="3015"/>
                  </a:lnTo>
                  <a:lnTo>
                    <a:pt x="55520" y="3149"/>
                  </a:lnTo>
                  <a:lnTo>
                    <a:pt x="53242" y="3238"/>
                  </a:lnTo>
                  <a:lnTo>
                    <a:pt x="50964" y="3305"/>
                  </a:lnTo>
                  <a:lnTo>
                    <a:pt x="48642" y="3350"/>
                  </a:lnTo>
                  <a:lnTo>
                    <a:pt x="46319" y="3372"/>
                  </a:lnTo>
                  <a:lnTo>
                    <a:pt x="43974" y="3350"/>
                  </a:lnTo>
                  <a:lnTo>
                    <a:pt x="41652" y="3305"/>
                  </a:lnTo>
                  <a:lnTo>
                    <a:pt x="39374" y="3238"/>
                  </a:lnTo>
                  <a:lnTo>
                    <a:pt x="37096" y="3149"/>
                  </a:lnTo>
                  <a:lnTo>
                    <a:pt x="34885" y="3015"/>
                  </a:lnTo>
                  <a:lnTo>
                    <a:pt x="32674" y="2881"/>
                  </a:lnTo>
                  <a:lnTo>
                    <a:pt x="30507" y="2702"/>
                  </a:lnTo>
                  <a:lnTo>
                    <a:pt x="28408" y="2501"/>
                  </a:lnTo>
                  <a:lnTo>
                    <a:pt x="26331" y="2278"/>
                  </a:lnTo>
                  <a:lnTo>
                    <a:pt x="24299" y="2010"/>
                  </a:lnTo>
                  <a:lnTo>
                    <a:pt x="22311" y="1742"/>
                  </a:lnTo>
                  <a:lnTo>
                    <a:pt x="20391" y="1429"/>
                  </a:lnTo>
                  <a:lnTo>
                    <a:pt x="18515" y="1117"/>
                  </a:lnTo>
                  <a:lnTo>
                    <a:pt x="16706" y="759"/>
                  </a:lnTo>
                  <a:lnTo>
                    <a:pt x="14964" y="380"/>
                  </a:lnTo>
                  <a:lnTo>
                    <a:pt x="1328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066" name="Google Shape;1066;p57"/>
            <p:cNvSpPr/>
            <p:nvPr/>
          </p:nvSpPr>
          <p:spPr>
            <a:xfrm>
              <a:off x="4308382" y="2704009"/>
              <a:ext cx="4833127" cy="1032065"/>
            </a:xfrm>
            <a:custGeom>
              <a:avLst/>
              <a:gdLst/>
              <a:ahLst/>
              <a:cxnLst/>
              <a:rect l="l" t="t" r="r" b="b"/>
              <a:pathLst>
                <a:path w="89735" h="19162" extrusionOk="0">
                  <a:moveTo>
                    <a:pt x="43929" y="0"/>
                  </a:moveTo>
                  <a:lnTo>
                    <a:pt x="41585" y="45"/>
                  </a:lnTo>
                  <a:lnTo>
                    <a:pt x="39262" y="134"/>
                  </a:lnTo>
                  <a:lnTo>
                    <a:pt x="36984" y="224"/>
                  </a:lnTo>
                  <a:lnTo>
                    <a:pt x="34751" y="358"/>
                  </a:lnTo>
                  <a:lnTo>
                    <a:pt x="32562" y="492"/>
                  </a:lnTo>
                  <a:lnTo>
                    <a:pt x="30396" y="670"/>
                  </a:lnTo>
                  <a:lnTo>
                    <a:pt x="28296" y="871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11" y="1631"/>
                  </a:lnTo>
                  <a:lnTo>
                    <a:pt x="20435" y="1921"/>
                  </a:lnTo>
                  <a:lnTo>
                    <a:pt x="18626" y="2233"/>
                  </a:lnTo>
                  <a:lnTo>
                    <a:pt x="16884" y="2568"/>
                  </a:lnTo>
                  <a:lnTo>
                    <a:pt x="15187" y="2926"/>
                  </a:lnTo>
                  <a:lnTo>
                    <a:pt x="13579" y="3305"/>
                  </a:lnTo>
                  <a:lnTo>
                    <a:pt x="12060" y="3685"/>
                  </a:lnTo>
                  <a:lnTo>
                    <a:pt x="10586" y="4087"/>
                  </a:lnTo>
                  <a:lnTo>
                    <a:pt x="9224" y="4534"/>
                  </a:lnTo>
                  <a:lnTo>
                    <a:pt x="7929" y="4958"/>
                  </a:lnTo>
                  <a:lnTo>
                    <a:pt x="6723" y="5427"/>
                  </a:lnTo>
                  <a:lnTo>
                    <a:pt x="5606" y="5896"/>
                  </a:lnTo>
                  <a:lnTo>
                    <a:pt x="4579" y="6387"/>
                  </a:lnTo>
                  <a:lnTo>
                    <a:pt x="4110" y="6633"/>
                  </a:lnTo>
                  <a:lnTo>
                    <a:pt x="3663" y="6879"/>
                  </a:lnTo>
                  <a:lnTo>
                    <a:pt x="3217" y="7124"/>
                  </a:lnTo>
                  <a:lnTo>
                    <a:pt x="2815" y="7392"/>
                  </a:lnTo>
                  <a:lnTo>
                    <a:pt x="2435" y="7660"/>
                  </a:lnTo>
                  <a:lnTo>
                    <a:pt x="2100" y="7906"/>
                  </a:lnTo>
                  <a:lnTo>
                    <a:pt x="1765" y="8174"/>
                  </a:lnTo>
                  <a:lnTo>
                    <a:pt x="1475" y="8442"/>
                  </a:lnTo>
                  <a:lnTo>
                    <a:pt x="1207" y="8710"/>
                  </a:lnTo>
                  <a:lnTo>
                    <a:pt x="961" y="9000"/>
                  </a:lnTo>
                  <a:lnTo>
                    <a:pt x="738" y="9268"/>
                  </a:lnTo>
                  <a:lnTo>
                    <a:pt x="537" y="9559"/>
                  </a:lnTo>
                  <a:lnTo>
                    <a:pt x="380" y="9827"/>
                  </a:lnTo>
                  <a:lnTo>
                    <a:pt x="246" y="10117"/>
                  </a:lnTo>
                  <a:lnTo>
                    <a:pt x="135" y="10385"/>
                  </a:lnTo>
                  <a:lnTo>
                    <a:pt x="68" y="10675"/>
                  </a:lnTo>
                  <a:lnTo>
                    <a:pt x="23" y="10966"/>
                  </a:lnTo>
                  <a:lnTo>
                    <a:pt x="1" y="11256"/>
                  </a:lnTo>
                  <a:lnTo>
                    <a:pt x="23" y="11546"/>
                  </a:lnTo>
                  <a:lnTo>
                    <a:pt x="68" y="11814"/>
                  </a:lnTo>
                  <a:lnTo>
                    <a:pt x="135" y="12082"/>
                  </a:lnTo>
                  <a:lnTo>
                    <a:pt x="224" y="12373"/>
                  </a:lnTo>
                  <a:lnTo>
                    <a:pt x="358" y="12641"/>
                  </a:lnTo>
                  <a:lnTo>
                    <a:pt x="492" y="12909"/>
                  </a:lnTo>
                  <a:lnTo>
                    <a:pt x="671" y="13177"/>
                  </a:lnTo>
                  <a:lnTo>
                    <a:pt x="872" y="13445"/>
                  </a:lnTo>
                  <a:lnTo>
                    <a:pt x="1117" y="13713"/>
                  </a:lnTo>
                  <a:lnTo>
                    <a:pt x="1363" y="13981"/>
                  </a:lnTo>
                  <a:lnTo>
                    <a:pt x="1653" y="14249"/>
                  </a:lnTo>
                  <a:lnTo>
                    <a:pt x="1944" y="14494"/>
                  </a:lnTo>
                  <a:lnTo>
                    <a:pt x="2279" y="14762"/>
                  </a:lnTo>
                  <a:lnTo>
                    <a:pt x="2636" y="15008"/>
                  </a:lnTo>
                  <a:lnTo>
                    <a:pt x="3038" y="15276"/>
                  </a:lnTo>
                  <a:lnTo>
                    <a:pt x="3440" y="15522"/>
                  </a:lnTo>
                  <a:lnTo>
                    <a:pt x="3864" y="15767"/>
                  </a:lnTo>
                  <a:lnTo>
                    <a:pt x="4333" y="16013"/>
                  </a:lnTo>
                  <a:lnTo>
                    <a:pt x="5316" y="16504"/>
                  </a:lnTo>
                  <a:lnTo>
                    <a:pt x="6410" y="16973"/>
                  </a:lnTo>
                  <a:lnTo>
                    <a:pt x="7594" y="17442"/>
                  </a:lnTo>
                  <a:lnTo>
                    <a:pt x="8889" y="17889"/>
                  </a:lnTo>
                  <a:lnTo>
                    <a:pt x="10251" y="18335"/>
                  </a:lnTo>
                  <a:lnTo>
                    <a:pt x="11725" y="18737"/>
                  </a:lnTo>
                  <a:lnTo>
                    <a:pt x="13289" y="19162"/>
                  </a:lnTo>
                  <a:lnTo>
                    <a:pt x="14964" y="18760"/>
                  </a:lnTo>
                  <a:lnTo>
                    <a:pt x="16706" y="18380"/>
                  </a:lnTo>
                  <a:lnTo>
                    <a:pt x="18515" y="18023"/>
                  </a:lnTo>
                  <a:lnTo>
                    <a:pt x="20391" y="17710"/>
                  </a:lnTo>
                  <a:lnTo>
                    <a:pt x="22311" y="17398"/>
                  </a:lnTo>
                  <a:lnTo>
                    <a:pt x="24299" y="17130"/>
                  </a:lnTo>
                  <a:lnTo>
                    <a:pt x="26331" y="16884"/>
                  </a:lnTo>
                  <a:lnTo>
                    <a:pt x="28408" y="16638"/>
                  </a:lnTo>
                  <a:lnTo>
                    <a:pt x="30507" y="16437"/>
                  </a:lnTo>
                  <a:lnTo>
                    <a:pt x="32674" y="16281"/>
                  </a:lnTo>
                  <a:lnTo>
                    <a:pt x="34885" y="16125"/>
                  </a:lnTo>
                  <a:lnTo>
                    <a:pt x="37096" y="15991"/>
                  </a:lnTo>
                  <a:lnTo>
                    <a:pt x="39374" y="15901"/>
                  </a:lnTo>
                  <a:lnTo>
                    <a:pt x="41652" y="15834"/>
                  </a:lnTo>
                  <a:lnTo>
                    <a:pt x="43974" y="15790"/>
                  </a:lnTo>
                  <a:lnTo>
                    <a:pt x="46319" y="15767"/>
                  </a:lnTo>
                  <a:lnTo>
                    <a:pt x="48642" y="15790"/>
                  </a:lnTo>
                  <a:lnTo>
                    <a:pt x="50964" y="15834"/>
                  </a:lnTo>
                  <a:lnTo>
                    <a:pt x="53242" y="15901"/>
                  </a:lnTo>
                  <a:lnTo>
                    <a:pt x="55520" y="15991"/>
                  </a:lnTo>
                  <a:lnTo>
                    <a:pt x="57754" y="16125"/>
                  </a:lnTo>
                  <a:lnTo>
                    <a:pt x="59942" y="16281"/>
                  </a:lnTo>
                  <a:lnTo>
                    <a:pt x="62108" y="16437"/>
                  </a:lnTo>
                  <a:lnTo>
                    <a:pt x="64230" y="16638"/>
                  </a:lnTo>
                  <a:lnTo>
                    <a:pt x="66307" y="16884"/>
                  </a:lnTo>
                  <a:lnTo>
                    <a:pt x="68317" y="17130"/>
                  </a:lnTo>
                  <a:lnTo>
                    <a:pt x="70305" y="17398"/>
                  </a:lnTo>
                  <a:lnTo>
                    <a:pt x="72225" y="17710"/>
                  </a:lnTo>
                  <a:lnTo>
                    <a:pt x="74101" y="18023"/>
                  </a:lnTo>
                  <a:lnTo>
                    <a:pt x="75910" y="18380"/>
                  </a:lnTo>
                  <a:lnTo>
                    <a:pt x="77652" y="18760"/>
                  </a:lnTo>
                  <a:lnTo>
                    <a:pt x="79327" y="19162"/>
                  </a:lnTo>
                  <a:lnTo>
                    <a:pt x="81002" y="18715"/>
                  </a:lnTo>
                  <a:lnTo>
                    <a:pt x="82588" y="18269"/>
                  </a:lnTo>
                  <a:lnTo>
                    <a:pt x="84039" y="17777"/>
                  </a:lnTo>
                  <a:lnTo>
                    <a:pt x="85402" y="17286"/>
                  </a:lnTo>
                  <a:lnTo>
                    <a:pt x="86049" y="17040"/>
                  </a:lnTo>
                  <a:lnTo>
                    <a:pt x="86652" y="16795"/>
                  </a:lnTo>
                  <a:lnTo>
                    <a:pt x="87233" y="16527"/>
                  </a:lnTo>
                  <a:lnTo>
                    <a:pt x="87791" y="16259"/>
                  </a:lnTo>
                  <a:lnTo>
                    <a:pt x="88305" y="15991"/>
                  </a:lnTo>
                  <a:lnTo>
                    <a:pt x="88819" y="15723"/>
                  </a:lnTo>
                  <a:lnTo>
                    <a:pt x="89288" y="15455"/>
                  </a:lnTo>
                  <a:lnTo>
                    <a:pt x="89734" y="15187"/>
                  </a:lnTo>
                  <a:lnTo>
                    <a:pt x="89734" y="7348"/>
                  </a:lnTo>
                  <a:lnTo>
                    <a:pt x="89087" y="6946"/>
                  </a:lnTo>
                  <a:lnTo>
                    <a:pt x="88394" y="6566"/>
                  </a:lnTo>
                  <a:lnTo>
                    <a:pt x="87635" y="6186"/>
                  </a:lnTo>
                  <a:lnTo>
                    <a:pt x="86809" y="5807"/>
                  </a:lnTo>
                  <a:lnTo>
                    <a:pt x="85960" y="5449"/>
                  </a:lnTo>
                  <a:lnTo>
                    <a:pt x="85022" y="5092"/>
                  </a:lnTo>
                  <a:lnTo>
                    <a:pt x="84062" y="4735"/>
                  </a:lnTo>
                  <a:lnTo>
                    <a:pt x="83034" y="4400"/>
                  </a:lnTo>
                  <a:lnTo>
                    <a:pt x="81962" y="4065"/>
                  </a:lnTo>
                  <a:lnTo>
                    <a:pt x="80824" y="3752"/>
                  </a:lnTo>
                  <a:lnTo>
                    <a:pt x="79640" y="3439"/>
                  </a:lnTo>
                  <a:lnTo>
                    <a:pt x="78412" y="3149"/>
                  </a:lnTo>
                  <a:lnTo>
                    <a:pt x="77139" y="2859"/>
                  </a:lnTo>
                  <a:lnTo>
                    <a:pt x="75821" y="2591"/>
                  </a:lnTo>
                  <a:lnTo>
                    <a:pt x="74459" y="2323"/>
                  </a:lnTo>
                  <a:lnTo>
                    <a:pt x="73052" y="2055"/>
                  </a:lnTo>
                  <a:lnTo>
                    <a:pt x="71555" y="1809"/>
                  </a:lnTo>
                  <a:lnTo>
                    <a:pt x="70037" y="1586"/>
                  </a:lnTo>
                  <a:lnTo>
                    <a:pt x="68496" y="1363"/>
                  </a:lnTo>
                  <a:lnTo>
                    <a:pt x="66910" y="1162"/>
                  </a:lnTo>
                  <a:lnTo>
                    <a:pt x="65302" y="983"/>
                  </a:lnTo>
                  <a:lnTo>
                    <a:pt x="63672" y="804"/>
                  </a:lnTo>
                  <a:lnTo>
                    <a:pt x="62019" y="670"/>
                  </a:lnTo>
                  <a:lnTo>
                    <a:pt x="60344" y="514"/>
                  </a:lnTo>
                  <a:lnTo>
                    <a:pt x="58647" y="402"/>
                  </a:lnTo>
                  <a:lnTo>
                    <a:pt x="56950" y="291"/>
                  </a:lnTo>
                  <a:lnTo>
                    <a:pt x="55208" y="201"/>
                  </a:lnTo>
                  <a:lnTo>
                    <a:pt x="53443" y="134"/>
                  </a:lnTo>
                  <a:lnTo>
                    <a:pt x="51679" y="67"/>
                  </a:lnTo>
                  <a:lnTo>
                    <a:pt x="49915" y="23"/>
                  </a:lnTo>
                  <a:lnTo>
                    <a:pt x="481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Alt 1">
  <p:cSld name="BLANK_1_1_1_1_1_1_1"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58"/>
          <p:cNvSpPr/>
          <p:nvPr/>
        </p:nvSpPr>
        <p:spPr>
          <a:xfrm>
            <a:off x="6519500" y="2216800"/>
            <a:ext cx="4728600" cy="1604700"/>
          </a:xfrm>
          <a:prstGeom prst="chord">
            <a:avLst>
              <a:gd name="adj1" fmla="val 4346562"/>
              <a:gd name="adj2" fmla="val 1725432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69" name="Google Shape;1069;p58"/>
          <p:cNvSpPr/>
          <p:nvPr/>
        </p:nvSpPr>
        <p:spPr>
          <a:xfrm rot="1800032">
            <a:off x="6670150" y="2309109"/>
            <a:ext cx="4728524" cy="1869582"/>
          </a:xfrm>
          <a:prstGeom prst="chord">
            <a:avLst>
              <a:gd name="adj1" fmla="val 3282930"/>
              <a:gd name="adj2" fmla="val 1474422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70" name="Google Shape;1070;p58"/>
          <p:cNvSpPr/>
          <p:nvPr/>
        </p:nvSpPr>
        <p:spPr>
          <a:xfrm>
            <a:off x="6008850" y="3120100"/>
            <a:ext cx="3135148" cy="2023395"/>
          </a:xfrm>
          <a:custGeom>
            <a:avLst/>
            <a:gdLst/>
            <a:ahLst/>
            <a:cxnLst/>
            <a:rect l="l" t="t" r="r" b="b"/>
            <a:pathLst>
              <a:path w="61561" h="29205" extrusionOk="0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71" name="Google Shape;1071;p58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72" name="Google Shape;1072;p58"/>
          <p:cNvSpPr txBox="1">
            <a:spLocks noGrp="1"/>
          </p:cNvSpPr>
          <p:nvPr>
            <p:ph type="title" idx="2"/>
          </p:nvPr>
        </p:nvSpPr>
        <p:spPr>
          <a:xfrm>
            <a:off x="115025" y="406250"/>
            <a:ext cx="6507000" cy="265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9pPr>
          </a:lstStyle>
          <a:p>
            <a:endParaRPr/>
          </a:p>
        </p:txBody>
      </p:sp>
      <p:sp>
        <p:nvSpPr>
          <p:cNvPr id="1073" name="Google Shape;1073;p58"/>
          <p:cNvSpPr txBox="1">
            <a:spLocks noGrp="1"/>
          </p:cNvSpPr>
          <p:nvPr>
            <p:ph type="subTitle" idx="1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74" name="Google Shape;1074;p58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Alt 2">
  <p:cSld name="BLANK_1_1_1_1_1_1_1_2"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59"/>
          <p:cNvSpPr/>
          <p:nvPr/>
        </p:nvSpPr>
        <p:spPr>
          <a:xfrm>
            <a:off x="5861425" y="3065475"/>
            <a:ext cx="3282600" cy="2078950"/>
          </a:xfrm>
          <a:custGeom>
            <a:avLst/>
            <a:gdLst/>
            <a:ahLst/>
            <a:cxnLst/>
            <a:rect l="l" t="t" r="r" b="b"/>
            <a:pathLst>
              <a:path w="131304" h="83158" extrusionOk="0">
                <a:moveTo>
                  <a:pt x="131286" y="0"/>
                </a:moveTo>
                <a:lnTo>
                  <a:pt x="131304" y="83132"/>
                </a:lnTo>
                <a:lnTo>
                  <a:pt x="0" y="83158"/>
                </a:lnTo>
                <a:lnTo>
                  <a:pt x="55816" y="434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077" name="Google Shape;1077;p59"/>
          <p:cNvSpPr/>
          <p:nvPr/>
        </p:nvSpPr>
        <p:spPr>
          <a:xfrm>
            <a:off x="6818025" y="1675"/>
            <a:ext cx="2326300" cy="3183925"/>
          </a:xfrm>
          <a:custGeom>
            <a:avLst/>
            <a:gdLst/>
            <a:ahLst/>
            <a:cxnLst/>
            <a:rect l="l" t="t" r="r" b="b"/>
            <a:pathLst>
              <a:path w="93052" h="127357" extrusionOk="0">
                <a:moveTo>
                  <a:pt x="17353" y="127357"/>
                </a:moveTo>
                <a:lnTo>
                  <a:pt x="0" y="18662"/>
                </a:lnTo>
                <a:lnTo>
                  <a:pt x="93052" y="0"/>
                </a:lnTo>
                <a:lnTo>
                  <a:pt x="93019" y="12255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grpSp>
        <p:nvGrpSpPr>
          <p:cNvPr id="1078" name="Google Shape;1078;p59"/>
          <p:cNvGrpSpPr/>
          <p:nvPr/>
        </p:nvGrpSpPr>
        <p:grpSpPr>
          <a:xfrm>
            <a:off x="25" y="4625"/>
            <a:ext cx="2329791" cy="795413"/>
            <a:chOff x="21" y="-511"/>
            <a:chExt cx="2329791" cy="800617"/>
          </a:xfrm>
        </p:grpSpPr>
        <p:grpSp>
          <p:nvGrpSpPr>
            <p:cNvPr id="1079" name="Google Shape;1079;p59"/>
            <p:cNvGrpSpPr/>
            <p:nvPr/>
          </p:nvGrpSpPr>
          <p:grpSpPr>
            <a:xfrm rot="10800000" flipH="1">
              <a:off x="25" y="392516"/>
              <a:ext cx="1927788" cy="407590"/>
              <a:chOff x="537425" y="3249175"/>
              <a:chExt cx="1774800" cy="370200"/>
            </a:xfrm>
          </p:grpSpPr>
          <p:sp>
            <p:nvSpPr>
              <p:cNvPr id="1080" name="Google Shape;1080;p59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1" name="Google Shape;1081;p5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2" name="Google Shape;1082;p5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3" name="Google Shape;1083;p5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4" name="Google Shape;1084;p5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085" name="Google Shape;1085;p59"/>
            <p:cNvGrpSpPr/>
            <p:nvPr/>
          </p:nvGrpSpPr>
          <p:grpSpPr>
            <a:xfrm rot="10800000" flipH="1">
              <a:off x="21" y="-511"/>
              <a:ext cx="1927788" cy="393115"/>
              <a:chOff x="537425" y="3249175"/>
              <a:chExt cx="1774800" cy="370200"/>
            </a:xfrm>
          </p:grpSpPr>
          <p:sp>
            <p:nvSpPr>
              <p:cNvPr id="1086" name="Google Shape;1086;p59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7" name="Google Shape;1087;p5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8" name="Google Shape;1088;p5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9" name="Google Shape;1089;p5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90" name="Google Shape;1090;p5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1091" name="Google Shape;1091;p59"/>
            <p:cNvSpPr/>
            <p:nvPr/>
          </p:nvSpPr>
          <p:spPr>
            <a:xfrm rot="10800000" flipH="1">
              <a:off x="1927813" y="392406"/>
              <a:ext cx="402000" cy="407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092" name="Google Shape;1092;p59"/>
          <p:cNvSpPr txBox="1">
            <a:spLocks noGrp="1"/>
          </p:cNvSpPr>
          <p:nvPr>
            <p:ph type="title"/>
          </p:nvPr>
        </p:nvSpPr>
        <p:spPr>
          <a:xfrm>
            <a:off x="96025" y="1206300"/>
            <a:ext cx="6507000" cy="18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3" name="Google Shape;1093;p59"/>
          <p:cNvSpPr/>
          <p:nvPr/>
        </p:nvSpPr>
        <p:spPr>
          <a:xfrm rot="386111">
            <a:off x="5422314" y="2861786"/>
            <a:ext cx="5875319" cy="1732905"/>
          </a:xfrm>
          <a:prstGeom prst="chord">
            <a:avLst>
              <a:gd name="adj1" fmla="val 2600939"/>
              <a:gd name="adj2" fmla="val 1856118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94" name="Google Shape;1094;p59"/>
          <p:cNvSpPr/>
          <p:nvPr/>
        </p:nvSpPr>
        <p:spPr>
          <a:xfrm rot="1800094">
            <a:off x="5534438" y="2649896"/>
            <a:ext cx="4427191" cy="1750358"/>
          </a:xfrm>
          <a:prstGeom prst="chord">
            <a:avLst>
              <a:gd name="adj1" fmla="val 837048"/>
              <a:gd name="adj2" fmla="val 1966528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95" name="Google Shape;1095;p59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96" name="Google Shape;1096;p59"/>
          <p:cNvSpPr txBox="1">
            <a:spLocks noGrp="1"/>
          </p:cNvSpPr>
          <p:nvPr>
            <p:ph type="subTitle" idx="1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97" name="Google Shape;1097;p59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LANK_1_1_1_1_1_1_1_1_1_1_10"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60"/>
          <p:cNvSpPr/>
          <p:nvPr/>
        </p:nvSpPr>
        <p:spPr>
          <a:xfrm rot="-900031" flipH="1">
            <a:off x="1792020" y="1182391"/>
            <a:ext cx="5560068" cy="196350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00" name="Google Shape;1100;p60"/>
          <p:cNvSpPr/>
          <p:nvPr/>
        </p:nvSpPr>
        <p:spPr>
          <a:xfrm rot="10800000">
            <a:off x="1792025" y="1182400"/>
            <a:ext cx="5559900" cy="1963500"/>
          </a:xfrm>
          <a:prstGeom prst="ellipse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01" name="Google Shape;1101;p60"/>
          <p:cNvSpPr txBox="1">
            <a:spLocks noGrp="1"/>
          </p:cNvSpPr>
          <p:nvPr>
            <p:ph type="body" idx="1"/>
          </p:nvPr>
        </p:nvSpPr>
        <p:spPr>
          <a:xfrm>
            <a:off x="2351750" y="3857450"/>
            <a:ext cx="43467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9pPr>
          </a:lstStyle>
          <a:p>
            <a:endParaRPr/>
          </a:p>
        </p:txBody>
      </p:sp>
      <p:sp>
        <p:nvSpPr>
          <p:cNvPr id="1102" name="Google Shape;1102;p60"/>
          <p:cNvSpPr txBox="1">
            <a:spLocks noGrp="1"/>
          </p:cNvSpPr>
          <p:nvPr>
            <p:ph type="title" hasCustomPrompt="1"/>
          </p:nvPr>
        </p:nvSpPr>
        <p:spPr>
          <a:xfrm>
            <a:off x="2662050" y="1182350"/>
            <a:ext cx="3819900" cy="19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3" name="Google Shape;1103;p60"/>
          <p:cNvSpPr/>
          <p:nvPr/>
        </p:nvSpPr>
        <p:spPr>
          <a:xfrm rot="900031" flipH="1">
            <a:off x="1791931" y="1182353"/>
            <a:ext cx="5560068" cy="196350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2">
  <p:cSld name="BLANK_1_1_1_1_1_1_1_1_1_1_9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" name="Google Shape;1105;p61"/>
          <p:cNvGrpSpPr/>
          <p:nvPr/>
        </p:nvGrpSpPr>
        <p:grpSpPr>
          <a:xfrm flipH="1">
            <a:off x="3212200" y="0"/>
            <a:ext cx="1851000" cy="1225325"/>
            <a:chOff x="461225" y="3875100"/>
            <a:chExt cx="1851000" cy="1225325"/>
          </a:xfrm>
        </p:grpSpPr>
        <p:grpSp>
          <p:nvGrpSpPr>
            <p:cNvPr id="1106" name="Google Shape;1106;p61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1107" name="Google Shape;1107;p61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08" name="Google Shape;1108;p61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09" name="Google Shape;1109;p61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10" name="Google Shape;1110;p61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11" name="Google Shape;1111;p61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112" name="Google Shape;1112;p61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1113" name="Google Shape;1113;p61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14" name="Google Shape;1114;p6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15" name="Google Shape;1115;p6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16" name="Google Shape;1116;p61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117" name="Google Shape;1117;p61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1118" name="Google Shape;1118;p6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19" name="Google Shape;1119;p6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20" name="Google Shape;1120;p6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21" name="Google Shape;1121;p61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122" name="Google Shape;1122;p61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23" name="Google Shape;1123;p61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124" name="Google Shape;1124;p61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Alt 1">
  <p:cSld name="BLANK_1_1_1_1_1_1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/>
          <p:nvPr/>
        </p:nvSpPr>
        <p:spPr>
          <a:xfrm>
            <a:off x="6519500" y="2216800"/>
            <a:ext cx="4728600" cy="1604700"/>
          </a:xfrm>
          <a:prstGeom prst="chord">
            <a:avLst>
              <a:gd name="adj1" fmla="val 4346562"/>
              <a:gd name="adj2" fmla="val 1725432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6" name="Google Shape;186;p7"/>
          <p:cNvSpPr/>
          <p:nvPr/>
        </p:nvSpPr>
        <p:spPr>
          <a:xfrm rot="1800032">
            <a:off x="6670150" y="2309109"/>
            <a:ext cx="4728524" cy="1869582"/>
          </a:xfrm>
          <a:prstGeom prst="chord">
            <a:avLst>
              <a:gd name="adj1" fmla="val 3282930"/>
              <a:gd name="adj2" fmla="val 1474422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6008850" y="3120100"/>
            <a:ext cx="3135148" cy="2023395"/>
          </a:xfrm>
          <a:custGeom>
            <a:avLst/>
            <a:gdLst/>
            <a:ahLst/>
            <a:cxnLst/>
            <a:rect l="l" t="t" r="r" b="b"/>
            <a:pathLst>
              <a:path w="61561" h="29205" extrusionOk="0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8" name="Google Shape;188;p7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title" idx="2"/>
          </p:nvPr>
        </p:nvSpPr>
        <p:spPr>
          <a:xfrm>
            <a:off x="115025" y="406250"/>
            <a:ext cx="6507000" cy="265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9pPr>
          </a:lstStyle>
          <a:p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subTitle" idx="1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91" name="Google Shape;191;p7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CUSTOM_2"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62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27" name="Google Shape;1127;p62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4000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grpSp>
        <p:nvGrpSpPr>
          <p:cNvPr id="1128" name="Google Shape;1128;p62"/>
          <p:cNvGrpSpPr/>
          <p:nvPr/>
        </p:nvGrpSpPr>
        <p:grpSpPr>
          <a:xfrm rot="10800000" flipH="1">
            <a:off x="6179902" y="24"/>
            <a:ext cx="2963226" cy="1495659"/>
            <a:chOff x="4306084" y="2701610"/>
            <a:chExt cx="4837921" cy="2441893"/>
          </a:xfrm>
        </p:grpSpPr>
        <p:sp>
          <p:nvSpPr>
            <p:cNvPr id="1129" name="Google Shape;1129;p62"/>
            <p:cNvSpPr/>
            <p:nvPr/>
          </p:nvSpPr>
          <p:spPr>
            <a:xfrm>
              <a:off x="4306084" y="4485495"/>
              <a:ext cx="4837921" cy="658008"/>
            </a:xfrm>
            <a:custGeom>
              <a:avLst/>
              <a:gdLst/>
              <a:ahLst/>
              <a:cxnLst/>
              <a:rect l="l" t="t" r="r" b="b"/>
              <a:pathLst>
                <a:path w="89824" h="12217" fill="none" extrusionOk="0">
                  <a:moveTo>
                    <a:pt x="85826" y="0"/>
                  </a:moveTo>
                  <a:lnTo>
                    <a:pt x="85826" y="0"/>
                  </a:lnTo>
                  <a:lnTo>
                    <a:pt x="85045" y="291"/>
                  </a:lnTo>
                  <a:lnTo>
                    <a:pt x="84218" y="581"/>
                  </a:lnTo>
                  <a:lnTo>
                    <a:pt x="83370" y="871"/>
                  </a:lnTo>
                  <a:lnTo>
                    <a:pt x="82476" y="1139"/>
                  </a:lnTo>
                  <a:lnTo>
                    <a:pt x="81538" y="1430"/>
                  </a:lnTo>
                  <a:lnTo>
                    <a:pt x="80578" y="1697"/>
                  </a:lnTo>
                  <a:lnTo>
                    <a:pt x="79596" y="1943"/>
                  </a:lnTo>
                  <a:lnTo>
                    <a:pt x="78568" y="2189"/>
                  </a:lnTo>
                  <a:lnTo>
                    <a:pt x="77496" y="2434"/>
                  </a:lnTo>
                  <a:lnTo>
                    <a:pt x="76424" y="2680"/>
                  </a:lnTo>
                  <a:lnTo>
                    <a:pt x="75308" y="2903"/>
                  </a:lnTo>
                  <a:lnTo>
                    <a:pt x="74146" y="3104"/>
                  </a:lnTo>
                  <a:lnTo>
                    <a:pt x="71779" y="3529"/>
                  </a:lnTo>
                  <a:lnTo>
                    <a:pt x="69278" y="3886"/>
                  </a:lnTo>
                  <a:lnTo>
                    <a:pt x="66709" y="4221"/>
                  </a:lnTo>
                  <a:lnTo>
                    <a:pt x="64029" y="4511"/>
                  </a:lnTo>
                  <a:lnTo>
                    <a:pt x="61260" y="4779"/>
                  </a:lnTo>
                  <a:lnTo>
                    <a:pt x="58424" y="4980"/>
                  </a:lnTo>
                  <a:lnTo>
                    <a:pt x="55498" y="5159"/>
                  </a:lnTo>
                  <a:lnTo>
                    <a:pt x="52506" y="5271"/>
                  </a:lnTo>
                  <a:lnTo>
                    <a:pt x="49468" y="5338"/>
                  </a:lnTo>
                  <a:lnTo>
                    <a:pt x="46364" y="5382"/>
                  </a:lnTo>
                  <a:lnTo>
                    <a:pt x="46364" y="5382"/>
                  </a:lnTo>
                  <a:lnTo>
                    <a:pt x="43260" y="5338"/>
                  </a:lnTo>
                  <a:lnTo>
                    <a:pt x="40200" y="5271"/>
                  </a:lnTo>
                  <a:lnTo>
                    <a:pt x="37208" y="5159"/>
                  </a:lnTo>
                  <a:lnTo>
                    <a:pt x="34304" y="4980"/>
                  </a:lnTo>
                  <a:lnTo>
                    <a:pt x="31446" y="4779"/>
                  </a:lnTo>
                  <a:lnTo>
                    <a:pt x="28676" y="4511"/>
                  </a:lnTo>
                  <a:lnTo>
                    <a:pt x="25996" y="4221"/>
                  </a:lnTo>
                  <a:lnTo>
                    <a:pt x="23428" y="3886"/>
                  </a:lnTo>
                  <a:lnTo>
                    <a:pt x="20927" y="3529"/>
                  </a:lnTo>
                  <a:lnTo>
                    <a:pt x="18560" y="3104"/>
                  </a:lnTo>
                  <a:lnTo>
                    <a:pt x="17421" y="2903"/>
                  </a:lnTo>
                  <a:lnTo>
                    <a:pt x="16282" y="2680"/>
                  </a:lnTo>
                  <a:lnTo>
                    <a:pt x="15210" y="2434"/>
                  </a:lnTo>
                  <a:lnTo>
                    <a:pt x="14138" y="2189"/>
                  </a:lnTo>
                  <a:lnTo>
                    <a:pt x="13110" y="1943"/>
                  </a:lnTo>
                  <a:lnTo>
                    <a:pt x="12128" y="1697"/>
                  </a:lnTo>
                  <a:lnTo>
                    <a:pt x="11167" y="1430"/>
                  </a:lnTo>
                  <a:lnTo>
                    <a:pt x="10229" y="1139"/>
                  </a:lnTo>
                  <a:lnTo>
                    <a:pt x="9336" y="871"/>
                  </a:lnTo>
                  <a:lnTo>
                    <a:pt x="8487" y="581"/>
                  </a:lnTo>
                  <a:lnTo>
                    <a:pt x="7661" y="291"/>
                  </a:lnTo>
                  <a:lnTo>
                    <a:pt x="6879" y="0"/>
                  </a:lnTo>
                  <a:lnTo>
                    <a:pt x="6879" y="0"/>
                  </a:lnTo>
                  <a:lnTo>
                    <a:pt x="6075" y="313"/>
                  </a:lnTo>
                  <a:lnTo>
                    <a:pt x="5338" y="648"/>
                  </a:lnTo>
                  <a:lnTo>
                    <a:pt x="4624" y="983"/>
                  </a:lnTo>
                  <a:lnTo>
                    <a:pt x="3976" y="1340"/>
                  </a:lnTo>
                  <a:lnTo>
                    <a:pt x="3351" y="1697"/>
                  </a:lnTo>
                  <a:lnTo>
                    <a:pt x="2793" y="2055"/>
                  </a:lnTo>
                  <a:lnTo>
                    <a:pt x="2279" y="2412"/>
                  </a:lnTo>
                  <a:lnTo>
                    <a:pt x="1810" y="2792"/>
                  </a:lnTo>
                  <a:lnTo>
                    <a:pt x="1386" y="3171"/>
                  </a:lnTo>
                  <a:lnTo>
                    <a:pt x="1028" y="3551"/>
                  </a:lnTo>
                  <a:lnTo>
                    <a:pt x="716" y="3931"/>
                  </a:lnTo>
                  <a:lnTo>
                    <a:pt x="470" y="4310"/>
                  </a:lnTo>
                  <a:lnTo>
                    <a:pt x="269" y="4712"/>
                  </a:lnTo>
                  <a:lnTo>
                    <a:pt x="180" y="4913"/>
                  </a:lnTo>
                  <a:lnTo>
                    <a:pt x="135" y="5114"/>
                  </a:lnTo>
                  <a:lnTo>
                    <a:pt x="68" y="5315"/>
                  </a:lnTo>
                  <a:lnTo>
                    <a:pt x="46" y="5516"/>
                  </a:lnTo>
                  <a:lnTo>
                    <a:pt x="23" y="5717"/>
                  </a:lnTo>
                  <a:lnTo>
                    <a:pt x="1" y="5918"/>
                  </a:lnTo>
                  <a:lnTo>
                    <a:pt x="1" y="5918"/>
                  </a:lnTo>
                  <a:lnTo>
                    <a:pt x="23" y="6142"/>
                  </a:lnTo>
                  <a:lnTo>
                    <a:pt x="46" y="6365"/>
                  </a:lnTo>
                  <a:lnTo>
                    <a:pt x="90" y="6566"/>
                  </a:lnTo>
                  <a:lnTo>
                    <a:pt x="135" y="6789"/>
                  </a:lnTo>
                  <a:lnTo>
                    <a:pt x="224" y="7013"/>
                  </a:lnTo>
                  <a:lnTo>
                    <a:pt x="314" y="7214"/>
                  </a:lnTo>
                  <a:lnTo>
                    <a:pt x="425" y="7437"/>
                  </a:lnTo>
                  <a:lnTo>
                    <a:pt x="537" y="7638"/>
                  </a:lnTo>
                  <a:lnTo>
                    <a:pt x="671" y="7839"/>
                  </a:lnTo>
                  <a:lnTo>
                    <a:pt x="827" y="8062"/>
                  </a:lnTo>
                  <a:lnTo>
                    <a:pt x="1185" y="8464"/>
                  </a:lnTo>
                  <a:lnTo>
                    <a:pt x="1609" y="8866"/>
                  </a:lnTo>
                  <a:lnTo>
                    <a:pt x="2078" y="9268"/>
                  </a:lnTo>
                  <a:lnTo>
                    <a:pt x="2614" y="9670"/>
                  </a:lnTo>
                  <a:lnTo>
                    <a:pt x="3195" y="10050"/>
                  </a:lnTo>
                  <a:lnTo>
                    <a:pt x="3842" y="10430"/>
                  </a:lnTo>
                  <a:lnTo>
                    <a:pt x="4557" y="10809"/>
                  </a:lnTo>
                  <a:lnTo>
                    <a:pt x="5294" y="11167"/>
                  </a:lnTo>
                  <a:lnTo>
                    <a:pt x="6098" y="11524"/>
                  </a:lnTo>
                  <a:lnTo>
                    <a:pt x="6969" y="11881"/>
                  </a:lnTo>
                  <a:lnTo>
                    <a:pt x="7862" y="12216"/>
                  </a:lnTo>
                  <a:lnTo>
                    <a:pt x="84844" y="12216"/>
                  </a:lnTo>
                  <a:lnTo>
                    <a:pt x="89824" y="9871"/>
                  </a:lnTo>
                  <a:lnTo>
                    <a:pt x="89824" y="1988"/>
                  </a:lnTo>
                  <a:lnTo>
                    <a:pt x="89824" y="1988"/>
                  </a:lnTo>
                  <a:lnTo>
                    <a:pt x="89400" y="1720"/>
                  </a:lnTo>
                  <a:lnTo>
                    <a:pt x="88975" y="1474"/>
                  </a:lnTo>
                  <a:lnTo>
                    <a:pt x="88506" y="1206"/>
                  </a:lnTo>
                  <a:lnTo>
                    <a:pt x="88015" y="961"/>
                  </a:lnTo>
                  <a:lnTo>
                    <a:pt x="87501" y="715"/>
                  </a:lnTo>
                  <a:lnTo>
                    <a:pt x="86965" y="469"/>
                  </a:lnTo>
                  <a:lnTo>
                    <a:pt x="85826" y="0"/>
                  </a:lnTo>
                  <a:lnTo>
                    <a:pt x="8582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130" name="Google Shape;1130;p62"/>
            <p:cNvSpPr/>
            <p:nvPr/>
          </p:nvSpPr>
          <p:spPr>
            <a:xfrm>
              <a:off x="4306084" y="3738493"/>
              <a:ext cx="4837921" cy="747038"/>
            </a:xfrm>
            <a:custGeom>
              <a:avLst/>
              <a:gdLst/>
              <a:ahLst/>
              <a:cxnLst/>
              <a:rect l="l" t="t" r="r" b="b"/>
              <a:pathLst>
                <a:path w="89824" h="13870" fill="none" extrusionOk="0">
                  <a:moveTo>
                    <a:pt x="79372" y="0"/>
                  </a:moveTo>
                  <a:lnTo>
                    <a:pt x="79372" y="0"/>
                  </a:lnTo>
                  <a:lnTo>
                    <a:pt x="77764" y="380"/>
                  </a:lnTo>
                  <a:lnTo>
                    <a:pt x="76067" y="737"/>
                  </a:lnTo>
                  <a:lnTo>
                    <a:pt x="74325" y="1072"/>
                  </a:lnTo>
                  <a:lnTo>
                    <a:pt x="72494" y="1407"/>
                  </a:lnTo>
                  <a:lnTo>
                    <a:pt x="70595" y="1698"/>
                  </a:lnTo>
                  <a:lnTo>
                    <a:pt x="68652" y="1966"/>
                  </a:lnTo>
                  <a:lnTo>
                    <a:pt x="66642" y="2234"/>
                  </a:lnTo>
                  <a:lnTo>
                    <a:pt x="64565" y="2457"/>
                  </a:lnTo>
                  <a:lnTo>
                    <a:pt x="62444" y="2658"/>
                  </a:lnTo>
                  <a:lnTo>
                    <a:pt x="60278" y="2859"/>
                  </a:lnTo>
                  <a:lnTo>
                    <a:pt x="58044" y="3015"/>
                  </a:lnTo>
                  <a:lnTo>
                    <a:pt x="55789" y="3127"/>
                  </a:lnTo>
                  <a:lnTo>
                    <a:pt x="53488" y="3239"/>
                  </a:lnTo>
                  <a:lnTo>
                    <a:pt x="51143" y="3306"/>
                  </a:lnTo>
                  <a:lnTo>
                    <a:pt x="48754" y="3350"/>
                  </a:lnTo>
                  <a:lnTo>
                    <a:pt x="46364" y="3373"/>
                  </a:lnTo>
                  <a:lnTo>
                    <a:pt x="46364" y="3373"/>
                  </a:lnTo>
                  <a:lnTo>
                    <a:pt x="43952" y="3350"/>
                  </a:lnTo>
                  <a:lnTo>
                    <a:pt x="41563" y="3306"/>
                  </a:lnTo>
                  <a:lnTo>
                    <a:pt x="39218" y="3239"/>
                  </a:lnTo>
                  <a:lnTo>
                    <a:pt x="36917" y="3127"/>
                  </a:lnTo>
                  <a:lnTo>
                    <a:pt x="34662" y="3015"/>
                  </a:lnTo>
                  <a:lnTo>
                    <a:pt x="32451" y="2859"/>
                  </a:lnTo>
                  <a:lnTo>
                    <a:pt x="30262" y="2658"/>
                  </a:lnTo>
                  <a:lnTo>
                    <a:pt x="28140" y="2457"/>
                  </a:lnTo>
                  <a:lnTo>
                    <a:pt x="26086" y="2234"/>
                  </a:lnTo>
                  <a:lnTo>
                    <a:pt x="24053" y="1966"/>
                  </a:lnTo>
                  <a:lnTo>
                    <a:pt x="22111" y="1698"/>
                  </a:lnTo>
                  <a:lnTo>
                    <a:pt x="20212" y="1407"/>
                  </a:lnTo>
                  <a:lnTo>
                    <a:pt x="18381" y="1072"/>
                  </a:lnTo>
                  <a:lnTo>
                    <a:pt x="16639" y="737"/>
                  </a:lnTo>
                  <a:lnTo>
                    <a:pt x="14942" y="380"/>
                  </a:lnTo>
                  <a:lnTo>
                    <a:pt x="13334" y="0"/>
                  </a:lnTo>
                  <a:lnTo>
                    <a:pt x="13334" y="0"/>
                  </a:lnTo>
                  <a:lnTo>
                    <a:pt x="11815" y="380"/>
                  </a:lnTo>
                  <a:lnTo>
                    <a:pt x="10386" y="782"/>
                  </a:lnTo>
                  <a:lnTo>
                    <a:pt x="9046" y="1229"/>
                  </a:lnTo>
                  <a:lnTo>
                    <a:pt x="7773" y="1653"/>
                  </a:lnTo>
                  <a:lnTo>
                    <a:pt x="6589" y="2122"/>
                  </a:lnTo>
                  <a:lnTo>
                    <a:pt x="5495" y="2591"/>
                  </a:lnTo>
                  <a:lnTo>
                    <a:pt x="4490" y="3060"/>
                  </a:lnTo>
                  <a:lnTo>
                    <a:pt x="4021" y="3328"/>
                  </a:lnTo>
                  <a:lnTo>
                    <a:pt x="3574" y="3574"/>
                  </a:lnTo>
                  <a:lnTo>
                    <a:pt x="3150" y="3819"/>
                  </a:lnTo>
                  <a:lnTo>
                    <a:pt x="2770" y="4087"/>
                  </a:lnTo>
                  <a:lnTo>
                    <a:pt x="2391" y="4333"/>
                  </a:lnTo>
                  <a:lnTo>
                    <a:pt x="2056" y="4601"/>
                  </a:lnTo>
                  <a:lnTo>
                    <a:pt x="1743" y="4869"/>
                  </a:lnTo>
                  <a:lnTo>
                    <a:pt x="1430" y="5137"/>
                  </a:lnTo>
                  <a:lnTo>
                    <a:pt x="1162" y="5405"/>
                  </a:lnTo>
                  <a:lnTo>
                    <a:pt x="939" y="5673"/>
                  </a:lnTo>
                  <a:lnTo>
                    <a:pt x="716" y="5941"/>
                  </a:lnTo>
                  <a:lnTo>
                    <a:pt x="537" y="6231"/>
                  </a:lnTo>
                  <a:lnTo>
                    <a:pt x="381" y="6499"/>
                  </a:lnTo>
                  <a:lnTo>
                    <a:pt x="247" y="6790"/>
                  </a:lnTo>
                  <a:lnTo>
                    <a:pt x="135" y="7058"/>
                  </a:lnTo>
                  <a:lnTo>
                    <a:pt x="68" y="7348"/>
                  </a:lnTo>
                  <a:lnTo>
                    <a:pt x="23" y="7638"/>
                  </a:lnTo>
                  <a:lnTo>
                    <a:pt x="1" y="7929"/>
                  </a:lnTo>
                  <a:lnTo>
                    <a:pt x="1" y="7929"/>
                  </a:lnTo>
                  <a:lnTo>
                    <a:pt x="23" y="8130"/>
                  </a:lnTo>
                  <a:lnTo>
                    <a:pt x="46" y="8331"/>
                  </a:lnTo>
                  <a:lnTo>
                    <a:pt x="68" y="8532"/>
                  </a:lnTo>
                  <a:lnTo>
                    <a:pt x="135" y="8733"/>
                  </a:lnTo>
                  <a:lnTo>
                    <a:pt x="180" y="8934"/>
                  </a:lnTo>
                  <a:lnTo>
                    <a:pt x="269" y="9135"/>
                  </a:lnTo>
                  <a:lnTo>
                    <a:pt x="470" y="9537"/>
                  </a:lnTo>
                  <a:lnTo>
                    <a:pt x="716" y="9916"/>
                  </a:lnTo>
                  <a:lnTo>
                    <a:pt x="1028" y="10318"/>
                  </a:lnTo>
                  <a:lnTo>
                    <a:pt x="1386" y="10698"/>
                  </a:lnTo>
                  <a:lnTo>
                    <a:pt x="1810" y="11055"/>
                  </a:lnTo>
                  <a:lnTo>
                    <a:pt x="2279" y="11435"/>
                  </a:lnTo>
                  <a:lnTo>
                    <a:pt x="2793" y="11792"/>
                  </a:lnTo>
                  <a:lnTo>
                    <a:pt x="3351" y="12150"/>
                  </a:lnTo>
                  <a:lnTo>
                    <a:pt x="3976" y="12507"/>
                  </a:lnTo>
                  <a:lnTo>
                    <a:pt x="4624" y="12864"/>
                  </a:lnTo>
                  <a:lnTo>
                    <a:pt x="5338" y="13199"/>
                  </a:lnTo>
                  <a:lnTo>
                    <a:pt x="6075" y="13534"/>
                  </a:lnTo>
                  <a:lnTo>
                    <a:pt x="6879" y="13869"/>
                  </a:lnTo>
                  <a:lnTo>
                    <a:pt x="6879" y="13869"/>
                  </a:lnTo>
                  <a:lnTo>
                    <a:pt x="7661" y="13557"/>
                  </a:lnTo>
                  <a:lnTo>
                    <a:pt x="8487" y="13266"/>
                  </a:lnTo>
                  <a:lnTo>
                    <a:pt x="9336" y="12976"/>
                  </a:lnTo>
                  <a:lnTo>
                    <a:pt x="10229" y="12708"/>
                  </a:lnTo>
                  <a:lnTo>
                    <a:pt x="11167" y="12440"/>
                  </a:lnTo>
                  <a:lnTo>
                    <a:pt x="12128" y="12172"/>
                  </a:lnTo>
                  <a:lnTo>
                    <a:pt x="13110" y="11904"/>
                  </a:lnTo>
                  <a:lnTo>
                    <a:pt x="14138" y="11658"/>
                  </a:lnTo>
                  <a:lnTo>
                    <a:pt x="15210" y="11413"/>
                  </a:lnTo>
                  <a:lnTo>
                    <a:pt x="16282" y="11189"/>
                  </a:lnTo>
                  <a:lnTo>
                    <a:pt x="17421" y="10966"/>
                  </a:lnTo>
                  <a:lnTo>
                    <a:pt x="18560" y="10743"/>
                  </a:lnTo>
                  <a:lnTo>
                    <a:pt x="20927" y="10318"/>
                  </a:lnTo>
                  <a:lnTo>
                    <a:pt x="23428" y="9961"/>
                  </a:lnTo>
                  <a:lnTo>
                    <a:pt x="25996" y="9626"/>
                  </a:lnTo>
                  <a:lnTo>
                    <a:pt x="28676" y="9336"/>
                  </a:lnTo>
                  <a:lnTo>
                    <a:pt x="31446" y="9068"/>
                  </a:lnTo>
                  <a:lnTo>
                    <a:pt x="34304" y="8867"/>
                  </a:lnTo>
                  <a:lnTo>
                    <a:pt x="37208" y="8688"/>
                  </a:lnTo>
                  <a:lnTo>
                    <a:pt x="40200" y="8576"/>
                  </a:lnTo>
                  <a:lnTo>
                    <a:pt x="43260" y="8509"/>
                  </a:lnTo>
                  <a:lnTo>
                    <a:pt x="46364" y="8487"/>
                  </a:lnTo>
                  <a:lnTo>
                    <a:pt x="46364" y="8487"/>
                  </a:lnTo>
                  <a:lnTo>
                    <a:pt x="49468" y="8509"/>
                  </a:lnTo>
                  <a:lnTo>
                    <a:pt x="52506" y="8576"/>
                  </a:lnTo>
                  <a:lnTo>
                    <a:pt x="55498" y="8688"/>
                  </a:lnTo>
                  <a:lnTo>
                    <a:pt x="58424" y="8867"/>
                  </a:lnTo>
                  <a:lnTo>
                    <a:pt x="61260" y="9068"/>
                  </a:lnTo>
                  <a:lnTo>
                    <a:pt x="64029" y="9336"/>
                  </a:lnTo>
                  <a:lnTo>
                    <a:pt x="66709" y="9626"/>
                  </a:lnTo>
                  <a:lnTo>
                    <a:pt x="69278" y="9961"/>
                  </a:lnTo>
                  <a:lnTo>
                    <a:pt x="71779" y="10318"/>
                  </a:lnTo>
                  <a:lnTo>
                    <a:pt x="74146" y="10743"/>
                  </a:lnTo>
                  <a:lnTo>
                    <a:pt x="75308" y="10966"/>
                  </a:lnTo>
                  <a:lnTo>
                    <a:pt x="76424" y="11189"/>
                  </a:lnTo>
                  <a:lnTo>
                    <a:pt x="77496" y="11413"/>
                  </a:lnTo>
                  <a:lnTo>
                    <a:pt x="78568" y="11658"/>
                  </a:lnTo>
                  <a:lnTo>
                    <a:pt x="79596" y="11904"/>
                  </a:lnTo>
                  <a:lnTo>
                    <a:pt x="80578" y="12172"/>
                  </a:lnTo>
                  <a:lnTo>
                    <a:pt x="81538" y="12440"/>
                  </a:lnTo>
                  <a:lnTo>
                    <a:pt x="82476" y="12708"/>
                  </a:lnTo>
                  <a:lnTo>
                    <a:pt x="83370" y="12976"/>
                  </a:lnTo>
                  <a:lnTo>
                    <a:pt x="84218" y="13266"/>
                  </a:lnTo>
                  <a:lnTo>
                    <a:pt x="85045" y="13557"/>
                  </a:lnTo>
                  <a:lnTo>
                    <a:pt x="85826" y="13869"/>
                  </a:lnTo>
                  <a:lnTo>
                    <a:pt x="85826" y="13869"/>
                  </a:lnTo>
                  <a:lnTo>
                    <a:pt x="86965" y="13378"/>
                  </a:lnTo>
                  <a:lnTo>
                    <a:pt x="88015" y="12887"/>
                  </a:lnTo>
                  <a:lnTo>
                    <a:pt x="88506" y="12641"/>
                  </a:lnTo>
                  <a:lnTo>
                    <a:pt x="88975" y="12395"/>
                  </a:lnTo>
                  <a:lnTo>
                    <a:pt x="89400" y="12127"/>
                  </a:lnTo>
                  <a:lnTo>
                    <a:pt x="89824" y="11859"/>
                  </a:lnTo>
                  <a:lnTo>
                    <a:pt x="89824" y="3998"/>
                  </a:lnTo>
                  <a:lnTo>
                    <a:pt x="89824" y="3998"/>
                  </a:lnTo>
                  <a:lnTo>
                    <a:pt x="89377" y="3708"/>
                  </a:lnTo>
                  <a:lnTo>
                    <a:pt x="88886" y="3440"/>
                  </a:lnTo>
                  <a:lnTo>
                    <a:pt x="88395" y="3149"/>
                  </a:lnTo>
                  <a:lnTo>
                    <a:pt x="87859" y="2881"/>
                  </a:lnTo>
                  <a:lnTo>
                    <a:pt x="87300" y="2613"/>
                  </a:lnTo>
                  <a:lnTo>
                    <a:pt x="86697" y="2368"/>
                  </a:lnTo>
                  <a:lnTo>
                    <a:pt x="86094" y="2100"/>
                  </a:lnTo>
                  <a:lnTo>
                    <a:pt x="85447" y="1854"/>
                  </a:lnTo>
                  <a:lnTo>
                    <a:pt x="84084" y="1363"/>
                  </a:lnTo>
                  <a:lnTo>
                    <a:pt x="82610" y="871"/>
                  </a:lnTo>
                  <a:lnTo>
                    <a:pt x="81047" y="425"/>
                  </a:lnTo>
                  <a:lnTo>
                    <a:pt x="79372" y="0"/>
                  </a:lnTo>
                  <a:lnTo>
                    <a:pt x="7937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131" name="Google Shape;1131;p62"/>
            <p:cNvSpPr/>
            <p:nvPr/>
          </p:nvSpPr>
          <p:spPr>
            <a:xfrm>
              <a:off x="4306084" y="2701610"/>
              <a:ext cx="4837921" cy="1036913"/>
            </a:xfrm>
            <a:custGeom>
              <a:avLst/>
              <a:gdLst/>
              <a:ahLst/>
              <a:cxnLst/>
              <a:rect l="l" t="t" r="r" b="b"/>
              <a:pathLst>
                <a:path w="89824" h="19252" fill="none" extrusionOk="0">
                  <a:moveTo>
                    <a:pt x="46364" y="1"/>
                  </a:moveTo>
                  <a:lnTo>
                    <a:pt x="46364" y="1"/>
                  </a:lnTo>
                  <a:lnTo>
                    <a:pt x="43974" y="1"/>
                  </a:lnTo>
                  <a:lnTo>
                    <a:pt x="41607" y="45"/>
                  </a:lnTo>
                  <a:lnTo>
                    <a:pt x="39307" y="135"/>
                  </a:lnTo>
                  <a:lnTo>
                    <a:pt x="37007" y="224"/>
                  </a:lnTo>
                  <a:lnTo>
                    <a:pt x="34773" y="358"/>
                  </a:lnTo>
                  <a:lnTo>
                    <a:pt x="32562" y="492"/>
                  </a:lnTo>
                  <a:lnTo>
                    <a:pt x="30418" y="671"/>
                  </a:lnTo>
                  <a:lnTo>
                    <a:pt x="28319" y="872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34" y="1631"/>
                  </a:lnTo>
                  <a:lnTo>
                    <a:pt x="20436" y="1921"/>
                  </a:lnTo>
                  <a:lnTo>
                    <a:pt x="18627" y="2234"/>
                  </a:lnTo>
                  <a:lnTo>
                    <a:pt x="16885" y="2569"/>
                  </a:lnTo>
                  <a:lnTo>
                    <a:pt x="15187" y="2926"/>
                  </a:lnTo>
                  <a:lnTo>
                    <a:pt x="13579" y="3306"/>
                  </a:lnTo>
                  <a:lnTo>
                    <a:pt x="12038" y="3708"/>
                  </a:lnTo>
                  <a:lnTo>
                    <a:pt x="10587" y="4110"/>
                  </a:lnTo>
                  <a:lnTo>
                    <a:pt x="9224" y="4534"/>
                  </a:lnTo>
                  <a:lnTo>
                    <a:pt x="7929" y="4981"/>
                  </a:lnTo>
                  <a:lnTo>
                    <a:pt x="6723" y="5450"/>
                  </a:lnTo>
                  <a:lnTo>
                    <a:pt x="5606" y="5919"/>
                  </a:lnTo>
                  <a:lnTo>
                    <a:pt x="4579" y="6410"/>
                  </a:lnTo>
                  <a:lnTo>
                    <a:pt x="4110" y="6656"/>
                  </a:lnTo>
                  <a:lnTo>
                    <a:pt x="3641" y="6901"/>
                  </a:lnTo>
                  <a:lnTo>
                    <a:pt x="3217" y="7169"/>
                  </a:lnTo>
                  <a:lnTo>
                    <a:pt x="2815" y="7415"/>
                  </a:lnTo>
                  <a:lnTo>
                    <a:pt x="2435" y="7683"/>
                  </a:lnTo>
                  <a:lnTo>
                    <a:pt x="2100" y="7951"/>
                  </a:lnTo>
                  <a:lnTo>
                    <a:pt x="1765" y="8219"/>
                  </a:lnTo>
                  <a:lnTo>
                    <a:pt x="1475" y="8487"/>
                  </a:lnTo>
                  <a:lnTo>
                    <a:pt x="1185" y="8755"/>
                  </a:lnTo>
                  <a:lnTo>
                    <a:pt x="961" y="9023"/>
                  </a:lnTo>
                  <a:lnTo>
                    <a:pt x="738" y="9313"/>
                  </a:lnTo>
                  <a:lnTo>
                    <a:pt x="537" y="9581"/>
                  </a:lnTo>
                  <a:lnTo>
                    <a:pt x="381" y="9872"/>
                  </a:lnTo>
                  <a:lnTo>
                    <a:pt x="247" y="10140"/>
                  </a:lnTo>
                  <a:lnTo>
                    <a:pt x="135" y="10430"/>
                  </a:lnTo>
                  <a:lnTo>
                    <a:pt x="68" y="10720"/>
                  </a:lnTo>
                  <a:lnTo>
                    <a:pt x="23" y="11011"/>
                  </a:lnTo>
                  <a:lnTo>
                    <a:pt x="1" y="11301"/>
                  </a:lnTo>
                  <a:lnTo>
                    <a:pt x="1" y="11301"/>
                  </a:lnTo>
                  <a:lnTo>
                    <a:pt x="23" y="11591"/>
                  </a:lnTo>
                  <a:lnTo>
                    <a:pt x="68" y="11882"/>
                  </a:lnTo>
                  <a:lnTo>
                    <a:pt x="135" y="12172"/>
                  </a:lnTo>
                  <a:lnTo>
                    <a:pt x="247" y="12462"/>
                  </a:lnTo>
                  <a:lnTo>
                    <a:pt x="381" y="12730"/>
                  </a:lnTo>
                  <a:lnTo>
                    <a:pt x="537" y="13021"/>
                  </a:lnTo>
                  <a:lnTo>
                    <a:pt x="716" y="13289"/>
                  </a:lnTo>
                  <a:lnTo>
                    <a:pt x="939" y="13557"/>
                  </a:lnTo>
                  <a:lnTo>
                    <a:pt x="1162" y="13847"/>
                  </a:lnTo>
                  <a:lnTo>
                    <a:pt x="1430" y="14115"/>
                  </a:lnTo>
                  <a:lnTo>
                    <a:pt x="1743" y="14383"/>
                  </a:lnTo>
                  <a:lnTo>
                    <a:pt x="2056" y="14629"/>
                  </a:lnTo>
                  <a:lnTo>
                    <a:pt x="2391" y="14897"/>
                  </a:lnTo>
                  <a:lnTo>
                    <a:pt x="2770" y="15165"/>
                  </a:lnTo>
                  <a:lnTo>
                    <a:pt x="3150" y="15410"/>
                  </a:lnTo>
                  <a:lnTo>
                    <a:pt x="3574" y="15678"/>
                  </a:lnTo>
                  <a:lnTo>
                    <a:pt x="4021" y="15924"/>
                  </a:lnTo>
                  <a:lnTo>
                    <a:pt x="4490" y="16170"/>
                  </a:lnTo>
                  <a:lnTo>
                    <a:pt x="5495" y="16661"/>
                  </a:lnTo>
                  <a:lnTo>
                    <a:pt x="6589" y="17130"/>
                  </a:lnTo>
                  <a:lnTo>
                    <a:pt x="7773" y="17577"/>
                  </a:lnTo>
                  <a:lnTo>
                    <a:pt x="9046" y="18023"/>
                  </a:lnTo>
                  <a:lnTo>
                    <a:pt x="10386" y="18447"/>
                  </a:lnTo>
                  <a:lnTo>
                    <a:pt x="11815" y="18849"/>
                  </a:lnTo>
                  <a:lnTo>
                    <a:pt x="13334" y="19251"/>
                  </a:lnTo>
                  <a:lnTo>
                    <a:pt x="13334" y="19251"/>
                  </a:lnTo>
                  <a:lnTo>
                    <a:pt x="14942" y="18872"/>
                  </a:lnTo>
                  <a:lnTo>
                    <a:pt x="16639" y="18492"/>
                  </a:lnTo>
                  <a:lnTo>
                    <a:pt x="18381" y="18157"/>
                  </a:lnTo>
                  <a:lnTo>
                    <a:pt x="20212" y="17845"/>
                  </a:lnTo>
                  <a:lnTo>
                    <a:pt x="22111" y="17532"/>
                  </a:lnTo>
                  <a:lnTo>
                    <a:pt x="24053" y="17264"/>
                  </a:lnTo>
                  <a:lnTo>
                    <a:pt x="26086" y="16996"/>
                  </a:lnTo>
                  <a:lnTo>
                    <a:pt x="28140" y="16773"/>
                  </a:lnTo>
                  <a:lnTo>
                    <a:pt x="30262" y="16572"/>
                  </a:lnTo>
                  <a:lnTo>
                    <a:pt x="32451" y="16393"/>
                  </a:lnTo>
                  <a:lnTo>
                    <a:pt x="34662" y="16237"/>
                  </a:lnTo>
                  <a:lnTo>
                    <a:pt x="36917" y="16103"/>
                  </a:lnTo>
                  <a:lnTo>
                    <a:pt x="39218" y="15991"/>
                  </a:lnTo>
                  <a:lnTo>
                    <a:pt x="41563" y="15924"/>
                  </a:lnTo>
                  <a:lnTo>
                    <a:pt x="43952" y="15879"/>
                  </a:lnTo>
                  <a:lnTo>
                    <a:pt x="46364" y="15857"/>
                  </a:lnTo>
                  <a:lnTo>
                    <a:pt x="46364" y="15857"/>
                  </a:lnTo>
                  <a:lnTo>
                    <a:pt x="48754" y="15879"/>
                  </a:lnTo>
                  <a:lnTo>
                    <a:pt x="51143" y="15924"/>
                  </a:lnTo>
                  <a:lnTo>
                    <a:pt x="53488" y="15991"/>
                  </a:lnTo>
                  <a:lnTo>
                    <a:pt x="55789" y="16103"/>
                  </a:lnTo>
                  <a:lnTo>
                    <a:pt x="58044" y="16237"/>
                  </a:lnTo>
                  <a:lnTo>
                    <a:pt x="60278" y="16393"/>
                  </a:lnTo>
                  <a:lnTo>
                    <a:pt x="62444" y="16572"/>
                  </a:lnTo>
                  <a:lnTo>
                    <a:pt x="64565" y="16773"/>
                  </a:lnTo>
                  <a:lnTo>
                    <a:pt x="66642" y="16996"/>
                  </a:lnTo>
                  <a:lnTo>
                    <a:pt x="68652" y="17264"/>
                  </a:lnTo>
                  <a:lnTo>
                    <a:pt x="70595" y="17532"/>
                  </a:lnTo>
                  <a:lnTo>
                    <a:pt x="72494" y="17845"/>
                  </a:lnTo>
                  <a:lnTo>
                    <a:pt x="74325" y="18157"/>
                  </a:lnTo>
                  <a:lnTo>
                    <a:pt x="76067" y="18492"/>
                  </a:lnTo>
                  <a:lnTo>
                    <a:pt x="77764" y="18872"/>
                  </a:lnTo>
                  <a:lnTo>
                    <a:pt x="79372" y="19251"/>
                  </a:lnTo>
                  <a:lnTo>
                    <a:pt x="79372" y="19251"/>
                  </a:lnTo>
                  <a:lnTo>
                    <a:pt x="81047" y="18805"/>
                  </a:lnTo>
                  <a:lnTo>
                    <a:pt x="82610" y="18358"/>
                  </a:lnTo>
                  <a:lnTo>
                    <a:pt x="84084" y="17889"/>
                  </a:lnTo>
                  <a:lnTo>
                    <a:pt x="85447" y="17398"/>
                  </a:lnTo>
                  <a:lnTo>
                    <a:pt x="86094" y="17130"/>
                  </a:lnTo>
                  <a:lnTo>
                    <a:pt x="86697" y="16884"/>
                  </a:lnTo>
                  <a:lnTo>
                    <a:pt x="87300" y="16616"/>
                  </a:lnTo>
                  <a:lnTo>
                    <a:pt x="87859" y="16348"/>
                  </a:lnTo>
                  <a:lnTo>
                    <a:pt x="88395" y="16080"/>
                  </a:lnTo>
                  <a:lnTo>
                    <a:pt x="88886" y="15812"/>
                  </a:lnTo>
                  <a:lnTo>
                    <a:pt x="89377" y="15522"/>
                  </a:lnTo>
                  <a:lnTo>
                    <a:pt x="89824" y="15254"/>
                  </a:lnTo>
                  <a:lnTo>
                    <a:pt x="89824" y="7370"/>
                  </a:lnTo>
                  <a:lnTo>
                    <a:pt x="89824" y="7370"/>
                  </a:lnTo>
                  <a:lnTo>
                    <a:pt x="89176" y="6968"/>
                  </a:lnTo>
                  <a:lnTo>
                    <a:pt x="88462" y="6566"/>
                  </a:lnTo>
                  <a:lnTo>
                    <a:pt x="87702" y="6187"/>
                  </a:lnTo>
                  <a:lnTo>
                    <a:pt x="86876" y="5807"/>
                  </a:lnTo>
                  <a:lnTo>
                    <a:pt x="86005" y="5450"/>
                  </a:lnTo>
                  <a:lnTo>
                    <a:pt x="85067" y="5092"/>
                  </a:lnTo>
                  <a:lnTo>
                    <a:pt x="84084" y="4735"/>
                  </a:lnTo>
                  <a:lnTo>
                    <a:pt x="83057" y="4400"/>
                  </a:lnTo>
                  <a:lnTo>
                    <a:pt x="81985" y="4065"/>
                  </a:lnTo>
                  <a:lnTo>
                    <a:pt x="80846" y="3752"/>
                  </a:lnTo>
                  <a:lnTo>
                    <a:pt x="79663" y="3440"/>
                  </a:lnTo>
                  <a:lnTo>
                    <a:pt x="78434" y="3149"/>
                  </a:lnTo>
                  <a:lnTo>
                    <a:pt x="77161" y="2859"/>
                  </a:lnTo>
                  <a:lnTo>
                    <a:pt x="75844" y="2569"/>
                  </a:lnTo>
                  <a:lnTo>
                    <a:pt x="74504" y="2323"/>
                  </a:lnTo>
                  <a:lnTo>
                    <a:pt x="73097" y="2055"/>
                  </a:lnTo>
                  <a:lnTo>
                    <a:pt x="71667" y="1832"/>
                  </a:lnTo>
                  <a:lnTo>
                    <a:pt x="70193" y="1609"/>
                  </a:lnTo>
                  <a:lnTo>
                    <a:pt x="68675" y="1385"/>
                  </a:lnTo>
                  <a:lnTo>
                    <a:pt x="67134" y="1184"/>
                  </a:lnTo>
                  <a:lnTo>
                    <a:pt x="65548" y="1006"/>
                  </a:lnTo>
                  <a:lnTo>
                    <a:pt x="63940" y="827"/>
                  </a:lnTo>
                  <a:lnTo>
                    <a:pt x="62310" y="671"/>
                  </a:lnTo>
                  <a:lnTo>
                    <a:pt x="60635" y="537"/>
                  </a:lnTo>
                  <a:lnTo>
                    <a:pt x="58938" y="425"/>
                  </a:lnTo>
                  <a:lnTo>
                    <a:pt x="57196" y="313"/>
                  </a:lnTo>
                  <a:lnTo>
                    <a:pt x="55454" y="202"/>
                  </a:lnTo>
                  <a:lnTo>
                    <a:pt x="53667" y="135"/>
                  </a:lnTo>
                  <a:lnTo>
                    <a:pt x="51880" y="68"/>
                  </a:lnTo>
                  <a:lnTo>
                    <a:pt x="50049" y="23"/>
                  </a:lnTo>
                  <a:lnTo>
                    <a:pt x="48218" y="1"/>
                  </a:lnTo>
                  <a:lnTo>
                    <a:pt x="46364" y="1"/>
                  </a:lnTo>
                  <a:lnTo>
                    <a:pt x="4636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132" name="Google Shape;1132;p62"/>
          <p:cNvSpPr txBox="1">
            <a:spLocks noGrp="1"/>
          </p:cNvSpPr>
          <p:nvPr>
            <p:ph type="subTitle" idx="1"/>
          </p:nvPr>
        </p:nvSpPr>
        <p:spPr>
          <a:xfrm>
            <a:off x="278850" y="2976125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3" name="Google Shape;1133;p62"/>
          <p:cNvSpPr txBox="1">
            <a:spLocks noGrp="1"/>
          </p:cNvSpPr>
          <p:nvPr>
            <p:ph type="subTitle" idx="3"/>
          </p:nvPr>
        </p:nvSpPr>
        <p:spPr>
          <a:xfrm>
            <a:off x="1720650" y="25893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4" name="Google Shape;1134;p62"/>
          <p:cNvSpPr txBox="1">
            <a:spLocks noGrp="1"/>
          </p:cNvSpPr>
          <p:nvPr>
            <p:ph type="subTitle" idx="4"/>
          </p:nvPr>
        </p:nvSpPr>
        <p:spPr>
          <a:xfrm>
            <a:off x="3155400" y="230665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5" name="Google Shape;1135;p62"/>
          <p:cNvSpPr txBox="1">
            <a:spLocks noGrp="1"/>
          </p:cNvSpPr>
          <p:nvPr>
            <p:ph type="subTitle" idx="5"/>
          </p:nvPr>
        </p:nvSpPr>
        <p:spPr>
          <a:xfrm>
            <a:off x="4597200" y="19932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62"/>
          <p:cNvSpPr txBox="1">
            <a:spLocks noGrp="1"/>
          </p:cNvSpPr>
          <p:nvPr>
            <p:ph type="subTitle" idx="6"/>
          </p:nvPr>
        </p:nvSpPr>
        <p:spPr>
          <a:xfrm>
            <a:off x="6031950" y="16491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7" name="Google Shape;1137;p62"/>
          <p:cNvSpPr txBox="1">
            <a:spLocks noGrp="1"/>
          </p:cNvSpPr>
          <p:nvPr>
            <p:ph type="subTitle" idx="7"/>
          </p:nvPr>
        </p:nvSpPr>
        <p:spPr>
          <a:xfrm>
            <a:off x="7473750" y="127795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38" name="Google Shape;1138;p62"/>
          <p:cNvGrpSpPr/>
          <p:nvPr/>
        </p:nvGrpSpPr>
        <p:grpSpPr>
          <a:xfrm>
            <a:off x="2674998" y="2923250"/>
            <a:ext cx="6470027" cy="2221724"/>
            <a:chOff x="2674998" y="2923250"/>
            <a:chExt cx="6470027" cy="2221724"/>
          </a:xfrm>
        </p:grpSpPr>
        <p:sp>
          <p:nvSpPr>
            <p:cNvPr id="1139" name="Google Shape;1139;p62"/>
            <p:cNvSpPr/>
            <p:nvPr/>
          </p:nvSpPr>
          <p:spPr>
            <a:xfrm flipH="1">
              <a:off x="2674998" y="2923250"/>
              <a:ext cx="6469577" cy="2221028"/>
            </a:xfrm>
            <a:custGeom>
              <a:avLst/>
              <a:gdLst/>
              <a:ahLst/>
              <a:cxnLst/>
              <a:rect l="l" t="t" r="r" b="b"/>
              <a:pathLst>
                <a:path w="409856" h="140705" extrusionOk="0">
                  <a:moveTo>
                    <a:pt x="31655" y="0"/>
                  </a:moveTo>
                  <a:lnTo>
                    <a:pt x="0" y="140608"/>
                  </a:lnTo>
                  <a:lnTo>
                    <a:pt x="198782" y="140640"/>
                  </a:lnTo>
                  <a:lnTo>
                    <a:pt x="409856" y="14070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1140" name="Google Shape;1140;p62"/>
            <p:cNvSpPr/>
            <p:nvPr/>
          </p:nvSpPr>
          <p:spPr>
            <a:xfrm flipH="1">
              <a:off x="8645446" y="2924025"/>
              <a:ext cx="499579" cy="2220949"/>
            </a:xfrm>
            <a:custGeom>
              <a:avLst/>
              <a:gdLst/>
              <a:ahLst/>
              <a:cxnLst/>
              <a:rect l="l" t="t" r="r" b="b"/>
              <a:pathLst>
                <a:path w="31649" h="140700" extrusionOk="0">
                  <a:moveTo>
                    <a:pt x="31649" y="0"/>
                  </a:moveTo>
                  <a:lnTo>
                    <a:pt x="0" y="140700"/>
                  </a:lnTo>
                  <a:lnTo>
                    <a:pt x="65" y="53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141" name="Google Shape;1141;p62"/>
          <p:cNvSpPr txBox="1">
            <a:spLocks noGrp="1"/>
          </p:cNvSpPr>
          <p:nvPr>
            <p:ph type="title" idx="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2">
  <p:cSld name="BLANK_1_1_1_1_1_1_1_1_1_1_7"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63"/>
          <p:cNvSpPr/>
          <p:nvPr/>
        </p:nvSpPr>
        <p:spPr>
          <a:xfrm>
            <a:off x="5050850" y="3243900"/>
            <a:ext cx="4093093" cy="1899657"/>
          </a:xfrm>
          <a:custGeom>
            <a:avLst/>
            <a:gdLst/>
            <a:ahLst/>
            <a:cxnLst/>
            <a:rect l="l" t="t" r="r" b="b"/>
            <a:pathLst>
              <a:path w="115714" h="54955" fill="none" extrusionOk="0">
                <a:moveTo>
                  <a:pt x="115714" y="0"/>
                </a:moveTo>
                <a:lnTo>
                  <a:pt x="115714" y="0"/>
                </a:lnTo>
                <a:lnTo>
                  <a:pt x="113184" y="224"/>
                </a:lnTo>
                <a:lnTo>
                  <a:pt x="110579" y="447"/>
                </a:lnTo>
                <a:lnTo>
                  <a:pt x="107938" y="744"/>
                </a:lnTo>
                <a:lnTo>
                  <a:pt x="105296" y="1079"/>
                </a:lnTo>
                <a:lnTo>
                  <a:pt x="102580" y="1451"/>
                </a:lnTo>
                <a:lnTo>
                  <a:pt x="99827" y="1898"/>
                </a:lnTo>
                <a:lnTo>
                  <a:pt x="97036" y="2382"/>
                </a:lnTo>
                <a:lnTo>
                  <a:pt x="94208" y="2902"/>
                </a:lnTo>
                <a:lnTo>
                  <a:pt x="91381" y="3461"/>
                </a:lnTo>
                <a:lnTo>
                  <a:pt x="88516" y="4093"/>
                </a:lnTo>
                <a:lnTo>
                  <a:pt x="85614" y="4763"/>
                </a:lnTo>
                <a:lnTo>
                  <a:pt x="82674" y="5470"/>
                </a:lnTo>
                <a:lnTo>
                  <a:pt x="79735" y="6251"/>
                </a:lnTo>
                <a:lnTo>
                  <a:pt x="76758" y="7032"/>
                </a:lnTo>
                <a:lnTo>
                  <a:pt x="73782" y="7925"/>
                </a:lnTo>
                <a:lnTo>
                  <a:pt x="70805" y="8818"/>
                </a:lnTo>
                <a:lnTo>
                  <a:pt x="70805" y="8818"/>
                </a:lnTo>
                <a:lnTo>
                  <a:pt x="67308" y="9935"/>
                </a:lnTo>
                <a:lnTo>
                  <a:pt x="63885" y="11088"/>
                </a:lnTo>
                <a:lnTo>
                  <a:pt x="60499" y="12279"/>
                </a:lnTo>
                <a:lnTo>
                  <a:pt x="57187" y="13506"/>
                </a:lnTo>
                <a:lnTo>
                  <a:pt x="53950" y="14772"/>
                </a:lnTo>
                <a:lnTo>
                  <a:pt x="50788" y="16074"/>
                </a:lnTo>
                <a:lnTo>
                  <a:pt x="47662" y="17413"/>
                </a:lnTo>
                <a:lnTo>
                  <a:pt x="44611" y="18753"/>
                </a:lnTo>
                <a:lnTo>
                  <a:pt x="41635" y="20167"/>
                </a:lnTo>
                <a:lnTo>
                  <a:pt x="38770" y="21580"/>
                </a:lnTo>
                <a:lnTo>
                  <a:pt x="35942" y="22994"/>
                </a:lnTo>
                <a:lnTo>
                  <a:pt x="33226" y="24445"/>
                </a:lnTo>
                <a:lnTo>
                  <a:pt x="30547" y="25934"/>
                </a:lnTo>
                <a:lnTo>
                  <a:pt x="28017" y="27422"/>
                </a:lnTo>
                <a:lnTo>
                  <a:pt x="25524" y="28947"/>
                </a:lnTo>
                <a:lnTo>
                  <a:pt x="23180" y="30473"/>
                </a:lnTo>
                <a:lnTo>
                  <a:pt x="20873" y="31998"/>
                </a:lnTo>
                <a:lnTo>
                  <a:pt x="18715" y="33561"/>
                </a:lnTo>
                <a:lnTo>
                  <a:pt x="16632" y="35086"/>
                </a:lnTo>
                <a:lnTo>
                  <a:pt x="14660" y="36649"/>
                </a:lnTo>
                <a:lnTo>
                  <a:pt x="12762" y="38212"/>
                </a:lnTo>
                <a:lnTo>
                  <a:pt x="11013" y="39775"/>
                </a:lnTo>
                <a:lnTo>
                  <a:pt x="9376" y="41337"/>
                </a:lnTo>
                <a:lnTo>
                  <a:pt x="7814" y="42900"/>
                </a:lnTo>
                <a:lnTo>
                  <a:pt x="6400" y="44425"/>
                </a:lnTo>
                <a:lnTo>
                  <a:pt x="5098" y="45988"/>
                </a:lnTo>
                <a:lnTo>
                  <a:pt x="4502" y="46732"/>
                </a:lnTo>
                <a:lnTo>
                  <a:pt x="3944" y="47514"/>
                </a:lnTo>
                <a:lnTo>
                  <a:pt x="3386" y="48258"/>
                </a:lnTo>
                <a:lnTo>
                  <a:pt x="2902" y="49039"/>
                </a:lnTo>
                <a:lnTo>
                  <a:pt x="2419" y="49783"/>
                </a:lnTo>
                <a:lnTo>
                  <a:pt x="1972" y="50527"/>
                </a:lnTo>
                <a:lnTo>
                  <a:pt x="1563" y="51272"/>
                </a:lnTo>
                <a:lnTo>
                  <a:pt x="1191" y="52016"/>
                </a:lnTo>
                <a:lnTo>
                  <a:pt x="819" y="52760"/>
                </a:lnTo>
                <a:lnTo>
                  <a:pt x="521" y="53504"/>
                </a:lnTo>
                <a:lnTo>
                  <a:pt x="223" y="54248"/>
                </a:lnTo>
                <a:lnTo>
                  <a:pt x="0" y="54955"/>
                </a:lnTo>
                <a:lnTo>
                  <a:pt x="115714" y="54955"/>
                </a:lnTo>
                <a:lnTo>
                  <a:pt x="115714" y="0"/>
                </a:lnTo>
                <a:lnTo>
                  <a:pt x="115714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44" name="Google Shape;1144;p63"/>
          <p:cNvSpPr/>
          <p:nvPr/>
        </p:nvSpPr>
        <p:spPr>
          <a:xfrm>
            <a:off x="6123025" y="-3887"/>
            <a:ext cx="3022650" cy="837525"/>
          </a:xfrm>
          <a:custGeom>
            <a:avLst/>
            <a:gdLst/>
            <a:ahLst/>
            <a:cxnLst/>
            <a:rect l="l" t="t" r="r" b="b"/>
            <a:pathLst>
              <a:path w="120906" h="33501" extrusionOk="0">
                <a:moveTo>
                  <a:pt x="0" y="1"/>
                </a:moveTo>
                <a:lnTo>
                  <a:pt x="36409" y="33501"/>
                </a:lnTo>
                <a:lnTo>
                  <a:pt x="120847" y="20748"/>
                </a:lnTo>
                <a:lnTo>
                  <a:pt x="12090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  <a:effectLst>
            <a:outerShdw blurRad="700088" dist="219075" dir="5700000" algn="bl" rotWithShape="0">
              <a:schemeClr val="lt2">
                <a:alpha val="40000"/>
              </a:schemeClr>
            </a:outerShdw>
          </a:effectLst>
        </p:spPr>
      </p:sp>
      <p:sp>
        <p:nvSpPr>
          <p:cNvPr id="1145" name="Google Shape;1145;p63"/>
          <p:cNvSpPr txBox="1">
            <a:spLocks noGrp="1"/>
          </p:cNvSpPr>
          <p:nvPr>
            <p:ph type="title"/>
          </p:nvPr>
        </p:nvSpPr>
        <p:spPr>
          <a:xfrm>
            <a:off x="1143300" y="1526963"/>
            <a:ext cx="2197500" cy="4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1146" name="Google Shape;1146;p63"/>
          <p:cNvSpPr txBox="1">
            <a:spLocks noGrp="1"/>
          </p:cNvSpPr>
          <p:nvPr>
            <p:ph type="title" idx="2"/>
          </p:nvPr>
        </p:nvSpPr>
        <p:spPr>
          <a:xfrm>
            <a:off x="3820750" y="1526963"/>
            <a:ext cx="2197500" cy="4020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1147" name="Google Shape;1147;p63"/>
          <p:cNvSpPr txBox="1">
            <a:spLocks noGrp="1"/>
          </p:cNvSpPr>
          <p:nvPr>
            <p:ph type="title" idx="3"/>
          </p:nvPr>
        </p:nvSpPr>
        <p:spPr>
          <a:xfrm>
            <a:off x="1129950" y="1992625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8" name="Google Shape;1148;p63"/>
          <p:cNvSpPr txBox="1">
            <a:spLocks noGrp="1"/>
          </p:cNvSpPr>
          <p:nvPr>
            <p:ph type="title" idx="4"/>
          </p:nvPr>
        </p:nvSpPr>
        <p:spPr>
          <a:xfrm>
            <a:off x="1129950" y="2801602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9" name="Google Shape;1149;p63"/>
          <p:cNvSpPr txBox="1">
            <a:spLocks noGrp="1"/>
          </p:cNvSpPr>
          <p:nvPr>
            <p:ph type="title" idx="5"/>
          </p:nvPr>
        </p:nvSpPr>
        <p:spPr>
          <a:xfrm>
            <a:off x="1129950" y="3610580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0" name="Google Shape;1150;p63"/>
          <p:cNvSpPr txBox="1">
            <a:spLocks noGrp="1"/>
          </p:cNvSpPr>
          <p:nvPr>
            <p:ph type="title" idx="6"/>
          </p:nvPr>
        </p:nvSpPr>
        <p:spPr>
          <a:xfrm>
            <a:off x="3820750" y="1992625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1" name="Google Shape;1151;p63"/>
          <p:cNvSpPr txBox="1">
            <a:spLocks noGrp="1"/>
          </p:cNvSpPr>
          <p:nvPr>
            <p:ph type="title" idx="7"/>
          </p:nvPr>
        </p:nvSpPr>
        <p:spPr>
          <a:xfrm>
            <a:off x="3820750" y="2801550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2" name="Google Shape;1152;p63"/>
          <p:cNvSpPr txBox="1">
            <a:spLocks noGrp="1"/>
          </p:cNvSpPr>
          <p:nvPr>
            <p:ph type="title" idx="8"/>
          </p:nvPr>
        </p:nvSpPr>
        <p:spPr>
          <a:xfrm>
            <a:off x="3820750" y="3610475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3" name="Google Shape;1153;p63"/>
          <p:cNvSpPr txBox="1">
            <a:spLocks noGrp="1"/>
          </p:cNvSpPr>
          <p:nvPr>
            <p:ph type="title" idx="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54" name="Google Shape;1154;p63"/>
          <p:cNvSpPr txBox="1">
            <a:spLocks noGrp="1"/>
          </p:cNvSpPr>
          <p:nvPr>
            <p:ph type="title" idx="13"/>
          </p:nvPr>
        </p:nvSpPr>
        <p:spPr>
          <a:xfrm>
            <a:off x="115025" y="502775"/>
            <a:ext cx="64404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155" name="Google Shape;1155;p63"/>
          <p:cNvSpPr txBox="1">
            <a:spLocks noGrp="1"/>
          </p:cNvSpPr>
          <p:nvPr>
            <p:ph type="title" idx="14"/>
          </p:nvPr>
        </p:nvSpPr>
        <p:spPr>
          <a:xfrm>
            <a:off x="228600" y="21273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56" name="Google Shape;1156;p63"/>
          <p:cNvSpPr txBox="1">
            <a:spLocks noGrp="1"/>
          </p:cNvSpPr>
          <p:nvPr>
            <p:ph type="title" idx="1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  <p:sp>
        <p:nvSpPr>
          <p:cNvPr id="1157" name="Google Shape;1157;p63"/>
          <p:cNvSpPr txBox="1">
            <a:spLocks noGrp="1"/>
          </p:cNvSpPr>
          <p:nvPr>
            <p:ph type="title" idx="16"/>
          </p:nvPr>
        </p:nvSpPr>
        <p:spPr>
          <a:xfrm>
            <a:off x="228600" y="29362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58" name="Google Shape;1158;p63"/>
          <p:cNvSpPr txBox="1">
            <a:spLocks noGrp="1"/>
          </p:cNvSpPr>
          <p:nvPr>
            <p:ph type="title" idx="17"/>
          </p:nvPr>
        </p:nvSpPr>
        <p:spPr>
          <a:xfrm>
            <a:off x="228600" y="37451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41">
          <p15:clr>
            <a:srgbClr val="E46962"/>
          </p15:clr>
        </p15:guide>
        <p15:guide id="2" orient="horz" pos="1755">
          <p15:clr>
            <a:srgbClr val="E46962"/>
          </p15:clr>
        </p15:guide>
        <p15:guide id="3" orient="horz" pos="2267">
          <p15:clr>
            <a:srgbClr val="E46962"/>
          </p15:clr>
        </p15:guide>
        <p15:guide id="4" orient="horz" pos="2778">
          <p15:clr>
            <a:srgbClr val="E46962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BLANK_1_1_1_1_1_1_1_1_1_1_7_1"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64"/>
          <p:cNvSpPr/>
          <p:nvPr/>
        </p:nvSpPr>
        <p:spPr>
          <a:xfrm rot="-1079220" flipH="1">
            <a:off x="-2010221" y="4250160"/>
            <a:ext cx="4477637" cy="804981"/>
          </a:xfrm>
          <a:prstGeom prst="chord">
            <a:avLst>
              <a:gd name="adj1" fmla="val 2752926"/>
              <a:gd name="adj2" fmla="val 1719354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161" name="Google Shape;1161;p64"/>
          <p:cNvGrpSpPr/>
          <p:nvPr/>
        </p:nvGrpSpPr>
        <p:grpSpPr>
          <a:xfrm rot="-5400000">
            <a:off x="4030013" y="41713"/>
            <a:ext cx="1026300" cy="9201675"/>
            <a:chOff x="670045" y="-5692564"/>
            <a:chExt cx="1026300" cy="9201675"/>
          </a:xfrm>
        </p:grpSpPr>
        <p:sp>
          <p:nvSpPr>
            <p:cNvPr id="1162" name="Google Shape;1162;p64"/>
            <p:cNvSpPr/>
            <p:nvPr/>
          </p:nvSpPr>
          <p:spPr>
            <a:xfrm>
              <a:off x="675320" y="-5692564"/>
              <a:ext cx="1010925" cy="7239975"/>
            </a:xfrm>
            <a:custGeom>
              <a:avLst/>
              <a:gdLst/>
              <a:ahLst/>
              <a:cxnLst/>
              <a:rect l="l" t="t" r="r" b="b"/>
              <a:pathLst>
                <a:path w="40437" h="289599" extrusionOk="0">
                  <a:moveTo>
                    <a:pt x="40437" y="287489"/>
                  </a:moveTo>
                  <a:lnTo>
                    <a:pt x="0" y="0"/>
                  </a:lnTo>
                  <a:lnTo>
                    <a:pt x="242" y="276278"/>
                  </a:lnTo>
                  <a:lnTo>
                    <a:pt x="238" y="2895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63" name="Google Shape;1163;p64"/>
            <p:cNvSpPr/>
            <p:nvPr/>
          </p:nvSpPr>
          <p:spPr>
            <a:xfrm>
              <a:off x="670045" y="1494661"/>
              <a:ext cx="1026300" cy="2014450"/>
            </a:xfrm>
            <a:custGeom>
              <a:avLst/>
              <a:gdLst/>
              <a:ahLst/>
              <a:cxnLst/>
              <a:rect l="l" t="t" r="r" b="b"/>
              <a:pathLst>
                <a:path w="41052" h="80578" extrusionOk="0">
                  <a:moveTo>
                    <a:pt x="499" y="80578"/>
                  </a:moveTo>
                  <a:lnTo>
                    <a:pt x="15982" y="73724"/>
                  </a:lnTo>
                  <a:lnTo>
                    <a:pt x="41052" y="0"/>
                  </a:lnTo>
                  <a:lnTo>
                    <a:pt x="472" y="1824"/>
                  </a:lnTo>
                  <a:lnTo>
                    <a:pt x="0" y="3967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7000">
                  <a:schemeClr val="lt2"/>
                </a:gs>
                <a:gs pos="92000">
                  <a:schemeClr val="accent1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</p:sp>
      </p:grpSp>
      <p:sp>
        <p:nvSpPr>
          <p:cNvPr id="1164" name="Google Shape;1164;p64"/>
          <p:cNvSpPr txBox="1">
            <a:spLocks noGrp="1"/>
          </p:cNvSpPr>
          <p:nvPr>
            <p:ph type="title"/>
          </p:nvPr>
        </p:nvSpPr>
        <p:spPr>
          <a:xfrm>
            <a:off x="372002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65" name="Google Shape;1165;p64"/>
          <p:cNvSpPr txBox="1">
            <a:spLocks noGrp="1"/>
          </p:cNvSpPr>
          <p:nvPr>
            <p:ph type="title" idx="2"/>
          </p:nvPr>
        </p:nvSpPr>
        <p:spPr>
          <a:xfrm>
            <a:off x="714892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66" name="Google Shape;1166;p64"/>
          <p:cNvSpPr txBox="1">
            <a:spLocks noGrp="1"/>
          </p:cNvSpPr>
          <p:nvPr>
            <p:ph type="title" idx="3"/>
          </p:nvPr>
        </p:nvSpPr>
        <p:spPr>
          <a:xfrm>
            <a:off x="543447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67" name="Google Shape;1167;p64"/>
          <p:cNvSpPr txBox="1">
            <a:spLocks noGrp="1"/>
          </p:cNvSpPr>
          <p:nvPr>
            <p:ph type="title" idx="4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68" name="Google Shape;1168;p64"/>
          <p:cNvSpPr txBox="1">
            <a:spLocks noGrp="1"/>
          </p:cNvSpPr>
          <p:nvPr>
            <p:ph type="title" idx="5"/>
          </p:nvPr>
        </p:nvSpPr>
        <p:spPr>
          <a:xfrm>
            <a:off x="108300" y="1168075"/>
            <a:ext cx="3544500" cy="2275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169" name="Google Shape;1169;p64"/>
          <p:cNvSpPr txBox="1">
            <a:spLocks noGrp="1"/>
          </p:cNvSpPr>
          <p:nvPr>
            <p:ph type="title" idx="6"/>
          </p:nvPr>
        </p:nvSpPr>
        <p:spPr>
          <a:xfrm>
            <a:off x="3720025" y="1287875"/>
            <a:ext cx="42954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70" name="Google Shape;1170;p64"/>
          <p:cNvSpPr txBox="1">
            <a:spLocks noGrp="1"/>
          </p:cNvSpPr>
          <p:nvPr>
            <p:ph type="title" idx="7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BLANK_1_1_1_1_1_1_1_1_1_1_6"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65"/>
          <p:cNvSpPr/>
          <p:nvPr/>
        </p:nvSpPr>
        <p:spPr>
          <a:xfrm rot="35689">
            <a:off x="3842097" y="2193145"/>
            <a:ext cx="4854862" cy="1982508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73" name="Google Shape;1173;p65"/>
          <p:cNvSpPr/>
          <p:nvPr/>
        </p:nvSpPr>
        <p:spPr>
          <a:xfrm rot="-1029644">
            <a:off x="3491561" y="2543266"/>
            <a:ext cx="5708121" cy="1598166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174" name="Google Shape;1174;p65"/>
          <p:cNvGrpSpPr/>
          <p:nvPr/>
        </p:nvGrpSpPr>
        <p:grpSpPr>
          <a:xfrm rot="10800000">
            <a:off x="9" y="0"/>
            <a:ext cx="1889320" cy="1499480"/>
            <a:chOff x="461225" y="3249175"/>
            <a:chExt cx="1399496" cy="1110726"/>
          </a:xfrm>
        </p:grpSpPr>
        <p:grpSp>
          <p:nvGrpSpPr>
            <p:cNvPr id="1175" name="Google Shape;1175;p65"/>
            <p:cNvGrpSpPr/>
            <p:nvPr/>
          </p:nvGrpSpPr>
          <p:grpSpPr>
            <a:xfrm>
              <a:off x="461225" y="3249175"/>
              <a:ext cx="1399496" cy="370204"/>
              <a:chOff x="461225" y="3249175"/>
              <a:chExt cx="1399496" cy="370204"/>
            </a:xfrm>
          </p:grpSpPr>
          <p:sp>
            <p:nvSpPr>
              <p:cNvPr id="1176" name="Google Shape;1176;p6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77" name="Google Shape;1177;p6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78" name="Google Shape;1178;p6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79" name="Google Shape;1179;p65"/>
              <p:cNvSpPr/>
              <p:nvPr/>
            </p:nvSpPr>
            <p:spPr>
              <a:xfrm>
                <a:off x="1571821" y="3249179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180" name="Google Shape;1180;p65"/>
            <p:cNvGrpSpPr/>
            <p:nvPr/>
          </p:nvGrpSpPr>
          <p:grpSpPr>
            <a:xfrm>
              <a:off x="461225" y="3619500"/>
              <a:ext cx="1399496" cy="370202"/>
              <a:chOff x="461225" y="3249175"/>
              <a:chExt cx="1399496" cy="370202"/>
            </a:xfrm>
          </p:grpSpPr>
          <p:sp>
            <p:nvSpPr>
              <p:cNvPr id="1181" name="Google Shape;1181;p6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82" name="Google Shape;1182;p6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83" name="Google Shape;1183;p6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84" name="Google Shape;1184;p65"/>
              <p:cNvSpPr/>
              <p:nvPr/>
            </p:nvSpPr>
            <p:spPr>
              <a:xfrm>
                <a:off x="1571821" y="3249177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185" name="Google Shape;1185;p65"/>
            <p:cNvGrpSpPr/>
            <p:nvPr/>
          </p:nvGrpSpPr>
          <p:grpSpPr>
            <a:xfrm>
              <a:off x="461225" y="3989700"/>
              <a:ext cx="1399496" cy="370201"/>
              <a:chOff x="461225" y="3249175"/>
              <a:chExt cx="1399496" cy="370201"/>
            </a:xfrm>
          </p:grpSpPr>
          <p:sp>
            <p:nvSpPr>
              <p:cNvPr id="1186" name="Google Shape;1186;p6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87" name="Google Shape;1187;p6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88" name="Google Shape;1188;p6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89" name="Google Shape;1189;p65"/>
              <p:cNvSpPr/>
              <p:nvPr/>
            </p:nvSpPr>
            <p:spPr>
              <a:xfrm>
                <a:off x="1571821" y="3249176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190" name="Google Shape;1190;p65"/>
          <p:cNvSpPr/>
          <p:nvPr/>
        </p:nvSpPr>
        <p:spPr>
          <a:xfrm>
            <a:off x="5909401" y="-3350"/>
            <a:ext cx="3234589" cy="1736822"/>
          </a:xfrm>
          <a:custGeom>
            <a:avLst/>
            <a:gdLst/>
            <a:ahLst/>
            <a:cxnLst/>
            <a:rect l="l" t="t" r="r" b="b"/>
            <a:pathLst>
              <a:path w="263403" h="141435" extrusionOk="0">
                <a:moveTo>
                  <a:pt x="0" y="277"/>
                </a:moveTo>
                <a:lnTo>
                  <a:pt x="193747" y="141435"/>
                </a:lnTo>
                <a:lnTo>
                  <a:pt x="263403" y="7658"/>
                </a:lnTo>
                <a:lnTo>
                  <a:pt x="26340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51000">
                <a:schemeClr val="accent1"/>
              </a:gs>
              <a:gs pos="79000">
                <a:schemeClr val="accent1"/>
              </a:gs>
              <a:gs pos="91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042988" dist="19050" dir="5400000" algn="bl" rotWithShape="0">
              <a:schemeClr val="lt2">
                <a:alpha val="49000"/>
              </a:schemeClr>
            </a:outerShdw>
          </a:effectLst>
        </p:spPr>
      </p:sp>
      <p:sp>
        <p:nvSpPr>
          <p:cNvPr id="1191" name="Google Shape;1191;p65"/>
          <p:cNvSpPr/>
          <p:nvPr/>
        </p:nvSpPr>
        <p:spPr>
          <a:xfrm>
            <a:off x="8299949" y="73285"/>
            <a:ext cx="844041" cy="1631459"/>
          </a:xfrm>
          <a:custGeom>
            <a:avLst/>
            <a:gdLst/>
            <a:ahLst/>
            <a:cxnLst/>
            <a:rect l="l" t="t" r="r" b="b"/>
            <a:pathLst>
              <a:path w="68733" h="132855" extrusionOk="0">
                <a:moveTo>
                  <a:pt x="0" y="132855"/>
                </a:moveTo>
                <a:lnTo>
                  <a:pt x="68733" y="58124"/>
                </a:lnTo>
                <a:lnTo>
                  <a:pt x="687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192" name="Google Shape;1192;p65"/>
          <p:cNvSpPr txBox="1">
            <a:spLocks noGrp="1"/>
          </p:cNvSpPr>
          <p:nvPr>
            <p:ph type="title"/>
          </p:nvPr>
        </p:nvSpPr>
        <p:spPr>
          <a:xfrm>
            <a:off x="163725" y="2947825"/>
            <a:ext cx="6637500" cy="14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3" name="Google Shape;1193;p65"/>
          <p:cNvSpPr txBox="1">
            <a:spLocks noGrp="1"/>
          </p:cNvSpPr>
          <p:nvPr>
            <p:ph type="subTitle" idx="1"/>
          </p:nvPr>
        </p:nvSpPr>
        <p:spPr>
          <a:xfrm>
            <a:off x="163725" y="1184350"/>
            <a:ext cx="3336600" cy="1582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94" name="Google Shape;1194;p65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95" name="Google Shape;1195;p65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3">
  <p:cSld name="BLANK_1_1_1_1_1_1_1_1_1_1_5"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66"/>
          <p:cNvSpPr/>
          <p:nvPr/>
        </p:nvSpPr>
        <p:spPr>
          <a:xfrm>
            <a:off x="1347300" y="4352975"/>
            <a:ext cx="6752827" cy="790544"/>
          </a:xfrm>
          <a:custGeom>
            <a:avLst/>
            <a:gdLst/>
            <a:ahLst/>
            <a:cxnLst/>
            <a:rect l="l" t="t" r="r" b="b"/>
            <a:pathLst>
              <a:path w="86243" h="14771" extrusionOk="0">
                <a:moveTo>
                  <a:pt x="61203" y="1"/>
                </a:moveTo>
                <a:lnTo>
                  <a:pt x="59656" y="20"/>
                </a:lnTo>
                <a:lnTo>
                  <a:pt x="58090" y="60"/>
                </a:lnTo>
                <a:lnTo>
                  <a:pt x="56504" y="119"/>
                </a:lnTo>
                <a:lnTo>
                  <a:pt x="54898" y="199"/>
                </a:lnTo>
                <a:lnTo>
                  <a:pt x="53272" y="298"/>
                </a:lnTo>
                <a:lnTo>
                  <a:pt x="51627" y="417"/>
                </a:lnTo>
                <a:lnTo>
                  <a:pt x="49961" y="575"/>
                </a:lnTo>
                <a:lnTo>
                  <a:pt x="48276" y="734"/>
                </a:lnTo>
                <a:lnTo>
                  <a:pt x="46591" y="932"/>
                </a:lnTo>
                <a:lnTo>
                  <a:pt x="44886" y="1150"/>
                </a:lnTo>
                <a:lnTo>
                  <a:pt x="43161" y="1388"/>
                </a:lnTo>
                <a:lnTo>
                  <a:pt x="41436" y="1646"/>
                </a:lnTo>
                <a:lnTo>
                  <a:pt x="39711" y="1924"/>
                </a:lnTo>
                <a:lnTo>
                  <a:pt x="37967" y="2221"/>
                </a:lnTo>
                <a:lnTo>
                  <a:pt x="36202" y="2538"/>
                </a:lnTo>
                <a:lnTo>
                  <a:pt x="34458" y="2875"/>
                </a:lnTo>
                <a:lnTo>
                  <a:pt x="31900" y="3411"/>
                </a:lnTo>
                <a:lnTo>
                  <a:pt x="29382" y="3986"/>
                </a:lnTo>
                <a:lnTo>
                  <a:pt x="26884" y="4600"/>
                </a:lnTo>
                <a:lnTo>
                  <a:pt x="24426" y="5235"/>
                </a:lnTo>
                <a:lnTo>
                  <a:pt x="22007" y="5909"/>
                </a:lnTo>
                <a:lnTo>
                  <a:pt x="19628" y="6622"/>
                </a:lnTo>
                <a:lnTo>
                  <a:pt x="17288" y="7356"/>
                </a:lnTo>
                <a:lnTo>
                  <a:pt x="15008" y="8129"/>
                </a:lnTo>
                <a:lnTo>
                  <a:pt x="12867" y="8902"/>
                </a:lnTo>
                <a:lnTo>
                  <a:pt x="10805" y="9695"/>
                </a:lnTo>
                <a:lnTo>
                  <a:pt x="8823" y="10488"/>
                </a:lnTo>
                <a:lnTo>
                  <a:pt x="6900" y="11321"/>
                </a:lnTo>
                <a:lnTo>
                  <a:pt x="5056" y="12154"/>
                </a:lnTo>
                <a:lnTo>
                  <a:pt x="4164" y="12590"/>
                </a:lnTo>
                <a:lnTo>
                  <a:pt x="3291" y="13006"/>
                </a:lnTo>
                <a:lnTo>
                  <a:pt x="2439" y="13442"/>
                </a:lnTo>
                <a:lnTo>
                  <a:pt x="1606" y="13879"/>
                </a:lnTo>
                <a:lnTo>
                  <a:pt x="793" y="14335"/>
                </a:lnTo>
                <a:lnTo>
                  <a:pt x="0" y="14771"/>
                </a:lnTo>
                <a:lnTo>
                  <a:pt x="83665" y="14771"/>
                </a:lnTo>
                <a:lnTo>
                  <a:pt x="84042" y="14335"/>
                </a:lnTo>
                <a:lnTo>
                  <a:pt x="84379" y="13918"/>
                </a:lnTo>
                <a:lnTo>
                  <a:pt x="84696" y="13482"/>
                </a:lnTo>
                <a:lnTo>
                  <a:pt x="84974" y="13066"/>
                </a:lnTo>
                <a:lnTo>
                  <a:pt x="85232" y="12649"/>
                </a:lnTo>
                <a:lnTo>
                  <a:pt x="85450" y="12233"/>
                </a:lnTo>
                <a:lnTo>
                  <a:pt x="85648" y="11817"/>
                </a:lnTo>
                <a:lnTo>
                  <a:pt x="85826" y="11400"/>
                </a:lnTo>
                <a:lnTo>
                  <a:pt x="85965" y="11004"/>
                </a:lnTo>
                <a:lnTo>
                  <a:pt x="86084" y="10607"/>
                </a:lnTo>
                <a:lnTo>
                  <a:pt x="86163" y="10211"/>
                </a:lnTo>
                <a:lnTo>
                  <a:pt x="86223" y="9814"/>
                </a:lnTo>
                <a:lnTo>
                  <a:pt x="86243" y="9438"/>
                </a:lnTo>
                <a:lnTo>
                  <a:pt x="86243" y="9041"/>
                </a:lnTo>
                <a:lnTo>
                  <a:pt x="86203" y="8664"/>
                </a:lnTo>
                <a:lnTo>
                  <a:pt x="86144" y="8288"/>
                </a:lnTo>
                <a:lnTo>
                  <a:pt x="86084" y="8050"/>
                </a:lnTo>
                <a:lnTo>
                  <a:pt x="86025" y="7812"/>
                </a:lnTo>
                <a:lnTo>
                  <a:pt x="85945" y="7574"/>
                </a:lnTo>
                <a:lnTo>
                  <a:pt x="85846" y="7336"/>
                </a:lnTo>
                <a:lnTo>
                  <a:pt x="85747" y="7118"/>
                </a:lnTo>
                <a:lnTo>
                  <a:pt x="85628" y="6880"/>
                </a:lnTo>
                <a:lnTo>
                  <a:pt x="85370" y="6444"/>
                </a:lnTo>
                <a:lnTo>
                  <a:pt x="85053" y="6008"/>
                </a:lnTo>
                <a:lnTo>
                  <a:pt x="84676" y="5591"/>
                </a:lnTo>
                <a:lnTo>
                  <a:pt x="84280" y="5175"/>
                </a:lnTo>
                <a:lnTo>
                  <a:pt x="83824" y="4798"/>
                </a:lnTo>
                <a:lnTo>
                  <a:pt x="83309" y="4402"/>
                </a:lnTo>
                <a:lnTo>
                  <a:pt x="82773" y="4045"/>
                </a:lnTo>
                <a:lnTo>
                  <a:pt x="82178" y="3688"/>
                </a:lnTo>
                <a:lnTo>
                  <a:pt x="81524" y="3351"/>
                </a:lnTo>
                <a:lnTo>
                  <a:pt x="80850" y="3034"/>
                </a:lnTo>
                <a:lnTo>
                  <a:pt x="80117" y="2717"/>
                </a:lnTo>
                <a:lnTo>
                  <a:pt x="79343" y="2419"/>
                </a:lnTo>
                <a:lnTo>
                  <a:pt x="78530" y="2142"/>
                </a:lnTo>
                <a:lnTo>
                  <a:pt x="77698" y="1884"/>
                </a:lnTo>
                <a:lnTo>
                  <a:pt x="76825" y="1646"/>
                </a:lnTo>
                <a:lnTo>
                  <a:pt x="75933" y="1428"/>
                </a:lnTo>
                <a:lnTo>
                  <a:pt x="74982" y="1230"/>
                </a:lnTo>
                <a:lnTo>
                  <a:pt x="74010" y="1031"/>
                </a:lnTo>
                <a:lnTo>
                  <a:pt x="72999" y="853"/>
                </a:lnTo>
                <a:lnTo>
                  <a:pt x="71948" y="694"/>
                </a:lnTo>
                <a:lnTo>
                  <a:pt x="70878" y="556"/>
                </a:lnTo>
                <a:lnTo>
                  <a:pt x="69767" y="437"/>
                </a:lnTo>
                <a:lnTo>
                  <a:pt x="68618" y="318"/>
                </a:lnTo>
                <a:lnTo>
                  <a:pt x="67448" y="219"/>
                </a:lnTo>
                <a:lnTo>
                  <a:pt x="66258" y="139"/>
                </a:lnTo>
                <a:lnTo>
                  <a:pt x="65029" y="80"/>
                </a:lnTo>
                <a:lnTo>
                  <a:pt x="63780" y="40"/>
                </a:lnTo>
                <a:lnTo>
                  <a:pt x="62511" y="20"/>
                </a:lnTo>
                <a:lnTo>
                  <a:pt x="61203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98" name="Google Shape;1198;p66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99" name="Google Shape;1199;p66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200" name="Google Shape;1200;p66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1_1_1_1_1_1_4"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67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name="adj1" fmla="val 21353619"/>
              <a:gd name="adj2" fmla="val 142106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03" name="Google Shape;1203;p67"/>
          <p:cNvSpPr txBox="1">
            <a:spLocks noGrp="1"/>
          </p:cNvSpPr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04" name="Google Shape;1204;p67"/>
          <p:cNvSpPr txBox="1">
            <a:spLocks noGrp="1"/>
          </p:cNvSpPr>
          <p:nvPr>
            <p:ph type="title" idx="2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05" name="Google Shape;1205;p67"/>
          <p:cNvSpPr txBox="1">
            <a:spLocks noGrp="1"/>
          </p:cNvSpPr>
          <p:nvPr>
            <p:ph type="title" idx="3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06" name="Google Shape;1206;p67"/>
          <p:cNvSpPr txBox="1">
            <a:spLocks noGrp="1"/>
          </p:cNvSpPr>
          <p:nvPr>
            <p:ph type="title" idx="4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07" name="Google Shape;1207;p67"/>
          <p:cNvSpPr txBox="1">
            <a:spLocks noGrp="1"/>
          </p:cNvSpPr>
          <p:nvPr>
            <p:ph type="title" idx="5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08" name="Google Shape;1208;p67"/>
          <p:cNvSpPr txBox="1">
            <a:spLocks noGrp="1"/>
          </p:cNvSpPr>
          <p:nvPr>
            <p:ph type="title" idx="6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09" name="Google Shape;1209;p67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10" name="Google Shape;1210;p67"/>
          <p:cNvSpPr/>
          <p:nvPr/>
        </p:nvSpPr>
        <p:spPr>
          <a:xfrm rot="-6104187" flipH="1">
            <a:off x="4324040" y="2970795"/>
            <a:ext cx="1541221" cy="4732320"/>
          </a:xfrm>
          <a:prstGeom prst="chord">
            <a:avLst>
              <a:gd name="adj1" fmla="val 4994308"/>
              <a:gd name="adj2" fmla="val 1511404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11" name="Google Shape;1211;p67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name="adj1" fmla="val 5592353"/>
              <a:gd name="adj2" fmla="val 150240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12" name="Google Shape;1212;p67"/>
          <p:cNvSpPr txBox="1">
            <a:spLocks noGrp="1"/>
          </p:cNvSpPr>
          <p:nvPr>
            <p:ph type="body" idx="1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1213" name="Google Shape;1213;p67"/>
          <p:cNvSpPr txBox="1">
            <a:spLocks noGrp="1"/>
          </p:cNvSpPr>
          <p:nvPr>
            <p:ph type="body" idx="8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1214" name="Google Shape;1214;p67"/>
          <p:cNvSpPr txBox="1">
            <a:spLocks noGrp="1"/>
          </p:cNvSpPr>
          <p:nvPr>
            <p:ph type="body" idx="9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1215" name="Google Shape;1215;p67"/>
          <p:cNvSpPr txBox="1">
            <a:spLocks noGrp="1"/>
          </p:cNvSpPr>
          <p:nvPr>
            <p:ph type="body" idx="13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1216" name="Google Shape;1216;p67"/>
          <p:cNvSpPr txBox="1">
            <a:spLocks noGrp="1"/>
          </p:cNvSpPr>
          <p:nvPr>
            <p:ph type="body" idx="14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1217" name="Google Shape;1217;p67"/>
          <p:cNvSpPr txBox="1">
            <a:spLocks noGrp="1"/>
          </p:cNvSpPr>
          <p:nvPr>
            <p:ph type="body" idx="15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1218" name="Google Shape;1218;p67"/>
          <p:cNvSpPr txBox="1">
            <a:spLocks noGrp="1"/>
          </p:cNvSpPr>
          <p:nvPr>
            <p:ph type="body" idx="16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1219" name="Google Shape;1219;p67"/>
          <p:cNvSpPr txBox="1">
            <a:spLocks noGrp="1"/>
          </p:cNvSpPr>
          <p:nvPr>
            <p:ph type="body" idx="17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1220" name="Google Shape;1220;p67"/>
          <p:cNvSpPr txBox="1">
            <a:spLocks noGrp="1"/>
          </p:cNvSpPr>
          <p:nvPr>
            <p:ph type="body" idx="18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1221" name="Google Shape;1221;p67"/>
          <p:cNvSpPr txBox="1">
            <a:spLocks noGrp="1"/>
          </p:cNvSpPr>
          <p:nvPr>
            <p:ph type="title" idx="19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222" name="Google Shape;1222;p67"/>
          <p:cNvSpPr txBox="1">
            <a:spLocks noGrp="1"/>
          </p:cNvSpPr>
          <p:nvPr>
            <p:ph type="title" idx="20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- Dark">
  <p:cSld name="BLANK_1_1_1_1_1_1_1_1_1_1_4_1">
    <p:bg>
      <p:bgPr>
        <a:solidFill>
          <a:schemeClr val="lt1"/>
        </a:solidFill>
        <a:effectLst/>
      </p:bgPr>
    </p:bg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68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name="adj1" fmla="val 21353619"/>
              <a:gd name="adj2" fmla="val 14210633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25" name="Google Shape;1225;p68"/>
          <p:cNvSpPr txBox="1">
            <a:spLocks noGrp="1"/>
          </p:cNvSpPr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26" name="Google Shape;1226;p68"/>
          <p:cNvSpPr txBox="1">
            <a:spLocks noGrp="1"/>
          </p:cNvSpPr>
          <p:nvPr>
            <p:ph type="title" idx="2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27" name="Google Shape;1227;p68"/>
          <p:cNvSpPr txBox="1">
            <a:spLocks noGrp="1"/>
          </p:cNvSpPr>
          <p:nvPr>
            <p:ph type="title" idx="3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28" name="Google Shape;1228;p68"/>
          <p:cNvSpPr txBox="1">
            <a:spLocks noGrp="1"/>
          </p:cNvSpPr>
          <p:nvPr>
            <p:ph type="title" idx="4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29" name="Google Shape;1229;p68"/>
          <p:cNvSpPr txBox="1">
            <a:spLocks noGrp="1"/>
          </p:cNvSpPr>
          <p:nvPr>
            <p:ph type="title" idx="5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30" name="Google Shape;1230;p68"/>
          <p:cNvSpPr txBox="1">
            <a:spLocks noGrp="1"/>
          </p:cNvSpPr>
          <p:nvPr>
            <p:ph type="title" idx="6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31" name="Google Shape;1231;p68"/>
          <p:cNvSpPr txBox="1">
            <a:spLocks noGrp="1"/>
          </p:cNvSpPr>
          <p:nvPr>
            <p:ph type="title" idx="7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32" name="Google Shape;1232;p68"/>
          <p:cNvSpPr/>
          <p:nvPr/>
        </p:nvSpPr>
        <p:spPr>
          <a:xfrm rot="-6104187" flipH="1">
            <a:off x="4324040" y="2970795"/>
            <a:ext cx="1541221" cy="4732320"/>
          </a:xfrm>
          <a:prstGeom prst="chord">
            <a:avLst>
              <a:gd name="adj1" fmla="val 4994308"/>
              <a:gd name="adj2" fmla="val 1511404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33" name="Google Shape;1233;p68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name="adj1" fmla="val 5592353"/>
              <a:gd name="adj2" fmla="val 15024063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34" name="Google Shape;1234;p68"/>
          <p:cNvSpPr txBox="1">
            <a:spLocks noGrp="1"/>
          </p:cNvSpPr>
          <p:nvPr>
            <p:ph type="title" idx="8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35" name="Google Shape;1235;p68"/>
          <p:cNvSpPr txBox="1">
            <a:spLocks noGrp="1"/>
          </p:cNvSpPr>
          <p:nvPr>
            <p:ph type="body" idx="1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6" name="Google Shape;1236;p68"/>
          <p:cNvSpPr txBox="1">
            <a:spLocks noGrp="1"/>
          </p:cNvSpPr>
          <p:nvPr>
            <p:ph type="body" idx="9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7" name="Google Shape;1237;p68"/>
          <p:cNvSpPr txBox="1">
            <a:spLocks noGrp="1"/>
          </p:cNvSpPr>
          <p:nvPr>
            <p:ph type="body" idx="13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8" name="Google Shape;1238;p68"/>
          <p:cNvSpPr txBox="1">
            <a:spLocks noGrp="1"/>
          </p:cNvSpPr>
          <p:nvPr>
            <p:ph type="body" idx="14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9" name="Google Shape;1239;p68"/>
          <p:cNvSpPr txBox="1">
            <a:spLocks noGrp="1"/>
          </p:cNvSpPr>
          <p:nvPr>
            <p:ph type="body" idx="15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0" name="Google Shape;1240;p68"/>
          <p:cNvSpPr txBox="1">
            <a:spLocks noGrp="1"/>
          </p:cNvSpPr>
          <p:nvPr>
            <p:ph type="body" idx="16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1" name="Google Shape;1241;p68"/>
          <p:cNvSpPr txBox="1">
            <a:spLocks noGrp="1"/>
          </p:cNvSpPr>
          <p:nvPr>
            <p:ph type="body" idx="17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2" name="Google Shape;1242;p68"/>
          <p:cNvSpPr txBox="1">
            <a:spLocks noGrp="1"/>
          </p:cNvSpPr>
          <p:nvPr>
            <p:ph type="body" idx="18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3" name="Google Shape;1243;p68"/>
          <p:cNvSpPr txBox="1">
            <a:spLocks noGrp="1"/>
          </p:cNvSpPr>
          <p:nvPr>
            <p:ph type="body" idx="19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4" name="Google Shape;1244;p68"/>
          <p:cNvSpPr txBox="1">
            <a:spLocks noGrp="1"/>
          </p:cNvSpPr>
          <p:nvPr>
            <p:ph type="title" idx="20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and two bodies">
  <p:cSld name="BLANK_1_1_1_1_1_1_1_1_1_1_3_2">
    <p:bg>
      <p:bgPr>
        <a:solidFill>
          <a:schemeClr val="lt1"/>
        </a:solidFill>
        <a:effectLst/>
      </p:bgPr>
    </p:bg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69"/>
          <p:cNvSpPr/>
          <p:nvPr/>
        </p:nvSpPr>
        <p:spPr>
          <a:xfrm rot="-5400000" flipH="1">
            <a:off x="1263236" y="2706539"/>
            <a:ext cx="1173845" cy="3700317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47" name="Google Shape;1247;p69"/>
          <p:cNvSpPr/>
          <p:nvPr/>
        </p:nvSpPr>
        <p:spPr>
          <a:xfrm flipH="1">
            <a:off x="228605" y="3621311"/>
            <a:ext cx="3534079" cy="1522191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48" name="Google Shape;1248;p69"/>
          <p:cNvSpPr/>
          <p:nvPr/>
        </p:nvSpPr>
        <p:spPr>
          <a:xfrm flipH="1">
            <a:off x="234700" y="1635550"/>
            <a:ext cx="3321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249" name="Google Shape;1249;p69"/>
          <p:cNvGrpSpPr/>
          <p:nvPr/>
        </p:nvGrpSpPr>
        <p:grpSpPr>
          <a:xfrm flipH="1">
            <a:off x="7293000" y="0"/>
            <a:ext cx="1851000" cy="1225325"/>
            <a:chOff x="461225" y="3875100"/>
            <a:chExt cx="1851000" cy="1225325"/>
          </a:xfrm>
        </p:grpSpPr>
        <p:grpSp>
          <p:nvGrpSpPr>
            <p:cNvPr id="1250" name="Google Shape;1250;p69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1251" name="Google Shape;1251;p69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52" name="Google Shape;1252;p69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53" name="Google Shape;1253;p69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54" name="Google Shape;1254;p69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55" name="Google Shape;1255;p69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256" name="Google Shape;1256;p69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1257" name="Google Shape;1257;p69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58" name="Google Shape;1258;p6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59" name="Google Shape;1259;p6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60" name="Google Shape;1260;p69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261" name="Google Shape;1261;p69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1262" name="Google Shape;1262;p6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63" name="Google Shape;1263;p6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64" name="Google Shape;1264;p6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65" name="Google Shape;1265;p6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266" name="Google Shape;1266;p69"/>
          <p:cNvSpPr txBox="1">
            <a:spLocks noGrp="1"/>
          </p:cNvSpPr>
          <p:nvPr>
            <p:ph type="title"/>
          </p:nvPr>
        </p:nvSpPr>
        <p:spPr>
          <a:xfrm>
            <a:off x="3822450" y="1287875"/>
            <a:ext cx="4295400" cy="277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67" name="Google Shape;1267;p69"/>
          <p:cNvSpPr txBox="1">
            <a:spLocks noGrp="1"/>
          </p:cNvSpPr>
          <p:nvPr>
            <p:ph type="title" idx="2"/>
          </p:nvPr>
        </p:nvSpPr>
        <p:spPr>
          <a:xfrm>
            <a:off x="85725" y="1287875"/>
            <a:ext cx="33474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68" name="Google Shape;1268;p69"/>
          <p:cNvSpPr>
            <a:spLocks noGrp="1"/>
          </p:cNvSpPr>
          <p:nvPr>
            <p:ph type="pic" idx="3"/>
          </p:nvPr>
        </p:nvSpPr>
        <p:spPr>
          <a:xfrm>
            <a:off x="227225" y="18323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1269" name="Google Shape;1269;p69"/>
          <p:cNvSpPr>
            <a:spLocks noGrp="1"/>
          </p:cNvSpPr>
          <p:nvPr>
            <p:ph type="pic" idx="4"/>
          </p:nvPr>
        </p:nvSpPr>
        <p:spPr>
          <a:xfrm>
            <a:off x="227225" y="267242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1270" name="Google Shape;1270;p69"/>
          <p:cNvSpPr>
            <a:spLocks noGrp="1"/>
          </p:cNvSpPr>
          <p:nvPr>
            <p:ph type="pic" idx="5"/>
          </p:nvPr>
        </p:nvSpPr>
        <p:spPr>
          <a:xfrm>
            <a:off x="227225" y="35124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1271" name="Google Shape;1271;p69"/>
          <p:cNvSpPr txBox="1">
            <a:spLocks noGrp="1"/>
          </p:cNvSpPr>
          <p:nvPr>
            <p:ph type="title" idx="6"/>
          </p:nvPr>
        </p:nvSpPr>
        <p:spPr>
          <a:xfrm>
            <a:off x="1048325" y="183237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72" name="Google Shape;1272;p69"/>
          <p:cNvSpPr txBox="1">
            <a:spLocks noGrp="1"/>
          </p:cNvSpPr>
          <p:nvPr>
            <p:ph type="title" idx="7"/>
          </p:nvPr>
        </p:nvSpPr>
        <p:spPr>
          <a:xfrm>
            <a:off x="1048325" y="267242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73" name="Google Shape;1273;p69"/>
          <p:cNvSpPr txBox="1">
            <a:spLocks noGrp="1"/>
          </p:cNvSpPr>
          <p:nvPr>
            <p:ph type="title" idx="8"/>
          </p:nvPr>
        </p:nvSpPr>
        <p:spPr>
          <a:xfrm>
            <a:off x="1048325" y="351247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74" name="Google Shape;1274;p69"/>
          <p:cNvSpPr txBox="1">
            <a:spLocks noGrp="1"/>
          </p:cNvSpPr>
          <p:nvPr>
            <p:ph type="title" idx="9"/>
          </p:nvPr>
        </p:nvSpPr>
        <p:spPr>
          <a:xfrm>
            <a:off x="3820750" y="1711525"/>
            <a:ext cx="1800000" cy="1522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1275" name="Google Shape;1275;p69"/>
          <p:cNvSpPr txBox="1">
            <a:spLocks noGrp="1"/>
          </p:cNvSpPr>
          <p:nvPr>
            <p:ph type="title" idx="13"/>
          </p:nvPr>
        </p:nvSpPr>
        <p:spPr>
          <a:xfrm>
            <a:off x="7107575" y="1711450"/>
            <a:ext cx="874200" cy="15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276" name="Google Shape;1276;p69"/>
          <p:cNvSpPr txBox="1">
            <a:spLocks noGrp="1"/>
          </p:cNvSpPr>
          <p:nvPr>
            <p:ph type="title" idx="14"/>
          </p:nvPr>
        </p:nvSpPr>
        <p:spPr>
          <a:xfrm>
            <a:off x="5518325" y="1711575"/>
            <a:ext cx="1322100" cy="15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277" name="Google Shape;1277;p69"/>
          <p:cNvSpPr txBox="1">
            <a:spLocks noGrp="1"/>
          </p:cNvSpPr>
          <p:nvPr>
            <p:ph type="title" idx="15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78" name="Google Shape;1278;p69"/>
          <p:cNvSpPr txBox="1">
            <a:spLocks noGrp="1"/>
          </p:cNvSpPr>
          <p:nvPr>
            <p:ph type="title" idx="16"/>
          </p:nvPr>
        </p:nvSpPr>
        <p:spPr>
          <a:xfrm>
            <a:off x="93381" y="502775"/>
            <a:ext cx="71781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9" name="Google Shape;1279;p69"/>
          <p:cNvSpPr txBox="1">
            <a:spLocks noGrp="1"/>
          </p:cNvSpPr>
          <p:nvPr>
            <p:ph type="title" idx="17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and Project Roadmap">
  <p:cSld name="BLANK_1_1_1_1_1_1_1_1_1_1_3_1">
    <p:bg>
      <p:bgPr>
        <a:solidFill>
          <a:schemeClr val="lt1"/>
        </a:solidFill>
        <a:effectLst/>
      </p:bgPr>
    </p:bg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70"/>
          <p:cNvSpPr txBox="1">
            <a:spLocks noGrp="1"/>
          </p:cNvSpPr>
          <p:nvPr>
            <p:ph type="title"/>
          </p:nvPr>
        </p:nvSpPr>
        <p:spPr>
          <a:xfrm>
            <a:off x="134550" y="13393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82" name="Google Shape;1282;p70"/>
          <p:cNvSpPr txBox="1">
            <a:spLocks noGrp="1"/>
          </p:cNvSpPr>
          <p:nvPr>
            <p:ph type="title" idx="2"/>
          </p:nvPr>
        </p:nvSpPr>
        <p:spPr>
          <a:xfrm>
            <a:off x="1326150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83" name="Google Shape;1283;p70"/>
          <p:cNvSpPr txBox="1">
            <a:spLocks noGrp="1"/>
          </p:cNvSpPr>
          <p:nvPr>
            <p:ph type="title" idx="3"/>
          </p:nvPr>
        </p:nvSpPr>
        <p:spPr>
          <a:xfrm>
            <a:off x="3877025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84" name="Google Shape;1284;p70"/>
          <p:cNvSpPr txBox="1">
            <a:spLocks noGrp="1"/>
          </p:cNvSpPr>
          <p:nvPr>
            <p:ph type="title" idx="4"/>
          </p:nvPr>
        </p:nvSpPr>
        <p:spPr>
          <a:xfrm>
            <a:off x="6291700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85" name="Google Shape;1285;p70"/>
          <p:cNvSpPr txBox="1">
            <a:spLocks noGrp="1"/>
          </p:cNvSpPr>
          <p:nvPr>
            <p:ph type="title" idx="5"/>
          </p:nvPr>
        </p:nvSpPr>
        <p:spPr>
          <a:xfrm>
            <a:off x="134550" y="2545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86" name="Google Shape;1286;p70"/>
          <p:cNvSpPr txBox="1">
            <a:spLocks noGrp="1"/>
          </p:cNvSpPr>
          <p:nvPr>
            <p:ph type="title" idx="6"/>
          </p:nvPr>
        </p:nvSpPr>
        <p:spPr>
          <a:xfrm>
            <a:off x="134550" y="370397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87" name="Google Shape;1287;p70"/>
          <p:cNvSpPr txBox="1">
            <a:spLocks noGrp="1"/>
          </p:cNvSpPr>
          <p:nvPr>
            <p:ph type="title" idx="7"/>
          </p:nvPr>
        </p:nvSpPr>
        <p:spPr>
          <a:xfrm>
            <a:off x="3877025" y="1339350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88" name="Google Shape;1288;p70"/>
          <p:cNvSpPr txBox="1">
            <a:spLocks noGrp="1"/>
          </p:cNvSpPr>
          <p:nvPr>
            <p:ph type="title" idx="8"/>
          </p:nvPr>
        </p:nvSpPr>
        <p:spPr>
          <a:xfrm>
            <a:off x="3877025" y="2552413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89" name="Google Shape;1289;p70"/>
          <p:cNvSpPr txBox="1">
            <a:spLocks noGrp="1"/>
          </p:cNvSpPr>
          <p:nvPr>
            <p:ph type="title" idx="9"/>
          </p:nvPr>
        </p:nvSpPr>
        <p:spPr>
          <a:xfrm>
            <a:off x="3877025" y="3711169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90" name="Google Shape;1290;p70"/>
          <p:cNvSpPr txBox="1">
            <a:spLocks noGrp="1"/>
          </p:cNvSpPr>
          <p:nvPr>
            <p:ph type="title" idx="13"/>
          </p:nvPr>
        </p:nvSpPr>
        <p:spPr>
          <a:xfrm>
            <a:off x="6427900" y="2552413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91" name="Google Shape;1291;p70"/>
          <p:cNvSpPr txBox="1">
            <a:spLocks noGrp="1"/>
          </p:cNvSpPr>
          <p:nvPr>
            <p:ph type="title" idx="14"/>
          </p:nvPr>
        </p:nvSpPr>
        <p:spPr>
          <a:xfrm>
            <a:off x="6427900" y="1339350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92" name="Google Shape;1292;p70"/>
          <p:cNvSpPr txBox="1">
            <a:spLocks noGrp="1"/>
          </p:cNvSpPr>
          <p:nvPr>
            <p:ph type="title" idx="15"/>
          </p:nvPr>
        </p:nvSpPr>
        <p:spPr>
          <a:xfrm>
            <a:off x="6427900" y="3711169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93" name="Google Shape;1293;p70"/>
          <p:cNvSpPr txBox="1">
            <a:spLocks noGrp="1"/>
          </p:cNvSpPr>
          <p:nvPr>
            <p:ph type="title" idx="16"/>
          </p:nvPr>
        </p:nvSpPr>
        <p:spPr>
          <a:xfrm>
            <a:off x="1326150" y="1339350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94" name="Google Shape;1294;p70"/>
          <p:cNvSpPr txBox="1">
            <a:spLocks noGrp="1"/>
          </p:cNvSpPr>
          <p:nvPr>
            <p:ph type="title" idx="17"/>
          </p:nvPr>
        </p:nvSpPr>
        <p:spPr>
          <a:xfrm>
            <a:off x="1326150" y="2545213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95" name="Google Shape;1295;p70"/>
          <p:cNvSpPr txBox="1">
            <a:spLocks noGrp="1"/>
          </p:cNvSpPr>
          <p:nvPr>
            <p:ph type="title" idx="18"/>
          </p:nvPr>
        </p:nvSpPr>
        <p:spPr>
          <a:xfrm>
            <a:off x="1326150" y="3703969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96" name="Google Shape;1296;p70"/>
          <p:cNvSpPr txBox="1">
            <a:spLocks noGrp="1"/>
          </p:cNvSpPr>
          <p:nvPr>
            <p:ph type="title" idx="1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97" name="Google Shape;1297;p70"/>
          <p:cNvSpPr txBox="1">
            <a:spLocks noGrp="1"/>
          </p:cNvSpPr>
          <p:nvPr>
            <p:ph type="title" idx="20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98" name="Google Shape;1298;p70"/>
          <p:cNvSpPr txBox="1">
            <a:spLocks noGrp="1"/>
          </p:cNvSpPr>
          <p:nvPr>
            <p:ph type="title" idx="21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BLANK_1_1_1_1_1_1_1_1_1_1_2"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71"/>
          <p:cNvSpPr/>
          <p:nvPr/>
        </p:nvSpPr>
        <p:spPr>
          <a:xfrm>
            <a:off x="8210550" y="-7150"/>
            <a:ext cx="945375" cy="1453000"/>
          </a:xfrm>
          <a:custGeom>
            <a:avLst/>
            <a:gdLst/>
            <a:ahLst/>
            <a:cxnLst/>
            <a:rect l="l" t="t" r="r" b="b"/>
            <a:pathLst>
              <a:path w="37815" h="58120" extrusionOk="0">
                <a:moveTo>
                  <a:pt x="0" y="35846"/>
                </a:moveTo>
                <a:lnTo>
                  <a:pt x="37815" y="58120"/>
                </a:lnTo>
                <a:lnTo>
                  <a:pt x="37589" y="0"/>
                </a:lnTo>
                <a:lnTo>
                  <a:pt x="2413" y="3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301" name="Google Shape;1301;p71"/>
          <p:cNvSpPr/>
          <p:nvPr/>
        </p:nvSpPr>
        <p:spPr>
          <a:xfrm>
            <a:off x="4614025" y="-6850"/>
            <a:ext cx="3659250" cy="1404775"/>
          </a:xfrm>
          <a:custGeom>
            <a:avLst/>
            <a:gdLst/>
            <a:ahLst/>
            <a:cxnLst/>
            <a:rect l="l" t="t" r="r" b="b"/>
            <a:pathLst>
              <a:path w="146370" h="56191" extrusionOk="0">
                <a:moveTo>
                  <a:pt x="5482" y="0"/>
                </a:moveTo>
                <a:lnTo>
                  <a:pt x="0" y="56191"/>
                </a:lnTo>
                <a:lnTo>
                  <a:pt x="144451" y="35907"/>
                </a:lnTo>
                <a:lnTo>
                  <a:pt x="146370" y="27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</p:sp>
      <p:sp>
        <p:nvSpPr>
          <p:cNvPr id="1302" name="Google Shape;1302;p71"/>
          <p:cNvSpPr txBox="1">
            <a:spLocks noGrp="1"/>
          </p:cNvSpPr>
          <p:nvPr>
            <p:ph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303" name="Google Shape;1303;p71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04" name="Google Shape;1304;p71"/>
          <p:cNvSpPr txBox="1">
            <a:spLocks noGrp="1"/>
          </p:cNvSpPr>
          <p:nvPr>
            <p:ph type="title" idx="3"/>
          </p:nvPr>
        </p:nvSpPr>
        <p:spPr>
          <a:xfrm>
            <a:off x="211795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305" name="Google Shape;1305;p71"/>
          <p:cNvSpPr txBox="1">
            <a:spLocks noGrp="1"/>
          </p:cNvSpPr>
          <p:nvPr>
            <p:ph type="title" idx="4"/>
          </p:nvPr>
        </p:nvSpPr>
        <p:spPr>
          <a:xfrm>
            <a:off x="398730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306" name="Google Shape;1306;p71"/>
          <p:cNvSpPr txBox="1">
            <a:spLocks noGrp="1"/>
          </p:cNvSpPr>
          <p:nvPr>
            <p:ph type="title" idx="5"/>
          </p:nvPr>
        </p:nvSpPr>
        <p:spPr>
          <a:xfrm>
            <a:off x="38905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307" name="Google Shape;1307;p71"/>
          <p:cNvSpPr txBox="1">
            <a:spLocks noGrp="1"/>
          </p:cNvSpPr>
          <p:nvPr>
            <p:ph type="title" idx="6"/>
          </p:nvPr>
        </p:nvSpPr>
        <p:spPr>
          <a:xfrm>
            <a:off x="5858938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308" name="Google Shape;1308;p71"/>
          <p:cNvSpPr txBox="1">
            <a:spLocks noGrp="1"/>
          </p:cNvSpPr>
          <p:nvPr>
            <p:ph type="title" idx="7"/>
          </p:nvPr>
        </p:nvSpPr>
        <p:spPr>
          <a:xfrm>
            <a:off x="7730563" y="1797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309" name="Google Shape;1309;p71"/>
          <p:cNvSpPr txBox="1">
            <a:spLocks noGrp="1"/>
          </p:cNvSpPr>
          <p:nvPr>
            <p:ph type="body" idx="1"/>
          </p:nvPr>
        </p:nvSpPr>
        <p:spPr>
          <a:xfrm>
            <a:off x="148300" y="2960850"/>
            <a:ext cx="13746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310" name="Google Shape;1310;p71"/>
          <p:cNvSpPr txBox="1">
            <a:spLocks noGrp="1"/>
          </p:cNvSpPr>
          <p:nvPr>
            <p:ph type="body" idx="8"/>
          </p:nvPr>
        </p:nvSpPr>
        <p:spPr>
          <a:xfrm>
            <a:off x="3601450" y="2960850"/>
            <a:ext cx="15795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311" name="Google Shape;1311;p71"/>
          <p:cNvSpPr txBox="1">
            <a:spLocks noGrp="1"/>
          </p:cNvSpPr>
          <p:nvPr>
            <p:ph type="body" idx="9"/>
          </p:nvPr>
        </p:nvSpPr>
        <p:spPr>
          <a:xfrm>
            <a:off x="5565675" y="2960850"/>
            <a:ext cx="14877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312" name="Google Shape;1312;p71"/>
          <p:cNvSpPr txBox="1">
            <a:spLocks noGrp="1"/>
          </p:cNvSpPr>
          <p:nvPr>
            <p:ph type="body" idx="13"/>
          </p:nvPr>
        </p:nvSpPr>
        <p:spPr>
          <a:xfrm>
            <a:off x="7346300" y="3194850"/>
            <a:ext cx="1649400" cy="14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1313" name="Google Shape;1313;p71"/>
          <p:cNvSpPr txBox="1">
            <a:spLocks noGrp="1"/>
          </p:cNvSpPr>
          <p:nvPr>
            <p:ph type="body" idx="14"/>
          </p:nvPr>
        </p:nvSpPr>
        <p:spPr>
          <a:xfrm>
            <a:off x="1842125" y="2960850"/>
            <a:ext cx="13746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314" name="Google Shape;1314;p71"/>
          <p:cNvSpPr txBox="1">
            <a:spLocks noGrp="1"/>
          </p:cNvSpPr>
          <p:nvPr>
            <p:ph type="title" idx="1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Alt 2">
  <p:cSld name="BLANK_1_1_1_1_1_1_1_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/>
          <p:nvPr/>
        </p:nvSpPr>
        <p:spPr>
          <a:xfrm>
            <a:off x="5861425" y="3065475"/>
            <a:ext cx="3282600" cy="2078950"/>
          </a:xfrm>
          <a:custGeom>
            <a:avLst/>
            <a:gdLst/>
            <a:ahLst/>
            <a:cxnLst/>
            <a:rect l="l" t="t" r="r" b="b"/>
            <a:pathLst>
              <a:path w="131304" h="83158" extrusionOk="0">
                <a:moveTo>
                  <a:pt x="131286" y="0"/>
                </a:moveTo>
                <a:lnTo>
                  <a:pt x="131304" y="83132"/>
                </a:lnTo>
                <a:lnTo>
                  <a:pt x="0" y="83158"/>
                </a:lnTo>
                <a:lnTo>
                  <a:pt x="55816" y="434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94" name="Google Shape;194;p8"/>
          <p:cNvSpPr/>
          <p:nvPr/>
        </p:nvSpPr>
        <p:spPr>
          <a:xfrm>
            <a:off x="6818025" y="1675"/>
            <a:ext cx="2326300" cy="3183925"/>
          </a:xfrm>
          <a:custGeom>
            <a:avLst/>
            <a:gdLst/>
            <a:ahLst/>
            <a:cxnLst/>
            <a:rect l="l" t="t" r="r" b="b"/>
            <a:pathLst>
              <a:path w="93052" h="127357" extrusionOk="0">
                <a:moveTo>
                  <a:pt x="17353" y="127357"/>
                </a:moveTo>
                <a:lnTo>
                  <a:pt x="0" y="18662"/>
                </a:lnTo>
                <a:lnTo>
                  <a:pt x="93052" y="0"/>
                </a:lnTo>
                <a:lnTo>
                  <a:pt x="93019" y="12255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grpSp>
        <p:nvGrpSpPr>
          <p:cNvPr id="195" name="Google Shape;195;p8"/>
          <p:cNvGrpSpPr/>
          <p:nvPr/>
        </p:nvGrpSpPr>
        <p:grpSpPr>
          <a:xfrm>
            <a:off x="25" y="4625"/>
            <a:ext cx="2329791" cy="795413"/>
            <a:chOff x="21" y="-511"/>
            <a:chExt cx="2329791" cy="800617"/>
          </a:xfrm>
        </p:grpSpPr>
        <p:grpSp>
          <p:nvGrpSpPr>
            <p:cNvPr id="196" name="Google Shape;196;p8"/>
            <p:cNvGrpSpPr/>
            <p:nvPr/>
          </p:nvGrpSpPr>
          <p:grpSpPr>
            <a:xfrm rot="10800000" flipH="1">
              <a:off x="25" y="392516"/>
              <a:ext cx="1927788" cy="407590"/>
              <a:chOff x="537425" y="3249175"/>
              <a:chExt cx="1774800" cy="370200"/>
            </a:xfrm>
          </p:grpSpPr>
          <p:sp>
            <p:nvSpPr>
              <p:cNvPr id="197" name="Google Shape;197;p8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02" name="Google Shape;202;p8"/>
            <p:cNvGrpSpPr/>
            <p:nvPr/>
          </p:nvGrpSpPr>
          <p:grpSpPr>
            <a:xfrm rot="10800000" flipH="1">
              <a:off x="21" y="-511"/>
              <a:ext cx="1927788" cy="393115"/>
              <a:chOff x="537425" y="3249175"/>
              <a:chExt cx="1774800" cy="370200"/>
            </a:xfrm>
          </p:grpSpPr>
          <p:sp>
            <p:nvSpPr>
              <p:cNvPr id="203" name="Google Shape;203;p8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208" name="Google Shape;208;p8"/>
            <p:cNvSpPr/>
            <p:nvPr/>
          </p:nvSpPr>
          <p:spPr>
            <a:xfrm rot="10800000" flipH="1">
              <a:off x="1927813" y="392406"/>
              <a:ext cx="402000" cy="407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09" name="Google Shape;209;p8"/>
          <p:cNvSpPr txBox="1">
            <a:spLocks noGrp="1"/>
          </p:cNvSpPr>
          <p:nvPr>
            <p:ph type="title"/>
          </p:nvPr>
        </p:nvSpPr>
        <p:spPr>
          <a:xfrm>
            <a:off x="96025" y="1206300"/>
            <a:ext cx="6507000" cy="18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8"/>
          <p:cNvSpPr/>
          <p:nvPr/>
        </p:nvSpPr>
        <p:spPr>
          <a:xfrm rot="386111">
            <a:off x="5422314" y="2861786"/>
            <a:ext cx="5875319" cy="1732905"/>
          </a:xfrm>
          <a:prstGeom prst="chord">
            <a:avLst>
              <a:gd name="adj1" fmla="val 2600939"/>
              <a:gd name="adj2" fmla="val 1856118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1" name="Google Shape;211;p8"/>
          <p:cNvSpPr/>
          <p:nvPr/>
        </p:nvSpPr>
        <p:spPr>
          <a:xfrm rot="1800094">
            <a:off x="5534438" y="2649896"/>
            <a:ext cx="4427191" cy="1750358"/>
          </a:xfrm>
          <a:prstGeom prst="chord">
            <a:avLst>
              <a:gd name="adj1" fmla="val 837048"/>
              <a:gd name="adj2" fmla="val 1966528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2" name="Google Shape;212;p8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13" name="Google Shape;213;p8"/>
          <p:cNvSpPr txBox="1">
            <a:spLocks noGrp="1"/>
          </p:cNvSpPr>
          <p:nvPr>
            <p:ph type="subTitle" idx="1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14" name="Google Shape;214;p8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4">
  <p:cSld name="BLANK_1_1_1_1_1_1_1_1_1_1_2_1"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6" name="Google Shape;1316;p72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1317" name="Google Shape;1317;p72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1318" name="Google Shape;1318;p72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19" name="Google Shape;1319;p72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20" name="Google Shape;1320;p72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21" name="Google Shape;1321;p72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22" name="Google Shape;1322;p72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323" name="Google Shape;1323;p72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1324" name="Google Shape;1324;p72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25" name="Google Shape;1325;p7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26" name="Google Shape;1326;p7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27" name="Google Shape;1327;p72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328" name="Google Shape;1328;p72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1329" name="Google Shape;1329;p72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30" name="Google Shape;1330;p7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31" name="Google Shape;1331;p7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32" name="Google Shape;1332;p72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333" name="Google Shape;1333;p72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34" name="Google Shape;1334;p72"/>
          <p:cNvSpPr/>
          <p:nvPr/>
        </p:nvSpPr>
        <p:spPr>
          <a:xfrm>
            <a:off x="5023375" y="3994875"/>
            <a:ext cx="3941541" cy="1148616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35" name="Google Shape;1335;p72"/>
          <p:cNvSpPr/>
          <p:nvPr/>
        </p:nvSpPr>
        <p:spPr>
          <a:xfrm rot="5400000">
            <a:off x="6364434" y="2363929"/>
            <a:ext cx="912991" cy="4646142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36" name="Google Shape;1336;p72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337" name="Google Shape;1337;p72"/>
          <p:cNvSpPr/>
          <p:nvPr/>
        </p:nvSpPr>
        <p:spPr>
          <a:xfrm>
            <a:off x="1643225" y="-725"/>
            <a:ext cx="5761425" cy="711800"/>
          </a:xfrm>
          <a:custGeom>
            <a:avLst/>
            <a:gdLst/>
            <a:ahLst/>
            <a:cxnLst/>
            <a:rect l="l" t="t" r="r" b="b"/>
            <a:pathLst>
              <a:path w="230457" h="28472" extrusionOk="0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338" name="Google Shape;1338;p72"/>
          <p:cNvSpPr/>
          <p:nvPr/>
        </p:nvSpPr>
        <p:spPr>
          <a:xfrm>
            <a:off x="7140700" y="-1350"/>
            <a:ext cx="2003375" cy="714225"/>
          </a:xfrm>
          <a:custGeom>
            <a:avLst/>
            <a:gdLst/>
            <a:ahLst/>
            <a:cxnLst/>
            <a:rect l="l" t="t" r="r" b="b"/>
            <a:pathLst>
              <a:path w="80135" h="28569" extrusionOk="0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14325" dist="28575" dir="5400000" algn="bl" rotWithShape="0">
              <a:schemeClr val="accent4">
                <a:alpha val="24000"/>
              </a:schemeClr>
            </a:outerShdw>
          </a:effectLst>
        </p:spPr>
      </p:sp>
      <p:sp>
        <p:nvSpPr>
          <p:cNvPr id="1339" name="Google Shape;1339;p72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E46962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ps">
  <p:cSld name="BLANK_1_1_1_1_1_1_1_1_1_1_2_1_1"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73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1342" name="Google Shape;1342;p73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1343" name="Google Shape;1343;p73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44" name="Google Shape;1344;p73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45" name="Google Shape;1345;p73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46" name="Google Shape;1346;p73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47" name="Google Shape;1347;p73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348" name="Google Shape;1348;p73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1349" name="Google Shape;1349;p73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50" name="Google Shape;1350;p73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51" name="Google Shape;1351;p73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52" name="Google Shape;1352;p73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353" name="Google Shape;1353;p73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1354" name="Google Shape;1354;p73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55" name="Google Shape;1355;p73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56" name="Google Shape;1356;p73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57" name="Google Shape;1357;p73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358" name="Google Shape;1358;p73"/>
          <p:cNvSpPr/>
          <p:nvPr/>
        </p:nvSpPr>
        <p:spPr>
          <a:xfrm>
            <a:off x="5023375" y="3994875"/>
            <a:ext cx="3941541" cy="1148616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59" name="Google Shape;1359;p73"/>
          <p:cNvSpPr/>
          <p:nvPr/>
        </p:nvSpPr>
        <p:spPr>
          <a:xfrm rot="5400000">
            <a:off x="6364434" y="2363929"/>
            <a:ext cx="912991" cy="4646142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60" name="Google Shape;1360;p73"/>
          <p:cNvSpPr/>
          <p:nvPr/>
        </p:nvSpPr>
        <p:spPr>
          <a:xfrm>
            <a:off x="1643225" y="-725"/>
            <a:ext cx="5761425" cy="711800"/>
          </a:xfrm>
          <a:custGeom>
            <a:avLst/>
            <a:gdLst/>
            <a:ahLst/>
            <a:cxnLst/>
            <a:rect l="l" t="t" r="r" b="b"/>
            <a:pathLst>
              <a:path w="230457" h="28472" extrusionOk="0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361" name="Google Shape;1361;p73"/>
          <p:cNvSpPr/>
          <p:nvPr/>
        </p:nvSpPr>
        <p:spPr>
          <a:xfrm>
            <a:off x="7140700" y="-1350"/>
            <a:ext cx="2003375" cy="714225"/>
          </a:xfrm>
          <a:custGeom>
            <a:avLst/>
            <a:gdLst/>
            <a:ahLst/>
            <a:cxnLst/>
            <a:rect l="l" t="t" r="r" b="b"/>
            <a:pathLst>
              <a:path w="80135" h="28569" extrusionOk="0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1000">
                <a:schemeClr val="accent1"/>
              </a:gs>
              <a:gs pos="26000">
                <a:schemeClr val="accent3"/>
              </a:gs>
              <a:gs pos="63000">
                <a:schemeClr val="accent4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  <a:effectLst>
            <a:outerShdw blurRad="314325" dist="28575" dir="5400000" algn="bl" rotWithShape="0">
              <a:schemeClr val="accent4">
                <a:alpha val="24000"/>
              </a:schemeClr>
            </a:outerShdw>
          </a:effectLst>
        </p:spPr>
      </p:sp>
      <p:cxnSp>
        <p:nvCxnSpPr>
          <p:cNvPr id="1362" name="Google Shape;1362;p73"/>
          <p:cNvCxnSpPr/>
          <p:nvPr/>
        </p:nvCxnSpPr>
        <p:spPr>
          <a:xfrm rot="10800000">
            <a:off x="605578" y="17941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3" name="Google Shape;1363;p73"/>
          <p:cNvCxnSpPr/>
          <p:nvPr/>
        </p:nvCxnSpPr>
        <p:spPr>
          <a:xfrm rot="10800000">
            <a:off x="605578" y="27319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4" name="Google Shape;1364;p73"/>
          <p:cNvCxnSpPr/>
          <p:nvPr/>
        </p:nvCxnSpPr>
        <p:spPr>
          <a:xfrm rot="10800000">
            <a:off x="606300" y="36697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5" name="Google Shape;1365;p73"/>
          <p:cNvSpPr txBox="1">
            <a:spLocks noGrp="1"/>
          </p:cNvSpPr>
          <p:nvPr>
            <p:ph type="body" idx="1"/>
          </p:nvPr>
        </p:nvSpPr>
        <p:spPr>
          <a:xfrm>
            <a:off x="5788075" y="1906850"/>
            <a:ext cx="3021300" cy="8250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366" name="Google Shape;1366;p73"/>
          <p:cNvSpPr txBox="1">
            <a:spLocks noGrp="1"/>
          </p:cNvSpPr>
          <p:nvPr>
            <p:ph type="title"/>
          </p:nvPr>
        </p:nvSpPr>
        <p:spPr>
          <a:xfrm>
            <a:off x="2134625" y="2853988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1367" name="Google Shape;1367;p73"/>
          <p:cNvSpPr txBox="1">
            <a:spLocks noGrp="1"/>
          </p:cNvSpPr>
          <p:nvPr>
            <p:ph type="body" idx="2"/>
          </p:nvPr>
        </p:nvSpPr>
        <p:spPr>
          <a:xfrm>
            <a:off x="5788075" y="2855650"/>
            <a:ext cx="3021300" cy="814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368" name="Google Shape;1368;p73"/>
          <p:cNvSpPr txBox="1">
            <a:spLocks noGrp="1"/>
          </p:cNvSpPr>
          <p:nvPr>
            <p:ph type="title" idx="3"/>
          </p:nvPr>
        </p:nvSpPr>
        <p:spPr>
          <a:xfrm>
            <a:off x="525175" y="2853988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1369" name="Google Shape;1369;p73"/>
          <p:cNvSpPr txBox="1">
            <a:spLocks noGrp="1"/>
          </p:cNvSpPr>
          <p:nvPr>
            <p:ph type="title" idx="4"/>
          </p:nvPr>
        </p:nvSpPr>
        <p:spPr>
          <a:xfrm>
            <a:off x="2134625" y="3793475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1370" name="Google Shape;1370;p73"/>
          <p:cNvSpPr txBox="1">
            <a:spLocks noGrp="1"/>
          </p:cNvSpPr>
          <p:nvPr>
            <p:ph type="body" idx="5"/>
          </p:nvPr>
        </p:nvSpPr>
        <p:spPr>
          <a:xfrm>
            <a:off x="5788075" y="3793450"/>
            <a:ext cx="3021300" cy="8361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371" name="Google Shape;1371;p73"/>
          <p:cNvSpPr txBox="1">
            <a:spLocks noGrp="1"/>
          </p:cNvSpPr>
          <p:nvPr>
            <p:ph type="title" idx="6"/>
          </p:nvPr>
        </p:nvSpPr>
        <p:spPr>
          <a:xfrm>
            <a:off x="525175" y="3793475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1372" name="Google Shape;1372;p73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73" name="Google Shape;1373;p73"/>
          <p:cNvSpPr txBox="1">
            <a:spLocks noGrp="1"/>
          </p:cNvSpPr>
          <p:nvPr>
            <p:ph type="title" idx="8"/>
          </p:nvPr>
        </p:nvSpPr>
        <p:spPr>
          <a:xfrm>
            <a:off x="2134625" y="1914525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1374" name="Google Shape;1374;p73"/>
          <p:cNvSpPr txBox="1">
            <a:spLocks noGrp="1"/>
          </p:cNvSpPr>
          <p:nvPr>
            <p:ph type="title" idx="9"/>
          </p:nvPr>
        </p:nvSpPr>
        <p:spPr>
          <a:xfrm>
            <a:off x="525175" y="1914525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1375" name="Google Shape;1375;p73"/>
          <p:cNvSpPr txBox="1">
            <a:spLocks noGrp="1"/>
          </p:cNvSpPr>
          <p:nvPr>
            <p:ph type="title" idx="13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376" name="Google Shape;1376;p73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E46962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- Alt 1">
  <p:cSld name="BLANK_1_1_1_1_1_1_1_1_1_1_1"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74"/>
          <p:cNvGrpSpPr/>
          <p:nvPr/>
        </p:nvGrpSpPr>
        <p:grpSpPr>
          <a:xfrm>
            <a:off x="115026" y="364"/>
            <a:ext cx="5125634" cy="5143564"/>
            <a:chOff x="312900" y="2788524"/>
            <a:chExt cx="2221197" cy="1994480"/>
          </a:xfrm>
        </p:grpSpPr>
        <p:grpSp>
          <p:nvGrpSpPr>
            <p:cNvPr id="1379" name="Google Shape;1379;p74"/>
            <p:cNvGrpSpPr/>
            <p:nvPr/>
          </p:nvGrpSpPr>
          <p:grpSpPr>
            <a:xfrm>
              <a:off x="312900" y="2788524"/>
              <a:ext cx="1851000" cy="1994480"/>
              <a:chOff x="461225" y="3244074"/>
              <a:chExt cx="1851000" cy="1994480"/>
            </a:xfrm>
          </p:grpSpPr>
          <p:grpSp>
            <p:nvGrpSpPr>
              <p:cNvPr id="1380" name="Google Shape;1380;p74"/>
              <p:cNvGrpSpPr/>
              <p:nvPr/>
            </p:nvGrpSpPr>
            <p:grpSpPr>
              <a:xfrm>
                <a:off x="461229" y="3244074"/>
                <a:ext cx="1850992" cy="1994480"/>
                <a:chOff x="461229" y="3244074"/>
                <a:chExt cx="1850992" cy="1994480"/>
              </a:xfrm>
            </p:grpSpPr>
            <p:sp>
              <p:nvSpPr>
                <p:cNvPr id="1381" name="Google Shape;1381;p74"/>
                <p:cNvSpPr/>
                <p:nvPr/>
              </p:nvSpPr>
              <p:spPr>
                <a:xfrm>
                  <a:off x="461229" y="3244074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2" name="Google Shape;1382;p74"/>
                <p:cNvSpPr/>
                <p:nvPr/>
              </p:nvSpPr>
              <p:spPr>
                <a:xfrm>
                  <a:off x="831430" y="5100554"/>
                  <a:ext cx="370200" cy="1380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3" name="Google Shape;1383;p74"/>
                <p:cNvSpPr/>
                <p:nvPr/>
              </p:nvSpPr>
              <p:spPr>
                <a:xfrm>
                  <a:off x="1201620" y="3244219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4" name="Google Shape;1384;p74"/>
                <p:cNvSpPr/>
                <p:nvPr/>
              </p:nvSpPr>
              <p:spPr>
                <a:xfrm>
                  <a:off x="1571820" y="3244219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5" name="Google Shape;1385;p74"/>
                <p:cNvSpPr/>
                <p:nvPr/>
              </p:nvSpPr>
              <p:spPr>
                <a:xfrm>
                  <a:off x="1942021" y="3244219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86" name="Google Shape;1386;p74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387" name="Google Shape;1387;p7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8" name="Google Shape;1388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9" name="Google Shape;1389;p7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0" name="Google Shape;1390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1" name="Google Shape;1391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92" name="Google Shape;1392;p74"/>
              <p:cNvGrpSpPr/>
              <p:nvPr/>
            </p:nvGrpSpPr>
            <p:grpSpPr>
              <a:xfrm>
                <a:off x="461225" y="3989700"/>
                <a:ext cx="1851000" cy="1110726"/>
                <a:chOff x="461225" y="3249175"/>
                <a:chExt cx="1851000" cy="1110726"/>
              </a:xfrm>
            </p:grpSpPr>
            <p:sp>
              <p:nvSpPr>
                <p:cNvPr id="1393" name="Google Shape;1393;p74"/>
                <p:cNvSpPr/>
                <p:nvPr/>
              </p:nvSpPr>
              <p:spPr>
                <a:xfrm>
                  <a:off x="461225" y="3989701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4" name="Google Shape;1394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5" name="Google Shape;1395;p7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6" name="Google Shape;1396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7" name="Google Shape;1397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98" name="Google Shape;1398;p74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399" name="Google Shape;1399;p7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00" name="Google Shape;1400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01" name="Google Shape;1401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02" name="Google Shape;1402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403" name="Google Shape;1403;p74"/>
            <p:cNvSpPr/>
            <p:nvPr/>
          </p:nvSpPr>
          <p:spPr>
            <a:xfrm>
              <a:off x="2163897" y="2788524"/>
              <a:ext cx="370200" cy="375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1404" name="Google Shape;1404;p74"/>
          <p:cNvGrpSpPr/>
          <p:nvPr/>
        </p:nvGrpSpPr>
        <p:grpSpPr>
          <a:xfrm rot="5400000" flipH="1">
            <a:off x="7145338" y="3274875"/>
            <a:ext cx="2221200" cy="1481050"/>
            <a:chOff x="312900" y="2793625"/>
            <a:chExt cx="2221200" cy="1481050"/>
          </a:xfrm>
        </p:grpSpPr>
        <p:grpSp>
          <p:nvGrpSpPr>
            <p:cNvPr id="1405" name="Google Shape;1405;p74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406" name="Google Shape;1406;p74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407" name="Google Shape;1407;p7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08" name="Google Shape;1408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09" name="Google Shape;1409;p7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10" name="Google Shape;1410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11" name="Google Shape;1411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412" name="Google Shape;1412;p74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413" name="Google Shape;1413;p7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14" name="Google Shape;1414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15" name="Google Shape;1415;p7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16" name="Google Shape;1416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17" name="Google Shape;1417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418" name="Google Shape;1418;p74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419" name="Google Shape;1419;p7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0" name="Google Shape;1420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1" name="Google Shape;1421;p7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2" name="Google Shape;1422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3" name="Google Shape;1423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424" name="Google Shape;1424;p74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425" name="Google Shape;1425;p7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6" name="Google Shape;1426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7" name="Google Shape;1427;p7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8" name="Google Shape;1428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9" name="Google Shape;1429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430" name="Google Shape;1430;p74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431" name="Google Shape;1431;p74"/>
          <p:cNvSpPr/>
          <p:nvPr/>
        </p:nvSpPr>
        <p:spPr>
          <a:xfrm>
            <a:off x="6255775" y="3774250"/>
            <a:ext cx="2888225" cy="1369250"/>
          </a:xfrm>
          <a:custGeom>
            <a:avLst/>
            <a:gdLst/>
            <a:ahLst/>
            <a:cxnLst/>
            <a:rect l="l" t="t" r="r" b="b"/>
            <a:pathLst>
              <a:path w="115529" h="54770" extrusionOk="0">
                <a:moveTo>
                  <a:pt x="115529" y="1"/>
                </a:moveTo>
                <a:lnTo>
                  <a:pt x="112924" y="187"/>
                </a:lnTo>
                <a:lnTo>
                  <a:pt x="110245" y="447"/>
                </a:lnTo>
                <a:lnTo>
                  <a:pt x="107566" y="745"/>
                </a:lnTo>
                <a:lnTo>
                  <a:pt x="104850" y="1080"/>
                </a:lnTo>
                <a:lnTo>
                  <a:pt x="102097" y="1489"/>
                </a:lnTo>
                <a:lnTo>
                  <a:pt x="99344" y="1936"/>
                </a:lnTo>
                <a:lnTo>
                  <a:pt x="96516" y="2419"/>
                </a:lnTo>
                <a:lnTo>
                  <a:pt x="93725" y="2940"/>
                </a:lnTo>
                <a:lnTo>
                  <a:pt x="90860" y="3536"/>
                </a:lnTo>
                <a:lnTo>
                  <a:pt x="88033" y="4131"/>
                </a:lnTo>
                <a:lnTo>
                  <a:pt x="85168" y="4801"/>
                </a:lnTo>
                <a:lnTo>
                  <a:pt x="82266" y="5508"/>
                </a:lnTo>
                <a:lnTo>
                  <a:pt x="79401" y="6252"/>
                </a:lnTo>
                <a:lnTo>
                  <a:pt x="76498" y="7070"/>
                </a:lnTo>
                <a:lnTo>
                  <a:pt x="73596" y="7889"/>
                </a:lnTo>
                <a:lnTo>
                  <a:pt x="70694" y="8782"/>
                </a:lnTo>
                <a:lnTo>
                  <a:pt x="67308" y="9861"/>
                </a:lnTo>
                <a:lnTo>
                  <a:pt x="63960" y="10977"/>
                </a:lnTo>
                <a:lnTo>
                  <a:pt x="60685" y="12130"/>
                </a:lnTo>
                <a:lnTo>
                  <a:pt x="57411" y="13321"/>
                </a:lnTo>
                <a:lnTo>
                  <a:pt x="54211" y="14586"/>
                </a:lnTo>
                <a:lnTo>
                  <a:pt x="51086" y="15851"/>
                </a:lnTo>
                <a:lnTo>
                  <a:pt x="47961" y="17153"/>
                </a:lnTo>
                <a:lnTo>
                  <a:pt x="44947" y="18530"/>
                </a:lnTo>
                <a:lnTo>
                  <a:pt x="41970" y="19907"/>
                </a:lnTo>
                <a:lnTo>
                  <a:pt x="39068" y="21321"/>
                </a:lnTo>
                <a:lnTo>
                  <a:pt x="36203" y="22772"/>
                </a:lnTo>
                <a:lnTo>
                  <a:pt x="33450" y="24223"/>
                </a:lnTo>
                <a:lnTo>
                  <a:pt x="30734" y="25748"/>
                </a:lnTo>
                <a:lnTo>
                  <a:pt x="28129" y="27274"/>
                </a:lnTo>
                <a:lnTo>
                  <a:pt x="25562" y="28836"/>
                </a:lnTo>
                <a:lnTo>
                  <a:pt x="23106" y="30436"/>
                </a:lnTo>
                <a:lnTo>
                  <a:pt x="20799" y="31962"/>
                </a:lnTo>
                <a:lnTo>
                  <a:pt x="18604" y="33524"/>
                </a:lnTo>
                <a:lnTo>
                  <a:pt x="16521" y="35087"/>
                </a:lnTo>
                <a:lnTo>
                  <a:pt x="14549" y="36650"/>
                </a:lnTo>
                <a:lnTo>
                  <a:pt x="12651" y="38213"/>
                </a:lnTo>
                <a:lnTo>
                  <a:pt x="10902" y="39775"/>
                </a:lnTo>
                <a:lnTo>
                  <a:pt x="9265" y="41338"/>
                </a:lnTo>
                <a:lnTo>
                  <a:pt x="7740" y="42863"/>
                </a:lnTo>
                <a:lnTo>
                  <a:pt x="6326" y="44426"/>
                </a:lnTo>
                <a:lnTo>
                  <a:pt x="5061" y="45952"/>
                </a:lnTo>
                <a:lnTo>
                  <a:pt x="4466" y="46696"/>
                </a:lnTo>
                <a:lnTo>
                  <a:pt x="3870" y="47477"/>
                </a:lnTo>
                <a:lnTo>
                  <a:pt x="3349" y="48221"/>
                </a:lnTo>
                <a:lnTo>
                  <a:pt x="2828" y="48965"/>
                </a:lnTo>
                <a:lnTo>
                  <a:pt x="2382" y="49709"/>
                </a:lnTo>
                <a:lnTo>
                  <a:pt x="1936" y="50454"/>
                </a:lnTo>
                <a:lnTo>
                  <a:pt x="1526" y="51198"/>
                </a:lnTo>
                <a:lnTo>
                  <a:pt x="1154" y="51905"/>
                </a:lnTo>
                <a:lnTo>
                  <a:pt x="819" y="52649"/>
                </a:lnTo>
                <a:lnTo>
                  <a:pt x="522" y="53356"/>
                </a:lnTo>
                <a:lnTo>
                  <a:pt x="224" y="54063"/>
                </a:lnTo>
                <a:lnTo>
                  <a:pt x="1" y="54770"/>
                </a:lnTo>
                <a:lnTo>
                  <a:pt x="115529" y="54770"/>
                </a:lnTo>
                <a:lnTo>
                  <a:pt x="115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32" name="Google Shape;1432;p74"/>
          <p:cNvSpPr/>
          <p:nvPr/>
        </p:nvSpPr>
        <p:spPr>
          <a:xfrm rot="5400000">
            <a:off x="6256650" y="3649999"/>
            <a:ext cx="1392300" cy="3359400"/>
          </a:xfrm>
          <a:prstGeom prst="chord">
            <a:avLst>
              <a:gd name="adj1" fmla="val 5820070"/>
              <a:gd name="adj2" fmla="val 1578453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33" name="Google Shape;1433;p74"/>
          <p:cNvSpPr txBox="1">
            <a:spLocks noGrp="1"/>
          </p:cNvSpPr>
          <p:nvPr>
            <p:ph type="subTitle" idx="1"/>
          </p:nvPr>
        </p:nvSpPr>
        <p:spPr>
          <a:xfrm>
            <a:off x="4482800" y="3963975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34" name="Google Shape;1434;p74"/>
          <p:cNvSpPr txBox="1">
            <a:spLocks noGrp="1"/>
          </p:cNvSpPr>
          <p:nvPr>
            <p:ph type="subTitle" idx="2"/>
          </p:nvPr>
        </p:nvSpPr>
        <p:spPr>
          <a:xfrm>
            <a:off x="4482800" y="3731112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35" name="Google Shape;1435;p74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36" name="Google Shape;1436;p74"/>
          <p:cNvSpPr txBox="1">
            <a:spLocks noGrp="1"/>
          </p:cNvSpPr>
          <p:nvPr>
            <p:ph type="title" idx="3"/>
          </p:nvPr>
        </p:nvSpPr>
        <p:spPr>
          <a:xfrm>
            <a:off x="115025" y="471075"/>
            <a:ext cx="39417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437" name="Google Shape;1437;p74"/>
          <p:cNvSpPr txBox="1">
            <a:spLocks noGrp="1"/>
          </p:cNvSpPr>
          <p:nvPr>
            <p:ph type="subTitle" idx="4"/>
          </p:nvPr>
        </p:nvSpPr>
        <p:spPr>
          <a:xfrm>
            <a:off x="4482800" y="3428650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38" name="Google Shape;1438;p74"/>
          <p:cNvSpPr txBox="1">
            <a:spLocks noGrp="1"/>
          </p:cNvSpPr>
          <p:nvPr>
            <p:ph type="subTitle" idx="5"/>
          </p:nvPr>
        </p:nvSpPr>
        <p:spPr>
          <a:xfrm>
            <a:off x="4482800" y="3195787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39" name="Google Shape;1439;p74"/>
          <p:cNvSpPr txBox="1">
            <a:spLocks noGrp="1"/>
          </p:cNvSpPr>
          <p:nvPr>
            <p:ph type="subTitle" idx="6"/>
          </p:nvPr>
        </p:nvSpPr>
        <p:spPr>
          <a:xfrm>
            <a:off x="4482800" y="2894863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40" name="Google Shape;1440;p74"/>
          <p:cNvSpPr txBox="1">
            <a:spLocks noGrp="1"/>
          </p:cNvSpPr>
          <p:nvPr>
            <p:ph type="subTitle" idx="7"/>
          </p:nvPr>
        </p:nvSpPr>
        <p:spPr>
          <a:xfrm>
            <a:off x="4482800" y="2662000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41" name="Google Shape;1441;p74"/>
          <p:cNvSpPr txBox="1">
            <a:spLocks noGrp="1"/>
          </p:cNvSpPr>
          <p:nvPr>
            <p:ph type="subTitle" idx="8"/>
          </p:nvPr>
        </p:nvSpPr>
        <p:spPr>
          <a:xfrm>
            <a:off x="4482800" y="2361863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42" name="Google Shape;1442;p74"/>
          <p:cNvSpPr txBox="1">
            <a:spLocks noGrp="1"/>
          </p:cNvSpPr>
          <p:nvPr>
            <p:ph type="subTitle" idx="9"/>
          </p:nvPr>
        </p:nvSpPr>
        <p:spPr>
          <a:xfrm>
            <a:off x="4482800" y="2129000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43" name="Google Shape;1443;p74"/>
          <p:cNvSpPr txBox="1">
            <a:spLocks noGrp="1"/>
          </p:cNvSpPr>
          <p:nvPr>
            <p:ph type="subTitle" idx="13"/>
          </p:nvPr>
        </p:nvSpPr>
        <p:spPr>
          <a:xfrm>
            <a:off x="4482800" y="1829238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44" name="Google Shape;1444;p74"/>
          <p:cNvSpPr txBox="1">
            <a:spLocks noGrp="1"/>
          </p:cNvSpPr>
          <p:nvPr>
            <p:ph type="subTitle" idx="14"/>
          </p:nvPr>
        </p:nvSpPr>
        <p:spPr>
          <a:xfrm>
            <a:off x="4482800" y="1596375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45" name="Google Shape;1445;p74"/>
          <p:cNvSpPr txBox="1">
            <a:spLocks noGrp="1"/>
          </p:cNvSpPr>
          <p:nvPr>
            <p:ph type="subTitle" idx="15"/>
          </p:nvPr>
        </p:nvSpPr>
        <p:spPr>
          <a:xfrm>
            <a:off x="4482800" y="1296613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46" name="Google Shape;1446;p74"/>
          <p:cNvSpPr txBox="1">
            <a:spLocks noGrp="1"/>
          </p:cNvSpPr>
          <p:nvPr>
            <p:ph type="subTitle" idx="16"/>
          </p:nvPr>
        </p:nvSpPr>
        <p:spPr>
          <a:xfrm>
            <a:off x="4482800" y="1063750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47" name="Google Shape;1447;p74"/>
          <p:cNvSpPr txBox="1">
            <a:spLocks noGrp="1"/>
          </p:cNvSpPr>
          <p:nvPr>
            <p:ph type="title" idx="17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udience Persona Infographic">
  <p:cSld name="BLANK_1_1_1_1_1_1_1_1_1_1_1_1_3">
    <p:bg>
      <p:bgPr>
        <a:solidFill>
          <a:schemeClr val="lt1"/>
        </a:solidFill>
        <a:effectLst/>
      </p:bgPr>
    </p:bg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75"/>
          <p:cNvSpPr/>
          <p:nvPr/>
        </p:nvSpPr>
        <p:spPr>
          <a:xfrm>
            <a:off x="6702700" y="2532550"/>
            <a:ext cx="2441400" cy="26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50" name="Google Shape;1450;p75"/>
          <p:cNvSpPr>
            <a:spLocks noGrp="1"/>
          </p:cNvSpPr>
          <p:nvPr>
            <p:ph type="pic" idx="2"/>
          </p:nvPr>
        </p:nvSpPr>
        <p:spPr>
          <a:xfrm>
            <a:off x="6702600" y="-16150"/>
            <a:ext cx="2441400" cy="2574600"/>
          </a:xfrm>
          <a:prstGeom prst="rect">
            <a:avLst/>
          </a:prstGeom>
          <a:noFill/>
          <a:ln>
            <a:noFill/>
          </a:ln>
        </p:spPr>
      </p:sp>
      <p:sp>
        <p:nvSpPr>
          <p:cNvPr id="1451" name="Google Shape;1451;p75"/>
          <p:cNvSpPr txBox="1">
            <a:spLocks noGrp="1"/>
          </p:cNvSpPr>
          <p:nvPr>
            <p:ph type="subTitle" idx="1"/>
          </p:nvPr>
        </p:nvSpPr>
        <p:spPr>
          <a:xfrm>
            <a:off x="115025" y="1739375"/>
            <a:ext cx="3460800" cy="177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2" name="Google Shape;1452;p75"/>
          <p:cNvSpPr txBox="1">
            <a:spLocks noGrp="1"/>
          </p:cNvSpPr>
          <p:nvPr>
            <p:ph type="subTitle" idx="3"/>
          </p:nvPr>
        </p:nvSpPr>
        <p:spPr>
          <a:xfrm>
            <a:off x="115025" y="3869063"/>
            <a:ext cx="3460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3" name="Google Shape;1453;p75"/>
          <p:cNvSpPr txBox="1">
            <a:spLocks noGrp="1"/>
          </p:cNvSpPr>
          <p:nvPr>
            <p:ph type="title"/>
          </p:nvPr>
        </p:nvSpPr>
        <p:spPr>
          <a:xfrm>
            <a:off x="3656050" y="1739375"/>
            <a:ext cx="2960700" cy="2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4" name="Google Shape;1454;p75"/>
          <p:cNvSpPr txBox="1">
            <a:spLocks noGrp="1"/>
          </p:cNvSpPr>
          <p:nvPr>
            <p:ph type="title" idx="4"/>
          </p:nvPr>
        </p:nvSpPr>
        <p:spPr>
          <a:xfrm>
            <a:off x="3656050" y="2786778"/>
            <a:ext cx="29607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5" name="Google Shape;1455;p75"/>
          <p:cNvSpPr txBox="1">
            <a:spLocks noGrp="1"/>
          </p:cNvSpPr>
          <p:nvPr>
            <p:ph type="title" idx="5"/>
          </p:nvPr>
        </p:nvSpPr>
        <p:spPr>
          <a:xfrm>
            <a:off x="3624425" y="4231975"/>
            <a:ext cx="9006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6" name="Google Shape;1456;p75"/>
          <p:cNvSpPr txBox="1">
            <a:spLocks noGrp="1"/>
          </p:cNvSpPr>
          <p:nvPr>
            <p:ph type="title" idx="6"/>
          </p:nvPr>
        </p:nvSpPr>
        <p:spPr>
          <a:xfrm>
            <a:off x="115025" y="1079975"/>
            <a:ext cx="60555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457" name="Google Shape;1457;p75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58" name="Google Shape;1458;p75"/>
          <p:cNvSpPr txBox="1">
            <a:spLocks noGrp="1"/>
          </p:cNvSpPr>
          <p:nvPr>
            <p:ph type="title" idx="8"/>
          </p:nvPr>
        </p:nvSpPr>
        <p:spPr>
          <a:xfrm>
            <a:off x="115025" y="473240"/>
            <a:ext cx="60555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9" name="Google Shape;1459;p75"/>
          <p:cNvSpPr txBox="1">
            <a:spLocks noGrp="1"/>
          </p:cNvSpPr>
          <p:nvPr>
            <p:ph type="title" idx="9"/>
          </p:nvPr>
        </p:nvSpPr>
        <p:spPr>
          <a:xfrm>
            <a:off x="115025" y="3631463"/>
            <a:ext cx="3460800" cy="237600"/>
          </a:xfrm>
          <a:prstGeom prst="rect">
            <a:avLst/>
          </a:prstGeom>
        </p:spPr>
        <p:txBody>
          <a:bodyPr spcFirstLastPara="1" wrap="square" lIns="91425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60" name="Google Shape;1460;p75"/>
          <p:cNvSpPr txBox="1">
            <a:spLocks noGrp="1"/>
          </p:cNvSpPr>
          <p:nvPr>
            <p:ph type="subTitle" idx="13"/>
          </p:nvPr>
        </p:nvSpPr>
        <p:spPr>
          <a:xfrm>
            <a:off x="6751650" y="2599100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61" name="Google Shape;1461;p75"/>
          <p:cNvSpPr txBox="1">
            <a:spLocks noGrp="1"/>
          </p:cNvSpPr>
          <p:nvPr>
            <p:ph type="subTitle" idx="14"/>
          </p:nvPr>
        </p:nvSpPr>
        <p:spPr>
          <a:xfrm>
            <a:off x="6751650" y="2912378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62" name="Google Shape;1462;p75"/>
          <p:cNvSpPr txBox="1">
            <a:spLocks noGrp="1"/>
          </p:cNvSpPr>
          <p:nvPr>
            <p:ph type="subTitle" idx="15"/>
          </p:nvPr>
        </p:nvSpPr>
        <p:spPr>
          <a:xfrm>
            <a:off x="6751650" y="3225655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63" name="Google Shape;1463;p75"/>
          <p:cNvSpPr txBox="1">
            <a:spLocks noGrp="1"/>
          </p:cNvSpPr>
          <p:nvPr>
            <p:ph type="subTitle" idx="16"/>
          </p:nvPr>
        </p:nvSpPr>
        <p:spPr>
          <a:xfrm>
            <a:off x="6751650" y="3538932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64" name="Google Shape;1464;p75"/>
          <p:cNvSpPr txBox="1">
            <a:spLocks noGrp="1"/>
          </p:cNvSpPr>
          <p:nvPr>
            <p:ph type="subTitle" idx="17"/>
          </p:nvPr>
        </p:nvSpPr>
        <p:spPr>
          <a:xfrm>
            <a:off x="6751650" y="3852210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65" name="Google Shape;1465;p75"/>
          <p:cNvSpPr txBox="1">
            <a:spLocks noGrp="1"/>
          </p:cNvSpPr>
          <p:nvPr>
            <p:ph type="subTitle" idx="18"/>
          </p:nvPr>
        </p:nvSpPr>
        <p:spPr>
          <a:xfrm>
            <a:off x="6751650" y="4165488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66" name="Google Shape;1466;p75"/>
          <p:cNvSpPr txBox="1">
            <a:spLocks noGrp="1"/>
          </p:cNvSpPr>
          <p:nvPr>
            <p:ph type="title" idx="19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- Alt 2">
  <p:cSld name="BLANK_1_1_1_1_1_1_1_1_1_1_1_1_2"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76"/>
          <p:cNvSpPr/>
          <p:nvPr/>
        </p:nvSpPr>
        <p:spPr>
          <a:xfrm rot="-8100000" flipH="1">
            <a:off x="4692650" y="965198"/>
            <a:ext cx="4843399" cy="2480248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69" name="Google Shape;1469;p76"/>
          <p:cNvSpPr/>
          <p:nvPr/>
        </p:nvSpPr>
        <p:spPr>
          <a:xfrm rot="10800000" flipH="1">
            <a:off x="4676692" y="3337812"/>
            <a:ext cx="4467295" cy="1685226"/>
          </a:xfrm>
          <a:custGeom>
            <a:avLst/>
            <a:gdLst/>
            <a:ahLst/>
            <a:cxnLst/>
            <a:rect l="l" t="t" r="r" b="b"/>
            <a:pathLst>
              <a:path w="119855" h="51371" extrusionOk="0">
                <a:moveTo>
                  <a:pt x="32006" y="0"/>
                </a:moveTo>
                <a:lnTo>
                  <a:pt x="30303" y="29"/>
                </a:lnTo>
                <a:lnTo>
                  <a:pt x="28658" y="116"/>
                </a:lnTo>
                <a:lnTo>
                  <a:pt x="27042" y="202"/>
                </a:lnTo>
                <a:lnTo>
                  <a:pt x="25455" y="289"/>
                </a:lnTo>
                <a:lnTo>
                  <a:pt x="23896" y="433"/>
                </a:lnTo>
                <a:lnTo>
                  <a:pt x="22367" y="606"/>
                </a:lnTo>
                <a:lnTo>
                  <a:pt x="20895" y="779"/>
                </a:lnTo>
                <a:lnTo>
                  <a:pt x="19452" y="1010"/>
                </a:lnTo>
                <a:lnTo>
                  <a:pt x="18067" y="1241"/>
                </a:lnTo>
                <a:lnTo>
                  <a:pt x="16710" y="1501"/>
                </a:lnTo>
                <a:lnTo>
                  <a:pt x="15383" y="1761"/>
                </a:lnTo>
                <a:lnTo>
                  <a:pt x="14142" y="2078"/>
                </a:lnTo>
                <a:lnTo>
                  <a:pt x="12930" y="2396"/>
                </a:lnTo>
                <a:lnTo>
                  <a:pt x="11746" y="2771"/>
                </a:lnTo>
                <a:lnTo>
                  <a:pt x="10621" y="3117"/>
                </a:lnTo>
                <a:lnTo>
                  <a:pt x="9524" y="3550"/>
                </a:lnTo>
                <a:lnTo>
                  <a:pt x="8485" y="3983"/>
                </a:lnTo>
                <a:lnTo>
                  <a:pt x="7504" y="4416"/>
                </a:lnTo>
                <a:lnTo>
                  <a:pt x="6581" y="4906"/>
                </a:lnTo>
                <a:lnTo>
                  <a:pt x="5715" y="5397"/>
                </a:lnTo>
                <a:lnTo>
                  <a:pt x="4907" y="5916"/>
                </a:lnTo>
                <a:lnTo>
                  <a:pt x="4156" y="6465"/>
                </a:lnTo>
                <a:lnTo>
                  <a:pt x="3464" y="7013"/>
                </a:lnTo>
                <a:lnTo>
                  <a:pt x="2829" y="7590"/>
                </a:lnTo>
                <a:lnTo>
                  <a:pt x="2281" y="8196"/>
                </a:lnTo>
                <a:lnTo>
                  <a:pt x="1761" y="8802"/>
                </a:lnTo>
                <a:lnTo>
                  <a:pt x="1328" y="9437"/>
                </a:lnTo>
                <a:lnTo>
                  <a:pt x="953" y="10072"/>
                </a:lnTo>
                <a:lnTo>
                  <a:pt x="636" y="10765"/>
                </a:lnTo>
                <a:lnTo>
                  <a:pt x="376" y="11429"/>
                </a:lnTo>
                <a:lnTo>
                  <a:pt x="174" y="12121"/>
                </a:lnTo>
                <a:lnTo>
                  <a:pt x="87" y="12698"/>
                </a:lnTo>
                <a:lnTo>
                  <a:pt x="29" y="13276"/>
                </a:lnTo>
                <a:lnTo>
                  <a:pt x="1" y="13853"/>
                </a:lnTo>
                <a:lnTo>
                  <a:pt x="29" y="14430"/>
                </a:lnTo>
                <a:lnTo>
                  <a:pt x="87" y="15007"/>
                </a:lnTo>
                <a:lnTo>
                  <a:pt x="174" y="15613"/>
                </a:lnTo>
                <a:lnTo>
                  <a:pt x="318" y="16219"/>
                </a:lnTo>
                <a:lnTo>
                  <a:pt x="491" y="16796"/>
                </a:lnTo>
                <a:lnTo>
                  <a:pt x="722" y="17403"/>
                </a:lnTo>
                <a:lnTo>
                  <a:pt x="953" y="18009"/>
                </a:lnTo>
                <a:lnTo>
                  <a:pt x="1242" y="18615"/>
                </a:lnTo>
                <a:lnTo>
                  <a:pt x="1588" y="19221"/>
                </a:lnTo>
                <a:lnTo>
                  <a:pt x="1934" y="19856"/>
                </a:lnTo>
                <a:lnTo>
                  <a:pt x="2338" y="20462"/>
                </a:lnTo>
                <a:lnTo>
                  <a:pt x="2771" y="21068"/>
                </a:lnTo>
                <a:lnTo>
                  <a:pt x="3233" y="21703"/>
                </a:lnTo>
                <a:lnTo>
                  <a:pt x="3752" y="22309"/>
                </a:lnTo>
                <a:lnTo>
                  <a:pt x="4272" y="22944"/>
                </a:lnTo>
                <a:lnTo>
                  <a:pt x="4849" y="23550"/>
                </a:lnTo>
                <a:lnTo>
                  <a:pt x="5455" y="24185"/>
                </a:lnTo>
                <a:lnTo>
                  <a:pt x="6090" y="24791"/>
                </a:lnTo>
                <a:lnTo>
                  <a:pt x="6754" y="25426"/>
                </a:lnTo>
                <a:lnTo>
                  <a:pt x="7446" y="26032"/>
                </a:lnTo>
                <a:lnTo>
                  <a:pt x="8197" y="26638"/>
                </a:lnTo>
                <a:lnTo>
                  <a:pt x="8947" y="27273"/>
                </a:lnTo>
                <a:lnTo>
                  <a:pt x="9726" y="27879"/>
                </a:lnTo>
                <a:lnTo>
                  <a:pt x="10563" y="28485"/>
                </a:lnTo>
                <a:lnTo>
                  <a:pt x="11400" y="29120"/>
                </a:lnTo>
                <a:lnTo>
                  <a:pt x="12295" y="29726"/>
                </a:lnTo>
                <a:lnTo>
                  <a:pt x="13189" y="30332"/>
                </a:lnTo>
                <a:lnTo>
                  <a:pt x="14113" y="30938"/>
                </a:lnTo>
                <a:lnTo>
                  <a:pt x="15094" y="31544"/>
                </a:lnTo>
                <a:lnTo>
                  <a:pt x="17085" y="32727"/>
                </a:lnTo>
                <a:lnTo>
                  <a:pt x="19192" y="33910"/>
                </a:lnTo>
                <a:lnTo>
                  <a:pt x="21414" y="35065"/>
                </a:lnTo>
                <a:lnTo>
                  <a:pt x="23723" y="36219"/>
                </a:lnTo>
                <a:lnTo>
                  <a:pt x="26118" y="37316"/>
                </a:lnTo>
                <a:lnTo>
                  <a:pt x="28629" y="38412"/>
                </a:lnTo>
                <a:lnTo>
                  <a:pt x="31198" y="39480"/>
                </a:lnTo>
                <a:lnTo>
                  <a:pt x="33853" y="40519"/>
                </a:lnTo>
                <a:lnTo>
                  <a:pt x="36595" y="41529"/>
                </a:lnTo>
                <a:lnTo>
                  <a:pt x="39423" y="42510"/>
                </a:lnTo>
                <a:lnTo>
                  <a:pt x="42309" y="43434"/>
                </a:lnTo>
                <a:lnTo>
                  <a:pt x="45281" y="44329"/>
                </a:lnTo>
                <a:lnTo>
                  <a:pt x="48283" y="45194"/>
                </a:lnTo>
                <a:lnTo>
                  <a:pt x="51371" y="46002"/>
                </a:lnTo>
                <a:lnTo>
                  <a:pt x="54516" y="46782"/>
                </a:lnTo>
                <a:lnTo>
                  <a:pt x="57691" y="47503"/>
                </a:lnTo>
                <a:lnTo>
                  <a:pt x="59884" y="47965"/>
                </a:lnTo>
                <a:lnTo>
                  <a:pt x="62049" y="48398"/>
                </a:lnTo>
                <a:lnTo>
                  <a:pt x="64213" y="48802"/>
                </a:lnTo>
                <a:lnTo>
                  <a:pt x="66378" y="49177"/>
                </a:lnTo>
                <a:lnTo>
                  <a:pt x="68542" y="49523"/>
                </a:lnTo>
                <a:lnTo>
                  <a:pt x="70678" y="49841"/>
                </a:lnTo>
                <a:lnTo>
                  <a:pt x="72813" y="50129"/>
                </a:lnTo>
                <a:lnTo>
                  <a:pt x="74949" y="50389"/>
                </a:lnTo>
                <a:lnTo>
                  <a:pt x="77027" y="50620"/>
                </a:lnTo>
                <a:lnTo>
                  <a:pt x="79133" y="50822"/>
                </a:lnTo>
                <a:lnTo>
                  <a:pt x="81183" y="50995"/>
                </a:lnTo>
                <a:lnTo>
                  <a:pt x="83232" y="51111"/>
                </a:lnTo>
                <a:lnTo>
                  <a:pt x="85252" y="51226"/>
                </a:lnTo>
                <a:lnTo>
                  <a:pt x="87272" y="51313"/>
                </a:lnTo>
                <a:lnTo>
                  <a:pt x="89234" y="51370"/>
                </a:lnTo>
                <a:lnTo>
                  <a:pt x="91168" y="51370"/>
                </a:lnTo>
                <a:lnTo>
                  <a:pt x="93534" y="51342"/>
                </a:lnTo>
                <a:lnTo>
                  <a:pt x="95843" y="51284"/>
                </a:lnTo>
                <a:lnTo>
                  <a:pt x="98094" y="51168"/>
                </a:lnTo>
                <a:lnTo>
                  <a:pt x="100259" y="50995"/>
                </a:lnTo>
                <a:lnTo>
                  <a:pt x="102365" y="50764"/>
                </a:lnTo>
                <a:lnTo>
                  <a:pt x="104386" y="50533"/>
                </a:lnTo>
                <a:lnTo>
                  <a:pt x="106319" y="50216"/>
                </a:lnTo>
                <a:lnTo>
                  <a:pt x="108195" y="49870"/>
                </a:lnTo>
                <a:lnTo>
                  <a:pt x="109955" y="49466"/>
                </a:lnTo>
                <a:lnTo>
                  <a:pt x="111658" y="49033"/>
                </a:lnTo>
                <a:lnTo>
                  <a:pt x="113274" y="48571"/>
                </a:lnTo>
                <a:lnTo>
                  <a:pt x="114025" y="48311"/>
                </a:lnTo>
                <a:lnTo>
                  <a:pt x="114775" y="48052"/>
                </a:lnTo>
                <a:lnTo>
                  <a:pt x="115497" y="47763"/>
                </a:lnTo>
                <a:lnTo>
                  <a:pt x="116189" y="47474"/>
                </a:lnTo>
                <a:lnTo>
                  <a:pt x="116882" y="47186"/>
                </a:lnTo>
                <a:lnTo>
                  <a:pt x="117517" y="46868"/>
                </a:lnTo>
                <a:lnTo>
                  <a:pt x="118152" y="46580"/>
                </a:lnTo>
                <a:lnTo>
                  <a:pt x="118729" y="46233"/>
                </a:lnTo>
                <a:lnTo>
                  <a:pt x="119306" y="45916"/>
                </a:lnTo>
                <a:lnTo>
                  <a:pt x="119854" y="45570"/>
                </a:lnTo>
                <a:lnTo>
                  <a:pt x="119854" y="27590"/>
                </a:lnTo>
                <a:lnTo>
                  <a:pt x="118989" y="26724"/>
                </a:lnTo>
                <a:lnTo>
                  <a:pt x="118065" y="25858"/>
                </a:lnTo>
                <a:lnTo>
                  <a:pt x="117084" y="24993"/>
                </a:lnTo>
                <a:lnTo>
                  <a:pt x="116045" y="24127"/>
                </a:lnTo>
                <a:lnTo>
                  <a:pt x="114919" y="23290"/>
                </a:lnTo>
                <a:lnTo>
                  <a:pt x="113765" y="22424"/>
                </a:lnTo>
                <a:lnTo>
                  <a:pt x="112553" y="21558"/>
                </a:lnTo>
                <a:lnTo>
                  <a:pt x="111283" y="20721"/>
                </a:lnTo>
                <a:lnTo>
                  <a:pt x="109927" y="19884"/>
                </a:lnTo>
                <a:lnTo>
                  <a:pt x="108570" y="19048"/>
                </a:lnTo>
                <a:lnTo>
                  <a:pt x="107127" y="18239"/>
                </a:lnTo>
                <a:lnTo>
                  <a:pt x="105627" y="17403"/>
                </a:lnTo>
                <a:lnTo>
                  <a:pt x="104097" y="16594"/>
                </a:lnTo>
                <a:lnTo>
                  <a:pt x="102510" y="15786"/>
                </a:lnTo>
                <a:lnTo>
                  <a:pt x="100894" y="15007"/>
                </a:lnTo>
                <a:lnTo>
                  <a:pt x="99220" y="14228"/>
                </a:lnTo>
                <a:lnTo>
                  <a:pt x="97430" y="13420"/>
                </a:lnTo>
                <a:lnTo>
                  <a:pt x="95612" y="12641"/>
                </a:lnTo>
                <a:lnTo>
                  <a:pt x="93765" y="11890"/>
                </a:lnTo>
                <a:lnTo>
                  <a:pt x="91889" y="11140"/>
                </a:lnTo>
                <a:lnTo>
                  <a:pt x="89985" y="10419"/>
                </a:lnTo>
                <a:lnTo>
                  <a:pt x="88022" y="9726"/>
                </a:lnTo>
                <a:lnTo>
                  <a:pt x="86060" y="9033"/>
                </a:lnTo>
                <a:lnTo>
                  <a:pt x="84040" y="8369"/>
                </a:lnTo>
                <a:lnTo>
                  <a:pt x="82019" y="7735"/>
                </a:lnTo>
                <a:lnTo>
                  <a:pt x="79970" y="7100"/>
                </a:lnTo>
                <a:lnTo>
                  <a:pt x="77893" y="6522"/>
                </a:lnTo>
                <a:lnTo>
                  <a:pt x="75786" y="5945"/>
                </a:lnTo>
                <a:lnTo>
                  <a:pt x="73650" y="5368"/>
                </a:lnTo>
                <a:lnTo>
                  <a:pt x="71515" y="4849"/>
                </a:lnTo>
                <a:lnTo>
                  <a:pt x="69379" y="4329"/>
                </a:lnTo>
                <a:lnTo>
                  <a:pt x="67214" y="3839"/>
                </a:lnTo>
                <a:lnTo>
                  <a:pt x="65021" y="3377"/>
                </a:lnTo>
                <a:lnTo>
                  <a:pt x="62857" y="2944"/>
                </a:lnTo>
                <a:lnTo>
                  <a:pt x="60692" y="2540"/>
                </a:lnTo>
                <a:lnTo>
                  <a:pt x="58528" y="2194"/>
                </a:lnTo>
                <a:lnTo>
                  <a:pt x="56363" y="1847"/>
                </a:lnTo>
                <a:lnTo>
                  <a:pt x="54228" y="1530"/>
                </a:lnTo>
                <a:lnTo>
                  <a:pt x="52092" y="1241"/>
                </a:lnTo>
                <a:lnTo>
                  <a:pt x="49985" y="981"/>
                </a:lnTo>
                <a:lnTo>
                  <a:pt x="47879" y="751"/>
                </a:lnTo>
                <a:lnTo>
                  <a:pt x="45772" y="549"/>
                </a:lnTo>
                <a:lnTo>
                  <a:pt x="43723" y="375"/>
                </a:lnTo>
                <a:lnTo>
                  <a:pt x="41674" y="231"/>
                </a:lnTo>
                <a:lnTo>
                  <a:pt x="39654" y="116"/>
                </a:lnTo>
                <a:lnTo>
                  <a:pt x="37662" y="58"/>
                </a:lnTo>
                <a:lnTo>
                  <a:pt x="35671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70" name="Google Shape;1470;p76"/>
          <p:cNvSpPr>
            <a:spLocks noGrp="1"/>
          </p:cNvSpPr>
          <p:nvPr>
            <p:ph type="pic" idx="2"/>
          </p:nvPr>
        </p:nvSpPr>
        <p:spPr>
          <a:xfrm>
            <a:off x="5457500" y="0"/>
            <a:ext cx="368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71" name="Google Shape;1471;p76"/>
          <p:cNvSpPr txBox="1">
            <a:spLocks noGrp="1"/>
          </p:cNvSpPr>
          <p:nvPr>
            <p:ph type="body" idx="1"/>
          </p:nvPr>
        </p:nvSpPr>
        <p:spPr>
          <a:xfrm>
            <a:off x="115025" y="1743625"/>
            <a:ext cx="20940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472" name="Google Shape;1472;p76"/>
          <p:cNvSpPr txBox="1">
            <a:spLocks noGrp="1"/>
          </p:cNvSpPr>
          <p:nvPr>
            <p:ph type="body" idx="3"/>
          </p:nvPr>
        </p:nvSpPr>
        <p:spPr>
          <a:xfrm>
            <a:off x="2276600" y="1743625"/>
            <a:ext cx="29049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473" name="Google Shape;1473;p76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74" name="Google Shape;1474;p76"/>
          <p:cNvSpPr txBox="1">
            <a:spLocks noGrp="1"/>
          </p:cNvSpPr>
          <p:nvPr>
            <p:ph type="title" idx="4"/>
          </p:nvPr>
        </p:nvSpPr>
        <p:spPr>
          <a:xfrm>
            <a:off x="115025" y="502775"/>
            <a:ext cx="5125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475" name="Google Shape;1475;p76"/>
          <p:cNvSpPr txBox="1">
            <a:spLocks noGrp="1"/>
          </p:cNvSpPr>
          <p:nvPr>
            <p:ph type="title" idx="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 Alt 2">
  <p:cSld name="BLANK_1_1_1_1_1_1_1_1_1_1_1_1_1_1">
    <p:bg>
      <p:bgPr>
        <a:solidFill>
          <a:schemeClr val="lt1"/>
        </a:solidFill>
        <a:effectLst/>
      </p:bgPr>
    </p:bg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7" name="Google Shape;1477;p77"/>
          <p:cNvGrpSpPr/>
          <p:nvPr/>
        </p:nvGrpSpPr>
        <p:grpSpPr>
          <a:xfrm>
            <a:off x="7704171" y="1036593"/>
            <a:ext cx="1439893" cy="3234395"/>
            <a:chOff x="461225" y="3249175"/>
            <a:chExt cx="1110600" cy="2221578"/>
          </a:xfrm>
        </p:grpSpPr>
        <p:grpSp>
          <p:nvGrpSpPr>
            <p:cNvPr id="1478" name="Google Shape;1478;p77"/>
            <p:cNvGrpSpPr/>
            <p:nvPr/>
          </p:nvGrpSpPr>
          <p:grpSpPr>
            <a:xfrm>
              <a:off x="831422" y="3249175"/>
              <a:ext cx="740403" cy="2221578"/>
              <a:chOff x="831422" y="3249175"/>
              <a:chExt cx="740403" cy="2221578"/>
            </a:xfrm>
          </p:grpSpPr>
          <p:sp>
            <p:nvSpPr>
              <p:cNvPr id="1479" name="Google Shape;1479;p77"/>
              <p:cNvSpPr/>
              <p:nvPr/>
            </p:nvSpPr>
            <p:spPr>
              <a:xfrm>
                <a:off x="831422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80" name="Google Shape;1480;p77"/>
              <p:cNvSpPr/>
              <p:nvPr/>
            </p:nvSpPr>
            <p:spPr>
              <a:xfrm>
                <a:off x="1201622" y="510055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81" name="Google Shape;1481;p7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1482" name="Google Shape;1482;p77"/>
            <p:cNvGrpSpPr/>
            <p:nvPr/>
          </p:nvGrpSpPr>
          <p:grpSpPr>
            <a:xfrm>
              <a:off x="461225" y="3619500"/>
              <a:ext cx="1110600" cy="370200"/>
              <a:chOff x="461225" y="3249175"/>
              <a:chExt cx="1110600" cy="370200"/>
            </a:xfrm>
          </p:grpSpPr>
          <p:sp>
            <p:nvSpPr>
              <p:cNvPr id="1483" name="Google Shape;1483;p77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84" name="Google Shape;1484;p7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85" name="Google Shape;1485;p7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1486" name="Google Shape;1486;p77"/>
            <p:cNvGrpSpPr/>
            <p:nvPr/>
          </p:nvGrpSpPr>
          <p:grpSpPr>
            <a:xfrm>
              <a:off x="461225" y="3989700"/>
              <a:ext cx="1110600" cy="1110726"/>
              <a:chOff x="461225" y="3249175"/>
              <a:chExt cx="1110600" cy="1110726"/>
            </a:xfrm>
          </p:grpSpPr>
          <p:sp>
            <p:nvSpPr>
              <p:cNvPr id="1487" name="Google Shape;1487;p77"/>
              <p:cNvSpPr/>
              <p:nvPr/>
            </p:nvSpPr>
            <p:spPr>
              <a:xfrm>
                <a:off x="461225" y="3989701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88" name="Google Shape;1488;p7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89" name="Google Shape;1489;p7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1490" name="Google Shape;1490;p77"/>
            <p:cNvGrpSpPr/>
            <p:nvPr/>
          </p:nvGrpSpPr>
          <p:grpSpPr>
            <a:xfrm>
              <a:off x="831422" y="4360025"/>
              <a:ext cx="370203" cy="740520"/>
              <a:chOff x="831422" y="3249175"/>
              <a:chExt cx="370203" cy="740520"/>
            </a:xfrm>
          </p:grpSpPr>
          <p:sp>
            <p:nvSpPr>
              <p:cNvPr id="1491" name="Google Shape;1491;p77"/>
              <p:cNvSpPr/>
              <p:nvPr/>
            </p:nvSpPr>
            <p:spPr>
              <a:xfrm>
                <a:off x="831422" y="361949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92" name="Google Shape;1492;p7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</p:grpSp>
      <p:sp>
        <p:nvSpPr>
          <p:cNvPr id="1493" name="Google Shape;1493;p77"/>
          <p:cNvSpPr/>
          <p:nvPr/>
        </p:nvSpPr>
        <p:spPr>
          <a:xfrm>
            <a:off x="7394250" y="-8100"/>
            <a:ext cx="1759750" cy="2691775"/>
          </a:xfrm>
          <a:custGeom>
            <a:avLst/>
            <a:gdLst/>
            <a:ahLst/>
            <a:cxnLst/>
            <a:rect l="l" t="t" r="r" b="b"/>
            <a:pathLst>
              <a:path w="70390" h="107671" extrusionOk="0">
                <a:moveTo>
                  <a:pt x="0" y="95"/>
                </a:moveTo>
                <a:lnTo>
                  <a:pt x="70390" y="0"/>
                </a:lnTo>
                <a:lnTo>
                  <a:pt x="70200" y="10767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sp>
        <p:nvSpPr>
          <p:cNvPr id="1494" name="Google Shape;1494;p77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95" name="Google Shape;1495;p77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6055500" cy="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96" name="Google Shape;1496;p77"/>
          <p:cNvSpPr txBox="1">
            <a:spLocks noGrp="1"/>
          </p:cNvSpPr>
          <p:nvPr>
            <p:ph type="title" idx="3"/>
          </p:nvPr>
        </p:nvSpPr>
        <p:spPr>
          <a:xfrm>
            <a:off x="115025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97" name="Google Shape;1497;p77"/>
          <p:cNvSpPr txBox="1">
            <a:spLocks noGrp="1"/>
          </p:cNvSpPr>
          <p:nvPr>
            <p:ph type="title" idx="4"/>
          </p:nvPr>
        </p:nvSpPr>
        <p:spPr>
          <a:xfrm>
            <a:off x="2634200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98" name="Google Shape;1498;p77"/>
          <p:cNvSpPr txBox="1">
            <a:spLocks noGrp="1"/>
          </p:cNvSpPr>
          <p:nvPr>
            <p:ph type="title" idx="5"/>
          </p:nvPr>
        </p:nvSpPr>
        <p:spPr>
          <a:xfrm>
            <a:off x="5169188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99" name="Google Shape;1499;p77"/>
          <p:cNvSpPr txBox="1">
            <a:spLocks noGrp="1"/>
          </p:cNvSpPr>
          <p:nvPr>
            <p:ph type="body" idx="1"/>
          </p:nvPr>
        </p:nvSpPr>
        <p:spPr>
          <a:xfrm>
            <a:off x="115025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500" name="Google Shape;1500;p77"/>
          <p:cNvSpPr txBox="1">
            <a:spLocks noGrp="1"/>
          </p:cNvSpPr>
          <p:nvPr>
            <p:ph type="body" idx="6"/>
          </p:nvPr>
        </p:nvSpPr>
        <p:spPr>
          <a:xfrm>
            <a:off x="115025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501" name="Google Shape;1501;p77"/>
          <p:cNvSpPr txBox="1">
            <a:spLocks noGrp="1"/>
          </p:cNvSpPr>
          <p:nvPr>
            <p:ph type="body" idx="7"/>
          </p:nvPr>
        </p:nvSpPr>
        <p:spPr>
          <a:xfrm>
            <a:off x="2634200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502" name="Google Shape;1502;p77"/>
          <p:cNvSpPr txBox="1">
            <a:spLocks noGrp="1"/>
          </p:cNvSpPr>
          <p:nvPr>
            <p:ph type="body" idx="8"/>
          </p:nvPr>
        </p:nvSpPr>
        <p:spPr>
          <a:xfrm>
            <a:off x="2634200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503" name="Google Shape;1503;p77"/>
          <p:cNvSpPr txBox="1">
            <a:spLocks noGrp="1"/>
          </p:cNvSpPr>
          <p:nvPr>
            <p:ph type="body" idx="9"/>
          </p:nvPr>
        </p:nvSpPr>
        <p:spPr>
          <a:xfrm>
            <a:off x="5169188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504" name="Google Shape;1504;p77"/>
          <p:cNvSpPr txBox="1">
            <a:spLocks noGrp="1"/>
          </p:cNvSpPr>
          <p:nvPr>
            <p:ph type="body" idx="13"/>
          </p:nvPr>
        </p:nvSpPr>
        <p:spPr>
          <a:xfrm>
            <a:off x="5169188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505" name="Google Shape;1505;p77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E46962"/>
          </p15:clr>
        </p15:guide>
        <p15:guide id="2" pos="5760">
          <p15:clr>
            <a:srgbClr val="E46962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Alt 1">
  <p:cSld name="BLANK_1_1_1_1_1_1_1_1_1_1_1_1_1_1_1">
    <p:bg>
      <p:bgPr>
        <a:solidFill>
          <a:schemeClr val="lt1"/>
        </a:solidFill>
        <a:effectLst/>
      </p:bgPr>
    </p:bg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7" name="Google Shape;1507;p78"/>
          <p:cNvGrpSpPr/>
          <p:nvPr/>
        </p:nvGrpSpPr>
        <p:grpSpPr>
          <a:xfrm>
            <a:off x="0" y="506850"/>
            <a:ext cx="930250" cy="2593175"/>
            <a:chOff x="0" y="506850"/>
            <a:chExt cx="930250" cy="2593175"/>
          </a:xfrm>
        </p:grpSpPr>
        <p:grpSp>
          <p:nvGrpSpPr>
            <p:cNvPr id="1508" name="Google Shape;1508;p78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1509" name="Google Shape;1509;p78"/>
              <p:cNvGrpSpPr/>
              <p:nvPr/>
            </p:nvGrpSpPr>
            <p:grpSpPr>
              <a:xfrm>
                <a:off x="1233650" y="2793625"/>
                <a:ext cx="560050" cy="1851250"/>
                <a:chOff x="1381975" y="3249175"/>
                <a:chExt cx="560050" cy="1851250"/>
              </a:xfrm>
            </p:grpSpPr>
            <p:sp>
              <p:nvSpPr>
                <p:cNvPr id="1510" name="Google Shape;1510;p78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511" name="Google Shape;1511;p78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1512" name="Google Shape;1512;p78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1513" name="Google Shape;1513;p78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14" name="Google Shape;1514;p78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15" name="Google Shape;1515;p78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1516" name="Google Shape;1516;p78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1517" name="Google Shape;1517;p78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18" name="Google Shape;1518;p78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1519" name="Google Shape;1519;p78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1520" name="Google Shape;1520;p78"/>
            <p:cNvSpPr/>
            <p:nvPr/>
          </p:nvSpPr>
          <p:spPr>
            <a:xfrm>
              <a:off x="183800" y="50685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521" name="Google Shape;1521;p78"/>
          <p:cNvSpPr txBox="1">
            <a:spLocks noGrp="1"/>
          </p:cNvSpPr>
          <p:nvPr>
            <p:ph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22" name="Google Shape;1522;p78"/>
          <p:cNvSpPr txBox="1">
            <a:spLocks noGrp="1"/>
          </p:cNvSpPr>
          <p:nvPr>
            <p:ph type="subTitle" idx="1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23" name="Google Shape;1523;p78"/>
          <p:cNvSpPr txBox="1">
            <a:spLocks noGrp="1"/>
          </p:cNvSpPr>
          <p:nvPr>
            <p:ph type="subTitle" idx="2"/>
          </p:nvPr>
        </p:nvSpPr>
        <p:spPr>
          <a:xfrm>
            <a:off x="2942250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24" name="Google Shape;1524;p78"/>
          <p:cNvSpPr txBox="1">
            <a:spLocks noGrp="1"/>
          </p:cNvSpPr>
          <p:nvPr>
            <p:ph type="subTitle" idx="3"/>
          </p:nvPr>
        </p:nvSpPr>
        <p:spPr>
          <a:xfrm>
            <a:off x="1078950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25" name="Google Shape;1525;p78"/>
          <p:cNvSpPr txBox="1">
            <a:spLocks noGrp="1"/>
          </p:cNvSpPr>
          <p:nvPr>
            <p:ph type="subTitle" idx="4"/>
          </p:nvPr>
        </p:nvSpPr>
        <p:spPr>
          <a:xfrm>
            <a:off x="4798644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26" name="Google Shape;1526;p78"/>
          <p:cNvSpPr txBox="1">
            <a:spLocks noGrp="1"/>
          </p:cNvSpPr>
          <p:nvPr>
            <p:ph type="subTitle" idx="5"/>
          </p:nvPr>
        </p:nvSpPr>
        <p:spPr>
          <a:xfrm>
            <a:off x="2942257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27" name="Google Shape;1527;p78"/>
          <p:cNvSpPr txBox="1">
            <a:spLocks noGrp="1"/>
          </p:cNvSpPr>
          <p:nvPr>
            <p:ph type="subTitle" idx="6"/>
          </p:nvPr>
        </p:nvSpPr>
        <p:spPr>
          <a:xfrm>
            <a:off x="6671581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28" name="Google Shape;1528;p78"/>
          <p:cNvSpPr txBox="1">
            <a:spLocks noGrp="1"/>
          </p:cNvSpPr>
          <p:nvPr>
            <p:ph type="subTitle" idx="7"/>
          </p:nvPr>
        </p:nvSpPr>
        <p:spPr>
          <a:xfrm>
            <a:off x="4798647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529" name="Google Shape;1529;p78"/>
          <p:cNvGrpSpPr/>
          <p:nvPr/>
        </p:nvGrpSpPr>
        <p:grpSpPr>
          <a:xfrm rot="5400000">
            <a:off x="7381575" y="-838700"/>
            <a:ext cx="930250" cy="2591775"/>
            <a:chOff x="0" y="508250"/>
            <a:chExt cx="930250" cy="2591775"/>
          </a:xfrm>
        </p:grpSpPr>
        <p:grpSp>
          <p:nvGrpSpPr>
            <p:cNvPr id="1530" name="Google Shape;1530;p78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1531" name="Google Shape;1531;p78"/>
              <p:cNvGrpSpPr/>
              <p:nvPr/>
            </p:nvGrpSpPr>
            <p:grpSpPr>
              <a:xfrm>
                <a:off x="1233650" y="2793625"/>
                <a:ext cx="930250" cy="1851250"/>
                <a:chOff x="1381975" y="3249175"/>
                <a:chExt cx="930250" cy="1851250"/>
              </a:xfrm>
            </p:grpSpPr>
            <p:grpSp>
              <p:nvGrpSpPr>
                <p:cNvPr id="1532" name="Google Shape;1532;p78"/>
                <p:cNvGrpSpPr/>
                <p:nvPr/>
              </p:nvGrpSpPr>
              <p:grpSpPr>
                <a:xfrm>
                  <a:off x="1571825" y="3249175"/>
                  <a:ext cx="740400" cy="370200"/>
                  <a:chOff x="1571825" y="3249175"/>
                  <a:chExt cx="740400" cy="370200"/>
                </a:xfrm>
              </p:grpSpPr>
              <p:sp>
                <p:nvSpPr>
                  <p:cNvPr id="1533" name="Google Shape;1533;p78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34" name="Google Shape;1534;p78"/>
                  <p:cNvSpPr/>
                  <p:nvPr/>
                </p:nvSpPr>
                <p:spPr>
                  <a:xfrm>
                    <a:off x="19420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sp>
              <p:nvSpPr>
                <p:cNvPr id="1535" name="Google Shape;1535;p78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1536" name="Google Shape;1536;p78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1537" name="Google Shape;1537;p78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38" name="Google Shape;1538;p78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39" name="Google Shape;1539;p78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1540" name="Google Shape;1540;p78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1541" name="Google Shape;1541;p78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42" name="Google Shape;1542;p78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1543" name="Google Shape;1543;p78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1544" name="Google Shape;1544;p78"/>
            <p:cNvSpPr/>
            <p:nvPr/>
          </p:nvSpPr>
          <p:spPr>
            <a:xfrm>
              <a:off x="189850" y="50825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545" name="Google Shape;1545;p78"/>
          <p:cNvSpPr txBox="1">
            <a:spLocks noGrp="1"/>
          </p:cNvSpPr>
          <p:nvPr>
            <p:ph type="subTitle" idx="8"/>
          </p:nvPr>
        </p:nvSpPr>
        <p:spPr>
          <a:xfrm>
            <a:off x="6671579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46" name="Google Shape;1546;p78"/>
          <p:cNvSpPr txBox="1">
            <a:spLocks noGrp="1"/>
          </p:cNvSpPr>
          <p:nvPr>
            <p:ph type="title" idx="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cxnSp>
        <p:nvCxnSpPr>
          <p:cNvPr id="1547" name="Google Shape;1547;p78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8" name="Google Shape;1548;p78"/>
          <p:cNvSpPr/>
          <p:nvPr/>
        </p:nvSpPr>
        <p:spPr>
          <a:xfrm rot="5400000">
            <a:off x="8773788" y="922313"/>
            <a:ext cx="370200" cy="37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49" name="Google Shape;1549;p78"/>
          <p:cNvSpPr/>
          <p:nvPr/>
        </p:nvSpPr>
        <p:spPr>
          <a:xfrm rot="5400000">
            <a:off x="8773788" y="1292513"/>
            <a:ext cx="370200" cy="37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50" name="Google Shape;1550;p78"/>
          <p:cNvSpPr txBox="1">
            <a:spLocks noGrp="1"/>
          </p:cNvSpPr>
          <p:nvPr>
            <p:ph type="subTitle" idx="13"/>
          </p:nvPr>
        </p:nvSpPr>
        <p:spPr>
          <a:xfrm>
            <a:off x="1078938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51" name="Google Shape;1551;p78"/>
          <p:cNvSpPr txBox="1">
            <a:spLocks noGrp="1"/>
          </p:cNvSpPr>
          <p:nvPr>
            <p:ph type="title" idx="14"/>
          </p:nvPr>
        </p:nvSpPr>
        <p:spPr>
          <a:xfrm>
            <a:off x="3484500" y="1377875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52" name="Google Shape;1552;p78"/>
          <p:cNvSpPr txBox="1">
            <a:spLocks noGrp="1"/>
          </p:cNvSpPr>
          <p:nvPr>
            <p:ph type="title" idx="15"/>
          </p:nvPr>
        </p:nvSpPr>
        <p:spPr>
          <a:xfrm>
            <a:off x="7204200" y="1411200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53" name="Google Shape;1553;p78"/>
          <p:cNvSpPr txBox="1">
            <a:spLocks noGrp="1"/>
          </p:cNvSpPr>
          <p:nvPr>
            <p:ph type="title" idx="16"/>
          </p:nvPr>
        </p:nvSpPr>
        <p:spPr>
          <a:xfrm>
            <a:off x="5344350" y="1411200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54" name="Google Shape;1554;p78"/>
          <p:cNvSpPr txBox="1">
            <a:spLocks noGrp="1"/>
          </p:cNvSpPr>
          <p:nvPr>
            <p:ph type="title" idx="17"/>
          </p:nvPr>
        </p:nvSpPr>
        <p:spPr>
          <a:xfrm>
            <a:off x="1624650" y="1377875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55" name="Google Shape;1555;p78"/>
          <p:cNvSpPr txBox="1">
            <a:spLocks noGrp="1"/>
          </p:cNvSpPr>
          <p:nvPr>
            <p:ph type="title" idx="1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175">
          <p15:clr>
            <a:srgbClr val="E46962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- Alt 2">
  <p:cSld name="BLANK_1_1_1_1_1_1_1_1_1_1_1_1_1_1_1_2">
    <p:bg>
      <p:bgPr>
        <a:solidFill>
          <a:schemeClr val="lt1"/>
        </a:solidFill>
        <a:effectLst/>
      </p:bgPr>
    </p:bg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79"/>
          <p:cNvSpPr txBox="1">
            <a:spLocks noGrp="1"/>
          </p:cNvSpPr>
          <p:nvPr>
            <p:ph type="body" idx="1"/>
          </p:nvPr>
        </p:nvSpPr>
        <p:spPr>
          <a:xfrm>
            <a:off x="1867950" y="203530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558" name="Google Shape;1558;p79"/>
          <p:cNvSpPr txBox="1">
            <a:spLocks noGrp="1"/>
          </p:cNvSpPr>
          <p:nvPr>
            <p:ph type="body" idx="2"/>
          </p:nvPr>
        </p:nvSpPr>
        <p:spPr>
          <a:xfrm>
            <a:off x="1867950" y="340515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559" name="Google Shape;1559;p79"/>
          <p:cNvSpPr txBox="1">
            <a:spLocks noGrp="1"/>
          </p:cNvSpPr>
          <p:nvPr>
            <p:ph type="body" idx="3"/>
          </p:nvPr>
        </p:nvSpPr>
        <p:spPr>
          <a:xfrm>
            <a:off x="5297575" y="203530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560" name="Google Shape;1560;p79"/>
          <p:cNvSpPr txBox="1">
            <a:spLocks noGrp="1"/>
          </p:cNvSpPr>
          <p:nvPr>
            <p:ph type="body" idx="4"/>
          </p:nvPr>
        </p:nvSpPr>
        <p:spPr>
          <a:xfrm>
            <a:off x="5297575" y="340515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grpSp>
        <p:nvGrpSpPr>
          <p:cNvPr id="1561" name="Google Shape;1561;p79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1562" name="Google Shape;1562;p79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1563" name="Google Shape;1563;p79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64" name="Google Shape;1564;p7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565" name="Google Shape;1565;p79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1566" name="Google Shape;1566;p79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67" name="Google Shape;1567;p7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68" name="Google Shape;1568;p7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69" name="Google Shape;1569;p7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570" name="Google Shape;1570;p79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1571" name="Google Shape;1571;p7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2" name="Google Shape;1572;p7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3" name="Google Shape;1573;p7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574" name="Google Shape;1574;p79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1575" name="Google Shape;1575;p79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6" name="Google Shape;1576;p79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7" name="Google Shape;1577;p7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8" name="Google Shape;1578;p7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9" name="Google Shape;1579;p7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580" name="Google Shape;1580;p79"/>
          <p:cNvSpPr/>
          <p:nvPr/>
        </p:nvSpPr>
        <p:spPr>
          <a:xfrm rot="10800000" flipH="1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81" name="Google Shape;1581;p79"/>
          <p:cNvSpPr/>
          <p:nvPr/>
        </p:nvSpPr>
        <p:spPr>
          <a:xfrm rot="10800000" flipH="1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82" name="Google Shape;1582;p79"/>
          <p:cNvSpPr/>
          <p:nvPr/>
        </p:nvSpPr>
        <p:spPr>
          <a:xfrm rot="10800000" flipH="1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83" name="Google Shape;1583;p79"/>
          <p:cNvSpPr/>
          <p:nvPr/>
        </p:nvSpPr>
        <p:spPr>
          <a:xfrm rot="10800000" flipH="1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84" name="Google Shape;1584;p79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85" name="Google Shape;1585;p79"/>
          <p:cNvSpPr txBox="1">
            <a:spLocks noGrp="1"/>
          </p:cNvSpPr>
          <p:nvPr>
            <p:ph type="title" idx="5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86" name="Google Shape;1586;p79"/>
          <p:cNvSpPr txBox="1">
            <a:spLocks noGrp="1"/>
          </p:cNvSpPr>
          <p:nvPr>
            <p:ph type="subTitle" idx="6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87" name="Google Shape;1587;p79"/>
          <p:cNvSpPr txBox="1">
            <a:spLocks noGrp="1"/>
          </p:cNvSpPr>
          <p:nvPr>
            <p:ph type="subTitle" idx="7"/>
          </p:nvPr>
        </p:nvSpPr>
        <p:spPr>
          <a:xfrm>
            <a:off x="1867950" y="169227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8" name="Google Shape;1588;p79"/>
          <p:cNvSpPr txBox="1">
            <a:spLocks noGrp="1"/>
          </p:cNvSpPr>
          <p:nvPr>
            <p:ph type="subTitle" idx="8"/>
          </p:nvPr>
        </p:nvSpPr>
        <p:spPr>
          <a:xfrm>
            <a:off x="1867950" y="306212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9" name="Google Shape;1589;p79"/>
          <p:cNvSpPr txBox="1">
            <a:spLocks noGrp="1"/>
          </p:cNvSpPr>
          <p:nvPr>
            <p:ph type="subTitle" idx="9"/>
          </p:nvPr>
        </p:nvSpPr>
        <p:spPr>
          <a:xfrm>
            <a:off x="5297575" y="169227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0" name="Google Shape;1590;p79"/>
          <p:cNvSpPr txBox="1">
            <a:spLocks noGrp="1"/>
          </p:cNvSpPr>
          <p:nvPr>
            <p:ph type="subTitle" idx="13"/>
          </p:nvPr>
        </p:nvSpPr>
        <p:spPr>
          <a:xfrm>
            <a:off x="5297575" y="306212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1" name="Google Shape;1591;p79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611">
          <p15:clr>
            <a:srgbClr val="E46962"/>
          </p15:clr>
        </p15:guide>
        <p15:guide id="2" pos="3407">
          <p15:clr>
            <a:srgbClr val="E46962"/>
          </p15:clr>
        </p15:guide>
        <p15:guide id="3" pos="2262">
          <p15:clr>
            <a:srgbClr val="E46962"/>
          </p15:clr>
        </p15:guide>
        <p15:guide id="4" orient="horz" pos="1006">
          <p15:clr>
            <a:srgbClr val="E46962"/>
          </p15:clr>
        </p15:guide>
        <p15:guide id="5" pos="1175">
          <p15:clr>
            <a:srgbClr val="E46962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- Alt 3">
  <p:cSld name="BLANK_1_1_1_1_1_1_1_1_1_1_1_1_1_1_1_2_1">
    <p:bg>
      <p:bgPr>
        <a:solidFill>
          <a:schemeClr val="lt1"/>
        </a:solidFill>
        <a:effectLst/>
      </p:bgPr>
    </p:bg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80"/>
          <p:cNvSpPr txBox="1">
            <a:spLocks noGrp="1"/>
          </p:cNvSpPr>
          <p:nvPr>
            <p:ph type="title"/>
          </p:nvPr>
        </p:nvSpPr>
        <p:spPr>
          <a:xfrm>
            <a:off x="104850" y="2155850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94" name="Google Shape;1594;p80"/>
          <p:cNvSpPr txBox="1">
            <a:spLocks noGrp="1"/>
          </p:cNvSpPr>
          <p:nvPr>
            <p:ph type="title" idx="2"/>
          </p:nvPr>
        </p:nvSpPr>
        <p:spPr>
          <a:xfrm>
            <a:off x="1932925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95" name="Google Shape;1595;p80"/>
          <p:cNvSpPr txBox="1">
            <a:spLocks noGrp="1"/>
          </p:cNvSpPr>
          <p:nvPr>
            <p:ph type="title" idx="3"/>
          </p:nvPr>
        </p:nvSpPr>
        <p:spPr>
          <a:xfrm>
            <a:off x="3761000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96" name="Google Shape;1596;p80"/>
          <p:cNvSpPr txBox="1">
            <a:spLocks noGrp="1"/>
          </p:cNvSpPr>
          <p:nvPr>
            <p:ph type="title" idx="4"/>
          </p:nvPr>
        </p:nvSpPr>
        <p:spPr>
          <a:xfrm>
            <a:off x="5607150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97" name="Google Shape;1597;p80"/>
          <p:cNvSpPr txBox="1">
            <a:spLocks noGrp="1"/>
          </p:cNvSpPr>
          <p:nvPr>
            <p:ph type="title" idx="5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98" name="Google Shape;1598;p80"/>
          <p:cNvSpPr txBox="1">
            <a:spLocks noGrp="1"/>
          </p:cNvSpPr>
          <p:nvPr>
            <p:ph type="subTitle" idx="1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cxnSp>
        <p:nvCxnSpPr>
          <p:cNvPr id="1599" name="Google Shape;1599;p80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00" name="Google Shape;1600;p80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1601" name="Google Shape;1601;p80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1602" name="Google Shape;1602;p80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03" name="Google Shape;1603;p8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604" name="Google Shape;1604;p80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1605" name="Google Shape;1605;p80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06" name="Google Shape;1606;p8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07" name="Google Shape;1607;p8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08" name="Google Shape;1608;p8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609" name="Google Shape;1609;p80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1610" name="Google Shape;1610;p8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11" name="Google Shape;1611;p8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12" name="Google Shape;1612;p8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613" name="Google Shape;1613;p80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1614" name="Google Shape;1614;p80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15" name="Google Shape;1615;p80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16" name="Google Shape;1616;p8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17" name="Google Shape;1617;p8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18" name="Google Shape;1618;p8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619" name="Google Shape;1619;p80"/>
          <p:cNvSpPr/>
          <p:nvPr/>
        </p:nvSpPr>
        <p:spPr>
          <a:xfrm rot="10800000" flipH="1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20" name="Google Shape;1620;p80"/>
          <p:cNvSpPr/>
          <p:nvPr/>
        </p:nvSpPr>
        <p:spPr>
          <a:xfrm rot="10800000" flipH="1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21" name="Google Shape;1621;p80"/>
          <p:cNvSpPr/>
          <p:nvPr/>
        </p:nvSpPr>
        <p:spPr>
          <a:xfrm rot="10800000" flipH="1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22" name="Google Shape;1622;p80"/>
          <p:cNvSpPr/>
          <p:nvPr/>
        </p:nvSpPr>
        <p:spPr>
          <a:xfrm rot="10800000" flipH="1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23" name="Google Shape;1623;p80"/>
          <p:cNvSpPr txBox="1">
            <a:spLocks noGrp="1"/>
          </p:cNvSpPr>
          <p:nvPr>
            <p:ph type="body" idx="6"/>
          </p:nvPr>
        </p:nvSpPr>
        <p:spPr>
          <a:xfrm>
            <a:off x="10490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624" name="Google Shape;1624;p80"/>
          <p:cNvSpPr txBox="1">
            <a:spLocks noGrp="1"/>
          </p:cNvSpPr>
          <p:nvPr>
            <p:ph type="body" idx="7"/>
          </p:nvPr>
        </p:nvSpPr>
        <p:spPr>
          <a:xfrm>
            <a:off x="1932925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625" name="Google Shape;1625;p80"/>
          <p:cNvSpPr txBox="1">
            <a:spLocks noGrp="1"/>
          </p:cNvSpPr>
          <p:nvPr>
            <p:ph type="body" idx="8"/>
          </p:nvPr>
        </p:nvSpPr>
        <p:spPr>
          <a:xfrm>
            <a:off x="376100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626" name="Google Shape;1626;p80"/>
          <p:cNvSpPr txBox="1">
            <a:spLocks noGrp="1"/>
          </p:cNvSpPr>
          <p:nvPr>
            <p:ph type="body" idx="9"/>
          </p:nvPr>
        </p:nvSpPr>
        <p:spPr>
          <a:xfrm>
            <a:off x="560715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627" name="Google Shape;1627;p80"/>
          <p:cNvSpPr txBox="1">
            <a:spLocks noGrp="1"/>
          </p:cNvSpPr>
          <p:nvPr>
            <p:ph type="title" idx="13"/>
          </p:nvPr>
        </p:nvSpPr>
        <p:spPr>
          <a:xfrm>
            <a:off x="239975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28" name="Google Shape;1628;p80"/>
          <p:cNvSpPr txBox="1">
            <a:spLocks noGrp="1"/>
          </p:cNvSpPr>
          <p:nvPr>
            <p:ph type="title" idx="14"/>
          </p:nvPr>
        </p:nvSpPr>
        <p:spPr>
          <a:xfrm>
            <a:off x="2009500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29" name="Google Shape;1629;p80"/>
          <p:cNvSpPr txBox="1">
            <a:spLocks noGrp="1"/>
          </p:cNvSpPr>
          <p:nvPr>
            <p:ph type="title" idx="15"/>
          </p:nvPr>
        </p:nvSpPr>
        <p:spPr>
          <a:xfrm>
            <a:off x="3895425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0" name="Google Shape;1630;p80"/>
          <p:cNvSpPr txBox="1">
            <a:spLocks noGrp="1"/>
          </p:cNvSpPr>
          <p:nvPr>
            <p:ph type="title" idx="16"/>
          </p:nvPr>
        </p:nvSpPr>
        <p:spPr>
          <a:xfrm>
            <a:off x="5704700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1" name="Google Shape;1631;p80"/>
          <p:cNvSpPr txBox="1">
            <a:spLocks noGrp="1"/>
          </p:cNvSpPr>
          <p:nvPr>
            <p:ph type="title" idx="17"/>
          </p:nvPr>
        </p:nvSpPr>
        <p:spPr>
          <a:xfrm>
            <a:off x="38100" y="319650"/>
            <a:ext cx="18279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32" name="Google Shape;1632;p80"/>
          <p:cNvSpPr txBox="1">
            <a:spLocks noGrp="1"/>
          </p:cNvSpPr>
          <p:nvPr>
            <p:ph type="title" idx="1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611">
          <p15:clr>
            <a:srgbClr val="E46962"/>
          </p15:clr>
        </p15:guide>
        <p15:guide id="2" pos="3431">
          <p15:clr>
            <a:srgbClr val="E46962"/>
          </p15:clr>
        </p15:guide>
        <p15:guide id="3" pos="2262">
          <p15:clr>
            <a:srgbClr val="E46962"/>
          </p15:clr>
        </p15:guide>
        <p15:guide id="4" pos="1173">
          <p15:clr>
            <a:srgbClr val="E46962"/>
          </p15:clr>
        </p15:guide>
        <p15:guide id="5" pos="1408">
          <p15:clr>
            <a:srgbClr val="E46962"/>
          </p15:clr>
        </p15:guide>
        <p15:guide id="6" pos="1175">
          <p15:clr>
            <a:srgbClr val="E46962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s with caption">
  <p:cSld name="BLANK_1_1_1_1_1_1_1_1_1_1_1_1_1_1_1_1_1_1_2">
    <p:bg>
      <p:bgPr>
        <a:solidFill>
          <a:schemeClr val="lt1"/>
        </a:solidFill>
        <a:effectLst/>
      </p:bgPr>
    </p:bg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81"/>
          <p:cNvSpPr txBox="1">
            <a:spLocks noGrp="1"/>
          </p:cNvSpPr>
          <p:nvPr>
            <p:ph type="title"/>
          </p:nvPr>
        </p:nvSpPr>
        <p:spPr>
          <a:xfrm>
            <a:off x="38100" y="397750"/>
            <a:ext cx="19482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35" name="Google Shape;1635;p81"/>
          <p:cNvGrpSpPr/>
          <p:nvPr/>
        </p:nvGrpSpPr>
        <p:grpSpPr>
          <a:xfrm rot="10800000">
            <a:off x="5657179" y="-1"/>
            <a:ext cx="3486840" cy="2906092"/>
            <a:chOff x="312900" y="2793625"/>
            <a:chExt cx="2221200" cy="1851250"/>
          </a:xfrm>
        </p:grpSpPr>
        <p:grpSp>
          <p:nvGrpSpPr>
            <p:cNvPr id="1636" name="Google Shape;1636;p81"/>
            <p:cNvGrpSpPr/>
            <p:nvPr/>
          </p:nvGrpSpPr>
          <p:grpSpPr>
            <a:xfrm>
              <a:off x="312900" y="2793625"/>
              <a:ext cx="1851000" cy="1851250"/>
              <a:chOff x="461225" y="3249175"/>
              <a:chExt cx="1851000" cy="1851250"/>
            </a:xfrm>
          </p:grpSpPr>
          <p:grpSp>
            <p:nvGrpSpPr>
              <p:cNvPr id="1637" name="Google Shape;1637;p81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638" name="Google Shape;1638;p81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39" name="Google Shape;1639;p81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40" name="Google Shape;1640;p81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41" name="Google Shape;1641;p81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642" name="Google Shape;1642;p81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643" name="Google Shape;1643;p81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44" name="Google Shape;1644;p81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45" name="Google Shape;1645;p81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46" name="Google Shape;1646;p81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47" name="Google Shape;1647;p81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648" name="Google Shape;1648;p81"/>
              <p:cNvGrpSpPr/>
              <p:nvPr/>
            </p:nvGrpSpPr>
            <p:grpSpPr>
              <a:xfrm>
                <a:off x="461225" y="3989700"/>
                <a:ext cx="1480800" cy="1110725"/>
                <a:chOff x="461225" y="3249175"/>
                <a:chExt cx="1480800" cy="1110725"/>
              </a:xfrm>
            </p:grpSpPr>
            <p:sp>
              <p:nvSpPr>
                <p:cNvPr id="1649" name="Google Shape;1649;p81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0" name="Google Shape;1650;p81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1" name="Google Shape;1651;p81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2" name="Google Shape;1652;p81"/>
                <p:cNvSpPr/>
                <p:nvPr/>
              </p:nvSpPr>
              <p:spPr>
                <a:xfrm>
                  <a:off x="1201625" y="3989700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653" name="Google Shape;1653;p81"/>
              <p:cNvGrpSpPr/>
              <p:nvPr/>
            </p:nvGrpSpPr>
            <p:grpSpPr>
              <a:xfrm>
                <a:off x="831425" y="4360025"/>
                <a:ext cx="1480800" cy="370200"/>
                <a:chOff x="831425" y="3249175"/>
                <a:chExt cx="1480800" cy="370200"/>
              </a:xfrm>
            </p:grpSpPr>
            <p:sp>
              <p:nvSpPr>
                <p:cNvPr id="1654" name="Google Shape;1654;p81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5" name="Google Shape;1655;p81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6" name="Google Shape;1656;p81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7" name="Google Shape;1657;p81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658" name="Google Shape;1658;p81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659" name="Google Shape;1659;p81"/>
          <p:cNvSpPr>
            <a:spLocks noGrp="1"/>
          </p:cNvSpPr>
          <p:nvPr>
            <p:ph type="pic" idx="2"/>
          </p:nvPr>
        </p:nvSpPr>
        <p:spPr>
          <a:xfrm>
            <a:off x="1200750" y="9847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60" name="Google Shape;1660;p81"/>
          <p:cNvSpPr>
            <a:spLocks noGrp="1"/>
          </p:cNvSpPr>
          <p:nvPr>
            <p:ph type="pic" idx="3"/>
          </p:nvPr>
        </p:nvSpPr>
        <p:spPr>
          <a:xfrm>
            <a:off x="3747300" y="92198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61" name="Google Shape;1661;p81"/>
          <p:cNvSpPr>
            <a:spLocks noGrp="1"/>
          </p:cNvSpPr>
          <p:nvPr>
            <p:ph type="pic" idx="4"/>
          </p:nvPr>
        </p:nvSpPr>
        <p:spPr>
          <a:xfrm>
            <a:off x="6080650" y="9414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62" name="Google Shape;1662;p81"/>
          <p:cNvSpPr txBox="1">
            <a:spLocks noGrp="1"/>
          </p:cNvSpPr>
          <p:nvPr>
            <p:ph type="subTitle" idx="1"/>
          </p:nvPr>
        </p:nvSpPr>
        <p:spPr>
          <a:xfrm>
            <a:off x="94775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63" name="Google Shape;1663;p81"/>
          <p:cNvSpPr txBox="1">
            <a:spLocks noGrp="1"/>
          </p:cNvSpPr>
          <p:nvPr>
            <p:ph type="title" idx="5"/>
          </p:nvPr>
        </p:nvSpPr>
        <p:spPr>
          <a:xfrm>
            <a:off x="111185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64" name="Google Shape;1664;p81"/>
          <p:cNvSpPr txBox="1">
            <a:spLocks noGrp="1"/>
          </p:cNvSpPr>
          <p:nvPr>
            <p:ph type="subTitle" idx="6"/>
          </p:nvPr>
        </p:nvSpPr>
        <p:spPr>
          <a:xfrm>
            <a:off x="352860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65" name="Google Shape;1665;p81"/>
          <p:cNvSpPr txBox="1">
            <a:spLocks noGrp="1"/>
          </p:cNvSpPr>
          <p:nvPr>
            <p:ph type="title" idx="7"/>
          </p:nvPr>
        </p:nvSpPr>
        <p:spPr>
          <a:xfrm>
            <a:off x="369270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66" name="Google Shape;1666;p81"/>
          <p:cNvSpPr txBox="1">
            <a:spLocks noGrp="1"/>
          </p:cNvSpPr>
          <p:nvPr>
            <p:ph type="subTitle" idx="8"/>
          </p:nvPr>
        </p:nvSpPr>
        <p:spPr>
          <a:xfrm>
            <a:off x="586195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67" name="Google Shape;1667;p81"/>
          <p:cNvSpPr txBox="1">
            <a:spLocks noGrp="1"/>
          </p:cNvSpPr>
          <p:nvPr>
            <p:ph type="title" idx="9"/>
          </p:nvPr>
        </p:nvSpPr>
        <p:spPr>
          <a:xfrm>
            <a:off x="602605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68" name="Google Shape;1668;p81"/>
          <p:cNvSpPr txBox="1">
            <a:spLocks noGrp="1"/>
          </p:cNvSpPr>
          <p:nvPr>
            <p:ph type="title" idx="13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69" name="Google Shape;1669;p81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LANK_1_1_1_1_1_1_1_1_1_1_10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/>
          <p:nvPr/>
        </p:nvSpPr>
        <p:spPr>
          <a:xfrm rot="-900031" flipH="1">
            <a:off x="1792020" y="1182391"/>
            <a:ext cx="5560068" cy="196350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7" name="Google Shape;217;p9"/>
          <p:cNvSpPr/>
          <p:nvPr/>
        </p:nvSpPr>
        <p:spPr>
          <a:xfrm rot="10800000">
            <a:off x="1792025" y="1182400"/>
            <a:ext cx="5559900" cy="1963500"/>
          </a:xfrm>
          <a:prstGeom prst="ellipse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8" name="Google Shape;218;p9"/>
          <p:cNvSpPr txBox="1">
            <a:spLocks noGrp="1"/>
          </p:cNvSpPr>
          <p:nvPr>
            <p:ph type="body" idx="1"/>
          </p:nvPr>
        </p:nvSpPr>
        <p:spPr>
          <a:xfrm>
            <a:off x="2351750" y="3857450"/>
            <a:ext cx="43467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9pPr>
          </a:lstStyle>
          <a:p>
            <a:endParaRPr/>
          </a:p>
        </p:txBody>
      </p:sp>
      <p:sp>
        <p:nvSpPr>
          <p:cNvPr id="219" name="Google Shape;219;p9"/>
          <p:cNvSpPr txBox="1">
            <a:spLocks noGrp="1"/>
          </p:cNvSpPr>
          <p:nvPr>
            <p:ph type="title" hasCustomPrompt="1"/>
          </p:nvPr>
        </p:nvSpPr>
        <p:spPr>
          <a:xfrm>
            <a:off x="2662050" y="1182350"/>
            <a:ext cx="3819900" cy="19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9"/>
          <p:cNvSpPr/>
          <p:nvPr/>
        </p:nvSpPr>
        <p:spPr>
          <a:xfrm rot="900031" flipH="1">
            <a:off x="1791931" y="1182353"/>
            <a:ext cx="5560068" cy="196350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8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72" name="Google Shape;1672;p8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8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77" name="Google Shape;1677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80" name="Google Shape;1680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681" name="Google Shape;1681;p8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8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6" name="Google Shape;1686;p8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8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8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91" name="Google Shape;1691;p8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92" name="Google Shape;1692;p8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9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2">
  <p:cSld name="BLANK_1_1_1_1_1_1_1_1_1_1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0"/>
          <p:cNvGrpSpPr/>
          <p:nvPr/>
        </p:nvGrpSpPr>
        <p:grpSpPr>
          <a:xfrm flipH="1">
            <a:off x="3212200" y="0"/>
            <a:ext cx="1851000" cy="1225325"/>
            <a:chOff x="461225" y="3875100"/>
            <a:chExt cx="1851000" cy="1225325"/>
          </a:xfrm>
        </p:grpSpPr>
        <p:grpSp>
          <p:nvGrpSpPr>
            <p:cNvPr id="223" name="Google Shape;223;p10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224" name="Google Shape;224;p10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5" name="Google Shape;225;p10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6" name="Google Shape;226;p10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7" name="Google Shape;227;p10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8" name="Google Shape;228;p10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29" name="Google Shape;229;p10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230" name="Google Shape;230;p10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1" name="Google Shape;231;p1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2" name="Google Shape;232;p1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3" name="Google Shape;233;p10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34" name="Google Shape;234;p10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235" name="Google Shape;235;p1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6" name="Google Shape;236;p1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7" name="Google Shape;237;p1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8" name="Google Shape;238;p1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239" name="Google Shape;239;p10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0" name="Google Shape;240;p10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41" name="Google Shape;241;p10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92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92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99" name="Google Shape;1699;p92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0" name="Google Shape;1700;p92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1" name="Google Shape;1701;p92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2" name="Google Shape;1702;p92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3" name="Google Shape;1703;p92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Title, body and image"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06" name="Google Shape;1706;p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07" name="Google Shape;1707;p93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Two big ideas"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94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10" name="Google Shape;1710;p94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11" name="Google Shape;1711;p94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12" name="Google Shape;1712;p94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13" name="Google Shape;1713;p94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Three big ideas"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95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16" name="Google Shape;1716;p95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17" name="Google Shape;1717;p95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18" name="Google Shape;1718;p95"/>
          <p:cNvSpPr txBox="1">
            <a:spLocks noGrp="1"/>
          </p:cNvSpPr>
          <p:nvPr>
            <p:ph type="subTitle" idx="3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19" name="Google Shape;1719;p95"/>
          <p:cNvSpPr txBox="1">
            <a:spLocks noGrp="1"/>
          </p:cNvSpPr>
          <p:nvPr>
            <p:ph type="subTitle" idx="4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20" name="Google Shape;1720;p95"/>
          <p:cNvSpPr txBox="1">
            <a:spLocks noGrp="1"/>
          </p:cNvSpPr>
          <p:nvPr>
            <p:ph type="subTitle" idx="5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21" name="Google Shape;1721;p95"/>
          <p:cNvSpPr txBox="1">
            <a:spLocks noGrp="1"/>
          </p:cNvSpPr>
          <p:nvPr>
            <p:ph type="body" idx="6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Four big ideas"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96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24" name="Google Shape;1724;p96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25" name="Google Shape;1725;p96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26" name="Google Shape;1726;p96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27" name="Google Shape;1727;p96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28" name="Google Shape;1728;p96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29" name="Google Shape;1729;p96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30" name="Google Shape;1730;p96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31" name="Google Shape;1731;p96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 and image"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34" name="Google Shape;1734;p97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Two storyboards"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98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37" name="Google Shape;1737;p98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738" name="Google Shape;1738;p98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739" name="Google Shape;1739;p98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40" name="Google Shape;1740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41" name="Google Shape;1741;p98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42" name="Google Shape;1742;p98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Three storyboards"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99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45" name="Google Shape;1745;p99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6" name="Google Shape;1746;p99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7" name="Google Shape;1747;p99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48" name="Google Shape;1748;p99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9" name="Google Shape;1749;p99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50" name="Google Shape;1750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51" name="Google Shape;1751;p99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52" name="Google Shape;1752;p99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53" name="Google Shape;1753;p99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Image only"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100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Image grid"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101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8" name="Google Shape;1758;p101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9" name="Google Shape;1759;p101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0" name="Google Shape;1760;p101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1" name="Google Shape;1761;p101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2" name="Google Shape;1762;p101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3" name="Google Shape;1763;p101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4" name="Google Shape;1764;p101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5" name="Google Shape;1765;p101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6" name="Google Shape;1766;p101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9" Type="http://schemas.openxmlformats.org/officeDocument/2006/relationships/slideLayout" Target="../slideLayouts/slideLayout89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42" Type="http://schemas.openxmlformats.org/officeDocument/2006/relationships/slideLayout" Target="../slideLayouts/slideLayout92.xml"/><Relationship Id="rId47" Type="http://schemas.openxmlformats.org/officeDocument/2006/relationships/slideLayout" Target="../slideLayouts/slideLayout97.xml"/><Relationship Id="rId50" Type="http://schemas.openxmlformats.org/officeDocument/2006/relationships/theme" Target="../theme/theme2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37" Type="http://schemas.openxmlformats.org/officeDocument/2006/relationships/slideLayout" Target="../slideLayouts/slideLayout87.xml"/><Relationship Id="rId40" Type="http://schemas.openxmlformats.org/officeDocument/2006/relationships/slideLayout" Target="../slideLayouts/slideLayout90.xml"/><Relationship Id="rId45" Type="http://schemas.openxmlformats.org/officeDocument/2006/relationships/slideLayout" Target="../slideLayouts/slideLayout95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86.xml"/><Relationship Id="rId49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4" Type="http://schemas.openxmlformats.org/officeDocument/2006/relationships/slideLayout" Target="../slideLayouts/slideLayout94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5.xml"/><Relationship Id="rId43" Type="http://schemas.openxmlformats.org/officeDocument/2006/relationships/slideLayout" Target="../slideLayouts/slideLayout93.xml"/><Relationship Id="rId48" Type="http://schemas.openxmlformats.org/officeDocument/2006/relationships/slideLayout" Target="../slideLayouts/slideLayout98.xml"/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38" Type="http://schemas.openxmlformats.org/officeDocument/2006/relationships/slideLayout" Target="../slideLayouts/slideLayout88.xml"/><Relationship Id="rId46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70.xml"/><Relationship Id="rId41" Type="http://schemas.openxmlformats.org/officeDocument/2006/relationships/slideLayout" Target="../slideLayouts/slideLayout91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0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02800" y="197225"/>
            <a:ext cx="6537900" cy="1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Sans"/>
              <a:buNone/>
              <a:defRPr sz="3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2"/>
          </p:nvPr>
        </p:nvSpPr>
        <p:spPr>
          <a:xfrm>
            <a:off x="3439325" y="1502775"/>
            <a:ext cx="5344800" cy="24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2"/>
          <p:cNvSpPr txBox="1">
            <a:spLocks noGrp="1"/>
          </p:cNvSpPr>
          <p:nvPr>
            <p:ph type="body" idx="1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0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890" name="Google Shape;890;p52"/>
          <p:cNvSpPr txBox="1">
            <a:spLocks noGrp="1"/>
          </p:cNvSpPr>
          <p:nvPr>
            <p:ph type="title"/>
          </p:nvPr>
        </p:nvSpPr>
        <p:spPr>
          <a:xfrm>
            <a:off x="402800" y="197225"/>
            <a:ext cx="6537900" cy="1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Sans"/>
              <a:buNone/>
              <a:defRPr sz="3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91" name="Google Shape;891;p52"/>
          <p:cNvSpPr txBox="1">
            <a:spLocks noGrp="1"/>
          </p:cNvSpPr>
          <p:nvPr>
            <p:ph type="body" idx="2"/>
          </p:nvPr>
        </p:nvSpPr>
        <p:spPr>
          <a:xfrm>
            <a:off x="3439325" y="1502775"/>
            <a:ext cx="5344800" cy="24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  <p:sldLayoutId id="2147483735" r:id="rId38"/>
    <p:sldLayoutId id="2147483736" r:id="rId39"/>
    <p:sldLayoutId id="2147483737" r:id="rId40"/>
    <p:sldLayoutId id="2147483738" r:id="rId41"/>
    <p:sldLayoutId id="2147483739" r:id="rId42"/>
    <p:sldLayoutId id="2147483740" r:id="rId43"/>
    <p:sldLayoutId id="2147483741" r:id="rId44"/>
    <p:sldLayoutId id="2147483742" r:id="rId45"/>
    <p:sldLayoutId id="2147483743" r:id="rId46"/>
    <p:sldLayoutId id="2147483744" r:id="rId47"/>
    <p:sldLayoutId id="2147483745" r:id="rId48"/>
    <p:sldLayoutId id="2147483746" r:id="rId4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ynma01/femas-national-flood-insurance-policy-databas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kaggle.com/datasets/census/median-personal,-family,-and-household-income-dat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102"/>
          <p:cNvSpPr txBox="1">
            <a:spLocks noGrp="1"/>
          </p:cNvSpPr>
          <p:nvPr>
            <p:ph type="subTitle" idx="2"/>
          </p:nvPr>
        </p:nvSpPr>
        <p:spPr>
          <a:xfrm>
            <a:off x="138475" y="228600"/>
            <a:ext cx="21645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ra"/>
                <a:ea typeface="Sora"/>
                <a:cs typeface="Sora"/>
                <a:sym typeface="Sora"/>
              </a:rPr>
              <a:t>Rachael Hobbs </a:t>
            </a:r>
            <a:endParaRPr sz="2000"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CPS 285</a:t>
            </a:r>
            <a:endParaRPr sz="1200"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2025 / October / 20</a:t>
            </a:r>
            <a:endParaRPr sz="120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72" name="Google Shape;1772;p102"/>
          <p:cNvSpPr txBox="1">
            <a:spLocks noGrp="1"/>
          </p:cNvSpPr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FEMA’s NFIP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73" name="Google Shape;1773;p102"/>
          <p:cNvSpPr txBox="1">
            <a:spLocks noGrp="1"/>
          </p:cNvSpPr>
          <p:nvPr>
            <p:ph type="subTitle" idx="1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ra"/>
                <a:ea typeface="Sora"/>
                <a:cs typeface="Sora"/>
                <a:sym typeface="Sora"/>
              </a:rPr>
              <a:t>FEMA's National Flood Insurance Program EDA</a:t>
            </a:r>
            <a:endParaRPr sz="1300"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103"/>
          <p:cNvSpPr txBox="1">
            <a:spLocks noGrp="1"/>
          </p:cNvSpPr>
          <p:nvPr>
            <p:ph type="title" idx="3"/>
          </p:nvPr>
        </p:nvSpPr>
        <p:spPr>
          <a:xfrm>
            <a:off x="122675" y="1970375"/>
            <a:ext cx="3293100" cy="875100"/>
          </a:xfrm>
          <a:prstGeom prst="rect">
            <a:avLst/>
          </a:prstGeom>
        </p:spPr>
        <p:txBody>
          <a:bodyPr spcFirstLastPara="1" wrap="square" lIns="98550" tIns="98550" rIns="98550" bIns="985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80" dirty="0"/>
              <a:t>Contents</a:t>
            </a:r>
            <a:endParaRPr sz="4880" dirty="0"/>
          </a:p>
        </p:txBody>
      </p:sp>
      <p:sp>
        <p:nvSpPr>
          <p:cNvPr id="1779" name="Google Shape;1779;p103"/>
          <p:cNvSpPr txBox="1">
            <a:spLocks noGrp="1"/>
          </p:cNvSpPr>
          <p:nvPr>
            <p:ph type="title" idx="17"/>
          </p:nvPr>
        </p:nvSpPr>
        <p:spPr>
          <a:xfrm>
            <a:off x="228600" y="4748070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sp>
        <p:nvSpPr>
          <p:cNvPr id="1780" name="Google Shape;1780;p103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890000" cy="198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781" name="Google Shape;1781;p103"/>
          <p:cNvSpPr txBox="1">
            <a:spLocks noGrp="1"/>
          </p:cNvSpPr>
          <p:nvPr>
            <p:ph type="subTitle" idx="15"/>
          </p:nvPr>
        </p:nvSpPr>
        <p:spPr>
          <a:xfrm>
            <a:off x="4382850" y="975300"/>
            <a:ext cx="4652100" cy="3485700"/>
          </a:xfrm>
          <a:prstGeom prst="rect">
            <a:avLst/>
          </a:prstGeom>
        </p:spPr>
        <p:txBody>
          <a:bodyPr spcFirstLastPara="1" wrap="square" lIns="0" tIns="0" rIns="98550" bIns="98550" anchor="b" anchorCtr="0">
            <a:noAutofit/>
          </a:bodyPr>
          <a:lstStyle/>
          <a:p>
            <a:pPr marL="134753" lvl="0" indent="0" algn="l" rtl="0">
              <a:spcBef>
                <a:spcPts val="0"/>
              </a:spcBef>
              <a:spcAft>
                <a:spcPts val="0"/>
              </a:spcAft>
              <a:buSzPts val="1478"/>
            </a:pPr>
            <a:r>
              <a:rPr lang="en" sz="1477" dirty="0"/>
              <a:t>Data Source and Description</a:t>
            </a:r>
            <a:endParaRPr sz="1477" dirty="0"/>
          </a:p>
          <a:p>
            <a:pPr marL="134753" lvl="0" indent="0" algn="l" rtl="0">
              <a:spcBef>
                <a:spcPts val="0"/>
              </a:spcBef>
              <a:spcAft>
                <a:spcPts val="0"/>
              </a:spcAft>
              <a:buSzPts val="1478"/>
            </a:pPr>
            <a:r>
              <a:rPr lang="en" sz="1477" dirty="0"/>
              <a:t>Goal / Analytic Questions</a:t>
            </a:r>
            <a:endParaRPr sz="1477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77" dirty="0"/>
          </a:p>
          <a:p>
            <a:pPr marL="134753" lvl="0" indent="0" algn="l" rtl="0">
              <a:spcBef>
                <a:spcPts val="0"/>
              </a:spcBef>
              <a:spcAft>
                <a:spcPts val="0"/>
              </a:spcAft>
              <a:buSzPts val="1478"/>
            </a:pPr>
            <a:r>
              <a:rPr lang="en" sz="1477" dirty="0"/>
              <a:t>Methods / Steps :</a:t>
            </a:r>
          </a:p>
          <a:p>
            <a:pPr marL="134753" lvl="0" indent="0" algn="l" rtl="0">
              <a:spcBef>
                <a:spcPts val="0"/>
              </a:spcBef>
              <a:spcAft>
                <a:spcPts val="0"/>
              </a:spcAft>
              <a:buSzPts val="1478"/>
            </a:pPr>
            <a:r>
              <a:rPr lang="en" sz="1477" dirty="0"/>
              <a:t>Data Preparation &amp; Transformation</a:t>
            </a:r>
            <a:endParaRPr sz="1477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77" dirty="0"/>
          </a:p>
          <a:p>
            <a:pPr marL="134753" lvl="0" indent="0" algn="l" rtl="0">
              <a:spcBef>
                <a:spcPts val="0"/>
              </a:spcBef>
              <a:spcAft>
                <a:spcPts val="0"/>
              </a:spcAft>
              <a:buSzPts val="1478"/>
            </a:pPr>
            <a:r>
              <a:rPr lang="en" sz="1477" dirty="0"/>
              <a:t>Methods / Steps :</a:t>
            </a:r>
          </a:p>
          <a:p>
            <a:pPr marL="134753" lvl="0" indent="0" algn="l" rtl="0">
              <a:spcBef>
                <a:spcPts val="0"/>
              </a:spcBef>
              <a:spcAft>
                <a:spcPts val="0"/>
              </a:spcAft>
              <a:buSzPts val="1478"/>
            </a:pPr>
            <a:r>
              <a:rPr lang="en" sz="1477" dirty="0"/>
              <a:t>Analysis &amp; Modeling</a:t>
            </a:r>
            <a:endParaRPr sz="1477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77" dirty="0"/>
          </a:p>
          <a:p>
            <a:pPr marL="134753" lvl="0" indent="0" algn="l" rtl="0">
              <a:spcBef>
                <a:spcPts val="0"/>
              </a:spcBef>
              <a:spcAft>
                <a:spcPts val="0"/>
              </a:spcAft>
              <a:buSzPts val="1478"/>
            </a:pPr>
            <a:r>
              <a:rPr lang="en" sz="1477" dirty="0"/>
              <a:t>Challenges</a:t>
            </a:r>
            <a:endParaRPr sz="1477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77" dirty="0"/>
          </a:p>
          <a:p>
            <a:pPr marL="134753" lvl="0" indent="0" algn="l" rtl="0">
              <a:spcBef>
                <a:spcPts val="0"/>
              </a:spcBef>
              <a:spcAft>
                <a:spcPts val="0"/>
              </a:spcAft>
              <a:buSzPts val="1478"/>
            </a:pPr>
            <a:r>
              <a:rPr lang="en" sz="1477" dirty="0"/>
              <a:t>Timeline / Milestones</a:t>
            </a:r>
            <a:endParaRPr sz="1177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77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104"/>
          <p:cNvSpPr txBox="1">
            <a:spLocks noGrp="1"/>
          </p:cNvSpPr>
          <p:nvPr>
            <p:ph type="title"/>
          </p:nvPr>
        </p:nvSpPr>
        <p:spPr>
          <a:xfrm>
            <a:off x="3446125" y="1709075"/>
            <a:ext cx="19392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IBM Plex Sans"/>
                <a:ea typeface="IBM Plex Sans"/>
                <a:cs typeface="IBM Plex Sans"/>
                <a:sym typeface="IBM Plex Sans"/>
              </a:rPr>
              <a:t>Main Source</a:t>
            </a:r>
            <a:endParaRPr sz="1200" b="1" u="sng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IBM Plex Sans Medium"/>
                <a:ea typeface="IBM Plex Sans Medium"/>
                <a:cs typeface="IBM Plex Sans Medium"/>
                <a:sym typeface="IBM Plex Sans Medium"/>
              </a:rPr>
              <a:t>FEMA NFIP</a:t>
            </a:r>
            <a:endParaRPr sz="1200" b="1" u="sng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IBM Plex Sans Medium"/>
                <a:ea typeface="IBM Plex Sans Medium"/>
                <a:cs typeface="IBM Plex Sans Medium"/>
                <a:sym typeface="IBM Plex Sans Medium"/>
              </a:rPr>
              <a:t>Via </a:t>
            </a:r>
            <a:r>
              <a:rPr lang="en" sz="1200" u="sng">
                <a:solidFill>
                  <a:schemeClr val="hlink"/>
                </a:solidFill>
                <a:latin typeface="IBM Plex Sans Medium"/>
                <a:ea typeface="IBM Plex Sans Medium"/>
                <a:cs typeface="IBM Plex Sans Medium"/>
                <a:sym typeface="IBM Plex Sans Medium"/>
                <a:hlinkClick r:id="rId3"/>
              </a:rPr>
              <a:t>Kaggle</a:t>
            </a:r>
            <a:endParaRPr sz="12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Large dataset: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50 Million + observations 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45 variables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1787" name="Google Shape;1787;p104"/>
          <p:cNvSpPr txBox="1">
            <a:spLocks noGrp="1"/>
          </p:cNvSpPr>
          <p:nvPr>
            <p:ph type="title" idx="2"/>
          </p:nvPr>
        </p:nvSpPr>
        <p:spPr>
          <a:xfrm>
            <a:off x="7148925" y="1709075"/>
            <a:ext cx="1817400" cy="24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IBM Plex Sans"/>
                <a:ea typeface="IBM Plex Sans"/>
                <a:cs typeface="IBM Plex Sans"/>
                <a:sym typeface="IBM Plex Sans"/>
              </a:rPr>
              <a:t>Data Format Features</a:t>
            </a:r>
            <a:endParaRPr sz="1200" b="1" u="sng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Flood zone rating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Building elevation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Location codes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Building type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Total insurance coverage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Total insurance premium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5 Date Time features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1788" name="Google Shape;1788;p104"/>
          <p:cNvSpPr txBox="1">
            <a:spLocks noGrp="1"/>
          </p:cNvSpPr>
          <p:nvPr>
            <p:ph type="title" idx="3"/>
          </p:nvPr>
        </p:nvSpPr>
        <p:spPr>
          <a:xfrm>
            <a:off x="5385325" y="1709075"/>
            <a:ext cx="1817400" cy="24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IBM Plex Sans"/>
                <a:ea typeface="IBM Plex Sans"/>
                <a:cs typeface="IBM Plex Sans"/>
                <a:sym typeface="IBM Plex Sans"/>
              </a:rPr>
              <a:t>Secondary Source</a:t>
            </a:r>
            <a:endParaRPr sz="1200" b="1" u="sng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IBM Plex Sans Medium"/>
                <a:ea typeface="IBM Plex Sans Medium"/>
                <a:cs typeface="IBM Plex Sans Medium"/>
                <a:sym typeface="IBM Plex Sans Medium"/>
              </a:rPr>
              <a:t>U.S. Census Bureau Median Income Data</a:t>
            </a:r>
            <a:endParaRPr sz="12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IBM Plex Sans Medium"/>
                <a:ea typeface="IBM Plex Sans Medium"/>
                <a:cs typeface="IBM Plex Sans Medium"/>
                <a:sym typeface="IBM Plex Sans Medium"/>
              </a:rPr>
              <a:t>Via </a:t>
            </a:r>
            <a:r>
              <a:rPr lang="en" sz="1200" u="sng">
                <a:solidFill>
                  <a:schemeClr val="hlink"/>
                </a:solidFill>
                <a:latin typeface="IBM Plex Sans Medium"/>
                <a:ea typeface="IBM Plex Sans Medium"/>
                <a:cs typeface="IBM Plex Sans Medium"/>
                <a:sym typeface="IBM Plex Sans Medium"/>
                <a:hlinkClick r:id="rId4"/>
              </a:rPr>
              <a:t>Kaggle</a:t>
            </a:r>
            <a:endParaRPr sz="12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Required to answer analytic question and demonstrate the merging/joining requirement 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1789" name="Google Shape;1789;p104"/>
          <p:cNvSpPr txBox="1">
            <a:spLocks noGrp="1"/>
          </p:cNvSpPr>
          <p:nvPr>
            <p:ph type="title" idx="5"/>
          </p:nvPr>
        </p:nvSpPr>
        <p:spPr>
          <a:xfrm>
            <a:off x="108300" y="603450"/>
            <a:ext cx="9035400" cy="110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&amp;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104"/>
          <p:cNvSpPr txBox="1">
            <a:spLocks noGrp="1"/>
          </p:cNvSpPr>
          <p:nvPr>
            <p:ph type="title" idx="4"/>
          </p:nvPr>
        </p:nvSpPr>
        <p:spPr>
          <a:xfrm>
            <a:off x="38100" y="93150"/>
            <a:ext cx="19392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791" name="Google Shape;1791;p104"/>
          <p:cNvSpPr txBox="1">
            <a:spLocks noGrp="1"/>
          </p:cNvSpPr>
          <p:nvPr>
            <p:ph type="title" idx="6"/>
          </p:nvPr>
        </p:nvSpPr>
        <p:spPr>
          <a:xfrm>
            <a:off x="108300" y="1801500"/>
            <a:ext cx="3317100" cy="12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FEMA’s National Flood Insurance Program Redacted Policies</a:t>
            </a:r>
            <a:endParaRPr sz="1400"/>
          </a:p>
        </p:txBody>
      </p:sp>
      <p:sp>
        <p:nvSpPr>
          <p:cNvPr id="1792" name="Google Shape;1792;p104"/>
          <p:cNvSpPr txBox="1">
            <a:spLocks noGrp="1"/>
          </p:cNvSpPr>
          <p:nvPr>
            <p:ph type="title" idx="7"/>
          </p:nvPr>
        </p:nvSpPr>
        <p:spPr>
          <a:xfrm>
            <a:off x="228600" y="4773281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sp>
        <p:nvSpPr>
          <p:cNvPr id="1793" name="Google Shape;1793;p104"/>
          <p:cNvSpPr/>
          <p:nvPr/>
        </p:nvSpPr>
        <p:spPr>
          <a:xfrm rot="10800000" flipH="1">
            <a:off x="-8900" y="1627650"/>
            <a:ext cx="9152700" cy="594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105"/>
          <p:cNvSpPr txBox="1">
            <a:spLocks noGrp="1"/>
          </p:cNvSpPr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1799" name="Google Shape;1799;p105"/>
          <p:cNvSpPr txBox="1">
            <a:spLocks noGrp="1"/>
          </p:cNvSpPr>
          <p:nvPr>
            <p:ph type="title" idx="6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A2</a:t>
            </a:r>
            <a:endParaRPr/>
          </a:p>
        </p:txBody>
      </p:sp>
      <p:sp>
        <p:nvSpPr>
          <p:cNvPr id="1800" name="Google Shape;1800;p105"/>
          <p:cNvSpPr txBox="1">
            <a:spLocks noGrp="1"/>
          </p:cNvSpPr>
          <p:nvPr>
            <p:ph type="title" idx="4"/>
          </p:nvPr>
        </p:nvSpPr>
        <p:spPr>
          <a:xfrm>
            <a:off x="38100" y="319650"/>
            <a:ext cx="4357500" cy="4926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Goal / Analytic Questions</a:t>
            </a:r>
            <a:endParaRPr sz="2000"/>
          </a:p>
        </p:txBody>
      </p:sp>
      <p:sp>
        <p:nvSpPr>
          <p:cNvPr id="1801" name="Google Shape;1801;p105"/>
          <p:cNvSpPr txBox="1">
            <a:spLocks noGrp="1"/>
          </p:cNvSpPr>
          <p:nvPr>
            <p:ph type="title" idx="5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A1</a:t>
            </a:r>
            <a:endParaRPr/>
          </a:p>
        </p:txBody>
      </p:sp>
      <p:sp>
        <p:nvSpPr>
          <p:cNvPr id="1802" name="Google Shape;1802;p105"/>
          <p:cNvSpPr txBox="1">
            <a:spLocks noGrp="1"/>
          </p:cNvSpPr>
          <p:nvPr>
            <p:ph type="title" idx="7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A3</a:t>
            </a:r>
            <a:endParaRPr/>
          </a:p>
        </p:txBody>
      </p:sp>
      <p:sp>
        <p:nvSpPr>
          <p:cNvPr id="1803" name="Google Shape;1803;p105"/>
          <p:cNvSpPr txBox="1">
            <a:spLocks noGrp="1"/>
          </p:cNvSpPr>
          <p:nvPr>
            <p:ph type="title" idx="2"/>
          </p:nvPr>
        </p:nvSpPr>
        <p:spPr>
          <a:xfrm>
            <a:off x="134550" y="2998013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1804" name="Google Shape;1804;p105"/>
          <p:cNvSpPr txBox="1">
            <a:spLocks noGrp="1"/>
          </p:cNvSpPr>
          <p:nvPr>
            <p:ph type="title" idx="8"/>
          </p:nvPr>
        </p:nvSpPr>
        <p:spPr>
          <a:xfrm>
            <a:off x="38100" y="93150"/>
            <a:ext cx="21297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805" name="Google Shape;1805;p105"/>
          <p:cNvSpPr txBox="1">
            <a:spLocks noGrp="1"/>
          </p:cNvSpPr>
          <p:nvPr>
            <p:ph type="body" idx="15"/>
          </p:nvPr>
        </p:nvSpPr>
        <p:spPr>
          <a:xfrm>
            <a:off x="3808913" y="2998025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Time-series analysis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DateTime conversion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Group By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Comparison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6" name="Google Shape;1806;p105"/>
          <p:cNvSpPr txBox="1">
            <a:spLocks noGrp="1"/>
          </p:cNvSpPr>
          <p:nvPr>
            <p:ph type="body" idx="17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How does the average premium rate (Premium / Coverage) for residential buildings compare to commercial buildings across different flood zone ratings?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7" name="Google Shape;1807;p105"/>
          <p:cNvSpPr txBox="1">
            <a:spLocks noGrp="1"/>
          </p:cNvSpPr>
          <p:nvPr>
            <p:ph type="body" idx="18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For policies issued over time, has the amount of high-risk flood zone ratings increased compared to low-risk zones?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8" name="Google Shape;1808;p105"/>
          <p:cNvSpPr txBox="1">
            <a:spLocks noGrp="1"/>
          </p:cNvSpPr>
          <p:nvPr>
            <p:ph type="body" idx="19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is the correlation between the geographic location (State / County) and high-risk flood zone ratings?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9" name="Google Shape;1809;p105"/>
          <p:cNvSpPr txBox="1">
            <a:spLocks noGrp="1"/>
          </p:cNvSpPr>
          <p:nvPr>
            <p:ph type="body" idx="13"/>
          </p:nvPr>
        </p:nvSpPr>
        <p:spPr>
          <a:xfrm>
            <a:off x="6291813" y="2998025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Group By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Correlation Map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PCA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Comparison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10" name="Google Shape;1810;p105"/>
          <p:cNvSpPr txBox="1">
            <a:spLocks noGrp="1"/>
          </p:cNvSpPr>
          <p:nvPr>
            <p:ph type="body" idx="14"/>
          </p:nvPr>
        </p:nvSpPr>
        <p:spPr>
          <a:xfrm>
            <a:off x="1326025" y="2998025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Group By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Summarize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Filter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Computation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11" name="Google Shape;1811;p105"/>
          <p:cNvSpPr txBox="1">
            <a:spLocks noGrp="1"/>
          </p:cNvSpPr>
          <p:nvPr>
            <p:ph type="title" idx="20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cxnSp>
        <p:nvCxnSpPr>
          <p:cNvPr id="1812" name="Google Shape;1812;p105"/>
          <p:cNvCxnSpPr/>
          <p:nvPr/>
        </p:nvCxnSpPr>
        <p:spPr>
          <a:xfrm>
            <a:off x="1409275" y="1385175"/>
            <a:ext cx="77349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106"/>
          <p:cNvSpPr txBox="1">
            <a:spLocks noGrp="1"/>
          </p:cNvSpPr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1818" name="Google Shape;1818;p106"/>
          <p:cNvSpPr txBox="1">
            <a:spLocks noGrp="1"/>
          </p:cNvSpPr>
          <p:nvPr>
            <p:ph type="title" idx="6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A5</a:t>
            </a:r>
            <a:endParaRPr/>
          </a:p>
        </p:txBody>
      </p:sp>
      <p:sp>
        <p:nvSpPr>
          <p:cNvPr id="1819" name="Google Shape;1819;p106"/>
          <p:cNvSpPr txBox="1">
            <a:spLocks noGrp="1"/>
          </p:cNvSpPr>
          <p:nvPr>
            <p:ph type="title" idx="4"/>
          </p:nvPr>
        </p:nvSpPr>
        <p:spPr>
          <a:xfrm>
            <a:off x="38100" y="319650"/>
            <a:ext cx="4445700" cy="4926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Goal / Analytic Questions</a:t>
            </a:r>
            <a:endParaRPr sz="2000"/>
          </a:p>
        </p:txBody>
      </p:sp>
      <p:sp>
        <p:nvSpPr>
          <p:cNvPr id="1820" name="Google Shape;1820;p106"/>
          <p:cNvSpPr txBox="1">
            <a:spLocks noGrp="1"/>
          </p:cNvSpPr>
          <p:nvPr>
            <p:ph type="title" idx="5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A4</a:t>
            </a:r>
            <a:endParaRPr/>
          </a:p>
        </p:txBody>
      </p:sp>
      <p:sp>
        <p:nvSpPr>
          <p:cNvPr id="1821" name="Google Shape;1821;p106"/>
          <p:cNvSpPr txBox="1">
            <a:spLocks noGrp="1"/>
          </p:cNvSpPr>
          <p:nvPr>
            <p:ph type="title" idx="7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1822" name="Google Shape;1822;p106"/>
          <p:cNvSpPr txBox="1">
            <a:spLocks noGrp="1"/>
          </p:cNvSpPr>
          <p:nvPr>
            <p:ph type="title" idx="2"/>
          </p:nvPr>
        </p:nvSpPr>
        <p:spPr>
          <a:xfrm>
            <a:off x="134550" y="3021538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1823" name="Google Shape;1823;p106"/>
          <p:cNvSpPr txBox="1">
            <a:spLocks noGrp="1"/>
          </p:cNvSpPr>
          <p:nvPr>
            <p:ph type="title" idx="8"/>
          </p:nvPr>
        </p:nvSpPr>
        <p:spPr>
          <a:xfrm>
            <a:off x="38100" y="93150"/>
            <a:ext cx="21297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824" name="Google Shape;1824;p106"/>
          <p:cNvSpPr txBox="1">
            <a:spLocks noGrp="1"/>
          </p:cNvSpPr>
          <p:nvPr>
            <p:ph type="body" idx="15"/>
          </p:nvPr>
        </p:nvSpPr>
        <p:spPr>
          <a:xfrm>
            <a:off x="3808863" y="30215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Filter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Summarize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Group By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5" name="Google Shape;1825;p106"/>
          <p:cNvSpPr txBox="1">
            <a:spLocks noGrp="1"/>
          </p:cNvSpPr>
          <p:nvPr>
            <p:ph type="body" idx="17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After merging with external data, what is the relationship between the median income of a ZIP code and the average premium rate in the area?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6" name="Google Shape;1826;p106"/>
          <p:cNvSpPr txBox="1">
            <a:spLocks noGrp="1"/>
          </p:cNvSpPr>
          <p:nvPr>
            <p:ph type="body" idx="18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percentage of policies are “grandfathered” in each state?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7" name="Google Shape;1827;p106"/>
          <p:cNvSpPr txBox="1">
            <a:spLocks noGrp="1"/>
          </p:cNvSpPr>
          <p:nvPr>
            <p:ph type="body" idx="19"/>
          </p:nvPr>
        </p:nvSpPr>
        <p:spPr>
          <a:xfrm>
            <a:off x="6291725" y="1524225"/>
            <a:ext cx="2296500" cy="20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Can we predict whether a policy will have a high premium rate (top X% of rates) given the policy’s features?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Can we predict Premium amount based on other features to make suggestions for future policies?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8" name="Google Shape;1828;p106"/>
          <p:cNvSpPr txBox="1">
            <a:spLocks noGrp="1"/>
          </p:cNvSpPr>
          <p:nvPr>
            <p:ph type="body" idx="13"/>
          </p:nvPr>
        </p:nvSpPr>
        <p:spPr>
          <a:xfrm>
            <a:off x="6291713" y="30215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Machine Learning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Classification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Linear Regression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9" name="Google Shape;1829;p106"/>
          <p:cNvSpPr txBox="1">
            <a:spLocks noGrp="1"/>
          </p:cNvSpPr>
          <p:nvPr>
            <p:ph type="body" idx="14"/>
          </p:nvPr>
        </p:nvSpPr>
        <p:spPr>
          <a:xfrm>
            <a:off x="1326025" y="30215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Merging / Joining datasets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Computation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30" name="Google Shape;1830;p106"/>
          <p:cNvSpPr txBox="1">
            <a:spLocks noGrp="1"/>
          </p:cNvSpPr>
          <p:nvPr>
            <p:ph type="title" idx="20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cxnSp>
        <p:nvCxnSpPr>
          <p:cNvPr id="1831" name="Google Shape;1831;p106"/>
          <p:cNvCxnSpPr/>
          <p:nvPr/>
        </p:nvCxnSpPr>
        <p:spPr>
          <a:xfrm>
            <a:off x="1409275" y="1385175"/>
            <a:ext cx="77349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107"/>
          <p:cNvSpPr txBox="1">
            <a:spLocks noGrp="1"/>
          </p:cNvSpPr>
          <p:nvPr>
            <p:ph type="title" idx="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sp>
        <p:nvSpPr>
          <p:cNvPr id="1837" name="Google Shape;1837;p107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939200" cy="2826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838" name="Google Shape;1838;p107"/>
          <p:cNvSpPr txBox="1">
            <a:spLocks noGrp="1"/>
          </p:cNvSpPr>
          <p:nvPr>
            <p:ph type="subTitle" idx="1"/>
          </p:nvPr>
        </p:nvSpPr>
        <p:spPr>
          <a:xfrm>
            <a:off x="115025" y="1746075"/>
            <a:ext cx="1939200" cy="27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 Medium"/>
                <a:ea typeface="IBM Plex Sans Medium"/>
                <a:cs typeface="IBM Plex Sans Medium"/>
                <a:sym typeface="IBM Plex Sans Medium"/>
              </a:rPr>
              <a:t>Load &amp; Filter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Load 50M+ observations dataset (handling memory usage)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Filter the data down to a manageable size, initially targeting Michigan or similar subset of regions.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Use random sample subset to help with visualization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Select a subset of 45 features for Machine Learning</a:t>
            </a:r>
            <a:endParaRPr sz="1000"/>
          </a:p>
        </p:txBody>
      </p:sp>
      <p:sp>
        <p:nvSpPr>
          <p:cNvPr id="1839" name="Google Shape;1839;p107"/>
          <p:cNvSpPr txBox="1">
            <a:spLocks noGrp="1"/>
          </p:cNvSpPr>
          <p:nvPr>
            <p:ph type="subTitle" idx="5"/>
          </p:nvPr>
        </p:nvSpPr>
        <p:spPr>
          <a:xfrm>
            <a:off x="2224200" y="3283275"/>
            <a:ext cx="19392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 Medium"/>
                <a:ea typeface="IBM Plex Sans Medium"/>
                <a:cs typeface="IBM Plex Sans Medium"/>
                <a:sym typeface="IBM Plex Sans Medium"/>
              </a:rPr>
              <a:t>Data Cleaning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Use Regular Expressions to standardize or extract core flood zone designation from raw Flood zone rating string</a:t>
            </a:r>
            <a:endParaRPr sz="1000"/>
          </a:p>
        </p:txBody>
      </p:sp>
      <p:sp>
        <p:nvSpPr>
          <p:cNvPr id="1840" name="Google Shape;1840;p107"/>
          <p:cNvSpPr txBox="1">
            <a:spLocks noGrp="1"/>
          </p:cNvSpPr>
          <p:nvPr>
            <p:ph type="subTitle" idx="6"/>
          </p:nvPr>
        </p:nvSpPr>
        <p:spPr>
          <a:xfrm>
            <a:off x="4283400" y="1746075"/>
            <a:ext cx="46887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ra Medium"/>
                <a:ea typeface="Sora Medium"/>
                <a:cs typeface="Sora Medium"/>
                <a:sym typeface="Sora Medium"/>
              </a:rPr>
              <a:t>Grouping / Aggregating</a:t>
            </a:r>
            <a:endParaRPr sz="1100">
              <a:latin typeface="Sora Medium"/>
              <a:ea typeface="Sora Medium"/>
              <a:cs typeface="Sora Medium"/>
              <a:sym typeface="So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Extensive use of groupby() to calculate average premium rates across different categories</a:t>
            </a:r>
            <a:endParaRPr sz="1000"/>
          </a:p>
        </p:txBody>
      </p:sp>
      <p:sp>
        <p:nvSpPr>
          <p:cNvPr id="1841" name="Google Shape;1841;p107"/>
          <p:cNvSpPr txBox="1">
            <a:spLocks noGrp="1"/>
          </p:cNvSpPr>
          <p:nvPr>
            <p:ph type="subTitle" idx="3"/>
          </p:nvPr>
        </p:nvSpPr>
        <p:spPr>
          <a:xfrm>
            <a:off x="4282575" y="457188"/>
            <a:ext cx="4688700" cy="11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ra Medium"/>
                <a:ea typeface="Sora Medium"/>
                <a:cs typeface="Sora Medium"/>
                <a:sym typeface="Sora Medium"/>
              </a:rPr>
              <a:t>Feature Engineering</a:t>
            </a:r>
            <a:endParaRPr dirty="0">
              <a:latin typeface="Sora Medium"/>
              <a:ea typeface="Sora Medium"/>
              <a:cs typeface="Sora Medium"/>
              <a:sym typeface="Sora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dirty="0"/>
              <a:t>Create the target variable: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Premium Rate = Total Insurance Premium / Total Insurance Coverage</a:t>
            </a:r>
            <a:endParaRPr sz="1000" dirty="0"/>
          </a:p>
        </p:txBody>
      </p:sp>
      <p:sp>
        <p:nvSpPr>
          <p:cNvPr id="1842" name="Google Shape;1842;p107"/>
          <p:cNvSpPr txBox="1">
            <a:spLocks noGrp="1"/>
          </p:cNvSpPr>
          <p:nvPr>
            <p:ph type="subTitle" idx="4"/>
          </p:nvPr>
        </p:nvSpPr>
        <p:spPr>
          <a:xfrm>
            <a:off x="2230350" y="1746075"/>
            <a:ext cx="17619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ra Medium"/>
                <a:ea typeface="Sora Medium"/>
                <a:cs typeface="Sora Medium"/>
                <a:sym typeface="Sora Medium"/>
              </a:rPr>
              <a:t>Type Conversion</a:t>
            </a:r>
            <a:endParaRPr sz="1100">
              <a:latin typeface="Sora Medium"/>
              <a:ea typeface="Sora Medium"/>
              <a:cs typeface="Sora Medium"/>
              <a:sym typeface="Sora Mediu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Convert DateTime objects for 5 columns</a:t>
            </a:r>
            <a:endParaRPr sz="1000"/>
          </a:p>
        </p:txBody>
      </p:sp>
      <p:sp>
        <p:nvSpPr>
          <p:cNvPr id="1843" name="Google Shape;1843;p107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43245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&amp; Transformation</a:t>
            </a:r>
            <a:endParaRPr/>
          </a:p>
        </p:txBody>
      </p:sp>
      <p:sp>
        <p:nvSpPr>
          <p:cNvPr id="1844" name="Google Shape;1844;p107"/>
          <p:cNvSpPr/>
          <p:nvPr/>
        </p:nvSpPr>
        <p:spPr>
          <a:xfrm>
            <a:off x="0" y="1710375"/>
            <a:ext cx="1939200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45" name="Google Shape;1845;p107"/>
          <p:cNvSpPr/>
          <p:nvPr/>
        </p:nvSpPr>
        <p:spPr>
          <a:xfrm rot="10800000" flipH="1">
            <a:off x="4282575" y="450222"/>
            <a:ext cx="4861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46" name="Google Shape;1846;p107"/>
          <p:cNvSpPr/>
          <p:nvPr/>
        </p:nvSpPr>
        <p:spPr>
          <a:xfrm>
            <a:off x="2289300" y="1693675"/>
            <a:ext cx="1702800" cy="3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47" name="Google Shape;1847;p107"/>
          <p:cNvSpPr/>
          <p:nvPr/>
        </p:nvSpPr>
        <p:spPr>
          <a:xfrm>
            <a:off x="2285463" y="3274445"/>
            <a:ext cx="1761900" cy="3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48" name="Google Shape;1848;p107"/>
          <p:cNvSpPr/>
          <p:nvPr/>
        </p:nvSpPr>
        <p:spPr>
          <a:xfrm rot="10800000" flipH="1">
            <a:off x="4282575" y="1703350"/>
            <a:ext cx="4861500" cy="3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49" name="Google Shape;1849;p107"/>
          <p:cNvSpPr txBox="1">
            <a:spLocks noGrp="1"/>
          </p:cNvSpPr>
          <p:nvPr>
            <p:ph type="subTitle" idx="6"/>
          </p:nvPr>
        </p:nvSpPr>
        <p:spPr>
          <a:xfrm>
            <a:off x="4282586" y="3283275"/>
            <a:ext cx="23436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ra Medium"/>
                <a:ea typeface="Sora Medium"/>
                <a:cs typeface="Sora Medium"/>
                <a:sym typeface="Sora Medium"/>
              </a:rPr>
              <a:t>Handling Missing Data</a:t>
            </a:r>
            <a:endParaRPr sz="1100">
              <a:latin typeface="Sora Medium"/>
              <a:ea typeface="Sora Medium"/>
              <a:cs typeface="Sora Medium"/>
              <a:sym typeface="So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Identify columns with high null counts then impute categorical fields with “No” or “Unknown”</a:t>
            </a:r>
            <a:endParaRPr sz="1000"/>
          </a:p>
        </p:txBody>
      </p:sp>
      <p:sp>
        <p:nvSpPr>
          <p:cNvPr id="1850" name="Google Shape;1850;p107"/>
          <p:cNvSpPr txBox="1">
            <a:spLocks noGrp="1"/>
          </p:cNvSpPr>
          <p:nvPr>
            <p:ph type="subTitle" idx="7"/>
          </p:nvPr>
        </p:nvSpPr>
        <p:spPr>
          <a:xfrm>
            <a:off x="6918175" y="3323538"/>
            <a:ext cx="21162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 Medium"/>
                <a:ea typeface="IBM Plex Sans Medium"/>
                <a:cs typeface="IBM Plex Sans Medium"/>
                <a:sym typeface="IBM Plex Sans Medium"/>
              </a:rPr>
              <a:t>Merging / Joining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Join the main FEMA dataset with external Median Income Dataset using common keys like ZIP code or Census Tract</a:t>
            </a:r>
            <a:endParaRPr sz="1000"/>
          </a:p>
        </p:txBody>
      </p:sp>
      <p:sp>
        <p:nvSpPr>
          <p:cNvPr id="1851" name="Google Shape;1851;p107"/>
          <p:cNvSpPr/>
          <p:nvPr/>
        </p:nvSpPr>
        <p:spPr>
          <a:xfrm>
            <a:off x="4278600" y="3283275"/>
            <a:ext cx="2343600" cy="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52" name="Google Shape;1852;p107"/>
          <p:cNvSpPr/>
          <p:nvPr/>
        </p:nvSpPr>
        <p:spPr>
          <a:xfrm>
            <a:off x="6892500" y="3277153"/>
            <a:ext cx="2251500" cy="3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108"/>
          <p:cNvSpPr/>
          <p:nvPr/>
        </p:nvSpPr>
        <p:spPr>
          <a:xfrm>
            <a:off x="6450463" y="1068125"/>
            <a:ext cx="2006700" cy="347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58" name="Google Shape;1858;p108"/>
          <p:cNvSpPr/>
          <p:nvPr/>
        </p:nvSpPr>
        <p:spPr>
          <a:xfrm>
            <a:off x="2721150" y="1068125"/>
            <a:ext cx="2006700" cy="347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59" name="Google Shape;1859;p108"/>
          <p:cNvSpPr/>
          <p:nvPr/>
        </p:nvSpPr>
        <p:spPr>
          <a:xfrm>
            <a:off x="4577544" y="1068125"/>
            <a:ext cx="2006700" cy="347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60" name="Google Shape;1860;p108"/>
          <p:cNvSpPr/>
          <p:nvPr/>
        </p:nvSpPr>
        <p:spPr>
          <a:xfrm>
            <a:off x="857838" y="1068125"/>
            <a:ext cx="2006700" cy="347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61" name="Google Shape;1861;p108"/>
          <p:cNvSpPr/>
          <p:nvPr/>
        </p:nvSpPr>
        <p:spPr>
          <a:xfrm>
            <a:off x="6450481" y="1068125"/>
            <a:ext cx="2006700" cy="3477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77000">
                <a:schemeClr val="accen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62" name="Google Shape;1862;p108"/>
          <p:cNvSpPr txBox="1">
            <a:spLocks noGrp="1"/>
          </p:cNvSpPr>
          <p:nvPr>
            <p:ph type="title"/>
          </p:nvPr>
        </p:nvSpPr>
        <p:spPr>
          <a:xfrm>
            <a:off x="1865850" y="340250"/>
            <a:ext cx="2862000" cy="4527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Analysis &amp; Modeling</a:t>
            </a:r>
            <a:endParaRPr sz="2000"/>
          </a:p>
        </p:txBody>
      </p:sp>
      <p:sp>
        <p:nvSpPr>
          <p:cNvPr id="1863" name="Google Shape;1863;p108"/>
          <p:cNvSpPr txBox="1">
            <a:spLocks noGrp="1"/>
          </p:cNvSpPr>
          <p:nvPr>
            <p:ph type="subTitle" idx="13"/>
          </p:nvPr>
        </p:nvSpPr>
        <p:spPr>
          <a:xfrm>
            <a:off x="1078938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Exploratory Data Analysis (EDA)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864" name="Google Shape;1864;p108"/>
          <p:cNvSpPr txBox="1">
            <a:spLocks noGrp="1"/>
          </p:cNvSpPr>
          <p:nvPr>
            <p:ph type="subTitle" idx="3"/>
          </p:nvPr>
        </p:nvSpPr>
        <p:spPr>
          <a:xfrm>
            <a:off x="1043550" y="2439925"/>
            <a:ext cx="1754400" cy="15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visualizations: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Line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Bar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Histogram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Scatter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Heatmap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PCA</a:t>
            </a:r>
            <a:endParaRPr/>
          </a:p>
        </p:txBody>
      </p:sp>
      <p:sp>
        <p:nvSpPr>
          <p:cNvPr id="1865" name="Google Shape;1865;p108"/>
          <p:cNvSpPr txBox="1">
            <a:spLocks noGrp="1"/>
          </p:cNvSpPr>
          <p:nvPr>
            <p:ph type="title" idx="1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sp>
        <p:nvSpPr>
          <p:cNvPr id="1866" name="Google Shape;1866;p108"/>
          <p:cNvSpPr txBox="1">
            <a:spLocks noGrp="1"/>
          </p:cNvSpPr>
          <p:nvPr>
            <p:ph type="title" idx="9"/>
          </p:nvPr>
        </p:nvSpPr>
        <p:spPr>
          <a:xfrm>
            <a:off x="38100" y="93150"/>
            <a:ext cx="20067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867" name="Google Shape;1867;p108"/>
          <p:cNvSpPr txBox="1">
            <a:spLocks noGrp="1"/>
          </p:cNvSpPr>
          <p:nvPr>
            <p:ph type="subTitle" idx="2"/>
          </p:nvPr>
        </p:nvSpPr>
        <p:spPr>
          <a:xfrm>
            <a:off x="2942250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Classification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Target &amp; Model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868" name="Google Shape;1868;p108"/>
          <p:cNvSpPr txBox="1">
            <a:spLocks noGrp="1"/>
          </p:cNvSpPr>
          <p:nvPr>
            <p:ph type="subTitle" idx="5"/>
          </p:nvPr>
        </p:nvSpPr>
        <p:spPr>
          <a:xfrm>
            <a:off x="2795850" y="2515350"/>
            <a:ext cx="18231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High Premium (top 50%)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Extreme Premium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(top 10%)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Random Forest Classifier</a:t>
            </a:r>
            <a:endParaRPr/>
          </a:p>
        </p:txBody>
      </p:sp>
      <p:sp>
        <p:nvSpPr>
          <p:cNvPr id="1869" name="Google Shape;1869;p108"/>
          <p:cNvSpPr txBox="1">
            <a:spLocks noGrp="1"/>
          </p:cNvSpPr>
          <p:nvPr>
            <p:ph type="subTitle" idx="4"/>
          </p:nvPr>
        </p:nvSpPr>
        <p:spPr>
          <a:xfrm>
            <a:off x="4798644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Regression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Target &amp; Models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870" name="Google Shape;1870;p108"/>
          <p:cNvSpPr txBox="1">
            <a:spLocks noGrp="1"/>
          </p:cNvSpPr>
          <p:nvPr>
            <p:ph type="subTitle" idx="7"/>
          </p:nvPr>
        </p:nvSpPr>
        <p:spPr>
          <a:xfrm>
            <a:off x="4627350" y="2515350"/>
            <a:ext cx="18231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Premium Amount in Dollars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Linear Regression</a:t>
            </a:r>
            <a:endParaRPr/>
          </a:p>
        </p:txBody>
      </p:sp>
      <p:sp>
        <p:nvSpPr>
          <p:cNvPr id="1871" name="Google Shape;1871;p108"/>
          <p:cNvSpPr txBox="1">
            <a:spLocks noGrp="1"/>
          </p:cNvSpPr>
          <p:nvPr>
            <p:ph type="subTitle" idx="6"/>
          </p:nvPr>
        </p:nvSpPr>
        <p:spPr>
          <a:xfrm>
            <a:off x="6671581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Evaluation</a:t>
            </a:r>
            <a:endParaRPr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872" name="Google Shape;1872;p108"/>
          <p:cNvSpPr txBox="1">
            <a:spLocks noGrp="1"/>
          </p:cNvSpPr>
          <p:nvPr>
            <p:ph type="subTitle" idx="8"/>
          </p:nvPr>
        </p:nvSpPr>
        <p:spPr>
          <a:xfrm>
            <a:off x="6671579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Performance Metrics: 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Accuracy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Precision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Recall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Sensitivity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Specificity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MSE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73" name="Google Shape;1873;p108"/>
          <p:cNvSpPr txBox="1">
            <a:spLocks noGrp="1"/>
          </p:cNvSpPr>
          <p:nvPr>
            <p:ph type="title" idx="17"/>
          </p:nvPr>
        </p:nvSpPr>
        <p:spPr>
          <a:xfrm>
            <a:off x="1624650" y="1377875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74" name="Google Shape;1874;p108"/>
          <p:cNvSpPr txBox="1">
            <a:spLocks noGrp="1"/>
          </p:cNvSpPr>
          <p:nvPr>
            <p:ph type="title" idx="14"/>
          </p:nvPr>
        </p:nvSpPr>
        <p:spPr>
          <a:xfrm>
            <a:off x="3484500" y="1377875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75" name="Google Shape;1875;p108"/>
          <p:cNvSpPr txBox="1">
            <a:spLocks noGrp="1"/>
          </p:cNvSpPr>
          <p:nvPr>
            <p:ph type="title" idx="16"/>
          </p:nvPr>
        </p:nvSpPr>
        <p:spPr>
          <a:xfrm>
            <a:off x="5344350" y="1411200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76" name="Google Shape;1876;p108"/>
          <p:cNvSpPr txBox="1">
            <a:spLocks noGrp="1"/>
          </p:cNvSpPr>
          <p:nvPr>
            <p:ph type="title" idx="15"/>
          </p:nvPr>
        </p:nvSpPr>
        <p:spPr>
          <a:xfrm>
            <a:off x="7204200" y="1411200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77" name="Google Shape;1877;p108"/>
          <p:cNvSpPr/>
          <p:nvPr/>
        </p:nvSpPr>
        <p:spPr>
          <a:xfrm rot="10800000" flipH="1">
            <a:off x="2718475" y="3354000"/>
            <a:ext cx="3733500" cy="4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1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/>
                                        <p:tgtEl>
                                          <p:spTgt spid="1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109"/>
          <p:cNvSpPr/>
          <p:nvPr/>
        </p:nvSpPr>
        <p:spPr>
          <a:xfrm rot="5400000">
            <a:off x="2145600" y="1518313"/>
            <a:ext cx="482400" cy="6402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83" name="Google Shape;1883;p109"/>
          <p:cNvSpPr/>
          <p:nvPr/>
        </p:nvSpPr>
        <p:spPr>
          <a:xfrm rot="5400000">
            <a:off x="318875" y="1518313"/>
            <a:ext cx="482400" cy="6402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84" name="Google Shape;1884;p109"/>
          <p:cNvSpPr/>
          <p:nvPr/>
        </p:nvSpPr>
        <p:spPr>
          <a:xfrm rot="5400000">
            <a:off x="4031538" y="1518313"/>
            <a:ext cx="482400" cy="6402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85" name="Google Shape;1885;p109"/>
          <p:cNvSpPr/>
          <p:nvPr/>
        </p:nvSpPr>
        <p:spPr>
          <a:xfrm rot="5400000">
            <a:off x="5840813" y="1518313"/>
            <a:ext cx="482400" cy="6402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86" name="Google Shape;1886;p109"/>
          <p:cNvSpPr txBox="1">
            <a:spLocks noGrp="1"/>
          </p:cNvSpPr>
          <p:nvPr>
            <p:ph type="title" idx="18"/>
          </p:nvPr>
        </p:nvSpPr>
        <p:spPr>
          <a:xfrm>
            <a:off x="228600" y="4773281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sp>
        <p:nvSpPr>
          <p:cNvPr id="1887" name="Google Shape;1887;p109"/>
          <p:cNvSpPr txBox="1">
            <a:spLocks noGrp="1"/>
          </p:cNvSpPr>
          <p:nvPr>
            <p:ph type="title"/>
          </p:nvPr>
        </p:nvSpPr>
        <p:spPr>
          <a:xfrm>
            <a:off x="104850" y="2174725"/>
            <a:ext cx="20631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Volume &amp; Memory</a:t>
            </a:r>
            <a:endParaRPr/>
          </a:p>
        </p:txBody>
      </p:sp>
      <p:sp>
        <p:nvSpPr>
          <p:cNvPr id="1888" name="Google Shape;1888;p109"/>
          <p:cNvSpPr txBox="1">
            <a:spLocks noGrp="1"/>
          </p:cNvSpPr>
          <p:nvPr>
            <p:ph type="title" idx="2"/>
          </p:nvPr>
        </p:nvSpPr>
        <p:spPr>
          <a:xfrm>
            <a:off x="1990138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Issues</a:t>
            </a:r>
            <a:endParaRPr/>
          </a:p>
        </p:txBody>
      </p:sp>
      <p:sp>
        <p:nvSpPr>
          <p:cNvPr id="1889" name="Google Shape;1889;p109"/>
          <p:cNvSpPr txBox="1">
            <a:spLocks noGrp="1"/>
          </p:cNvSpPr>
          <p:nvPr>
            <p:ph type="title" idx="3"/>
          </p:nvPr>
        </p:nvSpPr>
        <p:spPr>
          <a:xfrm>
            <a:off x="3818213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Unstructured Data</a:t>
            </a:r>
            <a:endParaRPr/>
          </a:p>
        </p:txBody>
      </p:sp>
      <p:sp>
        <p:nvSpPr>
          <p:cNvPr id="1890" name="Google Shape;1890;p109"/>
          <p:cNvSpPr txBox="1">
            <a:spLocks noGrp="1"/>
          </p:cNvSpPr>
          <p:nvPr>
            <p:ph type="title" idx="4"/>
          </p:nvPr>
        </p:nvSpPr>
        <p:spPr>
          <a:xfrm>
            <a:off x="5664363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Constraint</a:t>
            </a:r>
            <a:endParaRPr/>
          </a:p>
        </p:txBody>
      </p:sp>
      <p:sp>
        <p:nvSpPr>
          <p:cNvPr id="1891" name="Google Shape;1891;p109"/>
          <p:cNvSpPr txBox="1">
            <a:spLocks noGrp="1"/>
          </p:cNvSpPr>
          <p:nvPr>
            <p:ph type="title" idx="5"/>
          </p:nvPr>
        </p:nvSpPr>
        <p:spPr>
          <a:xfrm>
            <a:off x="38100" y="93150"/>
            <a:ext cx="1827900" cy="1356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892" name="Google Shape;1892;p109"/>
          <p:cNvSpPr txBox="1">
            <a:spLocks noGrp="1"/>
          </p:cNvSpPr>
          <p:nvPr>
            <p:ph type="title" idx="17"/>
          </p:nvPr>
        </p:nvSpPr>
        <p:spPr>
          <a:xfrm>
            <a:off x="1867900" y="319650"/>
            <a:ext cx="18279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Challenges</a:t>
            </a:r>
            <a:endParaRPr sz="2000"/>
          </a:p>
        </p:txBody>
      </p:sp>
      <p:sp>
        <p:nvSpPr>
          <p:cNvPr id="1893" name="Google Shape;1893;p109"/>
          <p:cNvSpPr txBox="1">
            <a:spLocks noGrp="1"/>
          </p:cNvSpPr>
          <p:nvPr>
            <p:ph type="body" idx="6"/>
          </p:nvPr>
        </p:nvSpPr>
        <p:spPr>
          <a:xfrm>
            <a:off x="104850" y="2714475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initial 50M+ observations size requires proper memory management</a:t>
            </a:r>
            <a:endParaRPr/>
          </a:p>
        </p:txBody>
      </p:sp>
      <p:sp>
        <p:nvSpPr>
          <p:cNvPr id="1894" name="Google Shape;1894;p109"/>
          <p:cNvSpPr txBox="1">
            <a:spLocks noGrp="1"/>
          </p:cNvSpPr>
          <p:nvPr>
            <p:ph type="body" idx="7"/>
          </p:nvPr>
        </p:nvSpPr>
        <p:spPr>
          <a:xfrm>
            <a:off x="1990138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Overcoming current Kaggle import and FEMA API 400 errors to secure the raw data</a:t>
            </a:r>
            <a:endParaRPr/>
          </a:p>
        </p:txBody>
      </p:sp>
      <p:sp>
        <p:nvSpPr>
          <p:cNvPr id="1895" name="Google Shape;1895;p109"/>
          <p:cNvSpPr txBox="1">
            <a:spLocks noGrp="1"/>
          </p:cNvSpPr>
          <p:nvPr>
            <p:ph type="body" idx="8"/>
          </p:nvPr>
        </p:nvSpPr>
        <p:spPr>
          <a:xfrm>
            <a:off x="3818213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Successfully parsing and querying the data</a:t>
            </a:r>
            <a:endParaRPr/>
          </a:p>
        </p:txBody>
      </p:sp>
      <p:sp>
        <p:nvSpPr>
          <p:cNvPr id="1896" name="Google Shape;1896;p109"/>
          <p:cNvSpPr txBox="1">
            <a:spLocks noGrp="1"/>
          </p:cNvSpPr>
          <p:nvPr>
            <p:ph type="body" idx="9"/>
          </p:nvPr>
        </p:nvSpPr>
        <p:spPr>
          <a:xfrm>
            <a:off x="5664363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tight deadline of about a month requires strict adherence to the timeline</a:t>
            </a:r>
            <a:endParaRPr/>
          </a:p>
        </p:txBody>
      </p:sp>
      <p:sp>
        <p:nvSpPr>
          <p:cNvPr id="1897" name="Google Shape;1897;p109"/>
          <p:cNvSpPr txBox="1">
            <a:spLocks noGrp="1"/>
          </p:cNvSpPr>
          <p:nvPr>
            <p:ph type="title" idx="13"/>
          </p:nvPr>
        </p:nvSpPr>
        <p:spPr>
          <a:xfrm>
            <a:off x="239975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98" name="Google Shape;1898;p109"/>
          <p:cNvSpPr txBox="1">
            <a:spLocks noGrp="1"/>
          </p:cNvSpPr>
          <p:nvPr>
            <p:ph type="title" idx="14"/>
          </p:nvPr>
        </p:nvSpPr>
        <p:spPr>
          <a:xfrm>
            <a:off x="2066713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99" name="Google Shape;1899;p109"/>
          <p:cNvSpPr txBox="1">
            <a:spLocks noGrp="1"/>
          </p:cNvSpPr>
          <p:nvPr>
            <p:ph type="title" idx="15"/>
          </p:nvPr>
        </p:nvSpPr>
        <p:spPr>
          <a:xfrm>
            <a:off x="3952638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00" name="Google Shape;1900;p109"/>
          <p:cNvSpPr txBox="1">
            <a:spLocks noGrp="1"/>
          </p:cNvSpPr>
          <p:nvPr>
            <p:ph type="title" idx="16"/>
          </p:nvPr>
        </p:nvSpPr>
        <p:spPr>
          <a:xfrm>
            <a:off x="5761913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1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1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1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5" name="Google Shape;1905;p110"/>
          <p:cNvCxnSpPr/>
          <p:nvPr/>
        </p:nvCxnSpPr>
        <p:spPr>
          <a:xfrm>
            <a:off x="682863" y="2676625"/>
            <a:ext cx="7683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6" name="Google Shape;1906;p110"/>
          <p:cNvSpPr/>
          <p:nvPr/>
        </p:nvSpPr>
        <p:spPr>
          <a:xfrm>
            <a:off x="2350300" y="2496026"/>
            <a:ext cx="361200" cy="361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28613" dist="28575" dir="2700000" algn="bl" rotWithShape="0">
              <a:schemeClr val="accent3">
                <a:alpha val="5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07" name="Google Shape;1907;p110"/>
          <p:cNvSpPr/>
          <p:nvPr/>
        </p:nvSpPr>
        <p:spPr>
          <a:xfrm>
            <a:off x="4215088" y="2496026"/>
            <a:ext cx="361200" cy="3612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342900" dist="3810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08" name="Google Shape;1908;p110"/>
          <p:cNvSpPr/>
          <p:nvPr/>
        </p:nvSpPr>
        <p:spPr>
          <a:xfrm>
            <a:off x="621400" y="2496026"/>
            <a:ext cx="361200" cy="361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328613" dist="28575" dir="2700000" algn="bl" rotWithShape="0">
              <a:schemeClr val="accent4">
                <a:alpha val="5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09" name="Google Shape;1909;p110"/>
          <p:cNvSpPr/>
          <p:nvPr/>
        </p:nvSpPr>
        <p:spPr>
          <a:xfrm>
            <a:off x="6089013" y="2496033"/>
            <a:ext cx="361200" cy="361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85775" dist="76200" dir="78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10" name="Google Shape;1910;p110"/>
          <p:cNvSpPr/>
          <p:nvPr/>
        </p:nvSpPr>
        <p:spPr>
          <a:xfrm>
            <a:off x="7846823" y="2354275"/>
            <a:ext cx="593400" cy="644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42900" dist="3810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11" name="Google Shape;1911;p110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8777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912" name="Google Shape;1912;p110"/>
          <p:cNvSpPr txBox="1">
            <a:spLocks noGrp="1"/>
          </p:cNvSpPr>
          <p:nvPr>
            <p:ph type="title" idx="5"/>
          </p:nvPr>
        </p:nvSpPr>
        <p:spPr>
          <a:xfrm>
            <a:off x="38905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</a:t>
            </a:r>
            <a:endParaRPr/>
          </a:p>
        </p:txBody>
      </p:sp>
      <p:sp>
        <p:nvSpPr>
          <p:cNvPr id="1913" name="Google Shape;1913;p110"/>
          <p:cNvSpPr txBox="1">
            <a:spLocks noGrp="1"/>
          </p:cNvSpPr>
          <p:nvPr>
            <p:ph type="title" idx="3"/>
          </p:nvPr>
        </p:nvSpPr>
        <p:spPr>
          <a:xfrm>
            <a:off x="211565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</a:t>
            </a:r>
            <a:endParaRPr/>
          </a:p>
        </p:txBody>
      </p:sp>
      <p:sp>
        <p:nvSpPr>
          <p:cNvPr id="1914" name="Google Shape;1914;p110"/>
          <p:cNvSpPr txBox="1">
            <a:spLocks noGrp="1"/>
          </p:cNvSpPr>
          <p:nvPr>
            <p:ph type="title" idx="4"/>
          </p:nvPr>
        </p:nvSpPr>
        <p:spPr>
          <a:xfrm>
            <a:off x="398730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</a:t>
            </a:r>
            <a:endParaRPr/>
          </a:p>
        </p:txBody>
      </p:sp>
      <p:sp>
        <p:nvSpPr>
          <p:cNvPr id="1915" name="Google Shape;1915;p110"/>
          <p:cNvSpPr txBox="1">
            <a:spLocks noGrp="1"/>
          </p:cNvSpPr>
          <p:nvPr>
            <p:ph type="title" idx="6"/>
          </p:nvPr>
        </p:nvSpPr>
        <p:spPr>
          <a:xfrm>
            <a:off x="5858938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</a:t>
            </a:r>
            <a:endParaRPr/>
          </a:p>
        </p:txBody>
      </p:sp>
      <p:sp>
        <p:nvSpPr>
          <p:cNvPr id="1916" name="Google Shape;1916;p110"/>
          <p:cNvSpPr txBox="1">
            <a:spLocks noGrp="1"/>
          </p:cNvSpPr>
          <p:nvPr>
            <p:ph type="title" idx="7"/>
          </p:nvPr>
        </p:nvSpPr>
        <p:spPr>
          <a:xfrm>
            <a:off x="7730563" y="1797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</a:t>
            </a:r>
            <a:endParaRPr/>
          </a:p>
        </p:txBody>
      </p:sp>
      <p:sp>
        <p:nvSpPr>
          <p:cNvPr id="1917" name="Google Shape;1917;p110"/>
          <p:cNvSpPr txBox="1">
            <a:spLocks noGrp="1"/>
          </p:cNvSpPr>
          <p:nvPr>
            <p:ph type="body" idx="1"/>
          </p:nvPr>
        </p:nvSpPr>
        <p:spPr>
          <a:xfrm>
            <a:off x="148300" y="2960850"/>
            <a:ext cx="15795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98" b="1">
                <a:latin typeface="Sora"/>
                <a:ea typeface="Sora"/>
                <a:cs typeface="Sora"/>
                <a:sym typeface="Sora"/>
              </a:rPr>
              <a:t>Data Acquisition &amp; Filtering:</a:t>
            </a:r>
            <a:endParaRPr sz="1098" b="1">
              <a:latin typeface="Sora"/>
              <a:ea typeface="Sora"/>
              <a:cs typeface="Sora"/>
              <a:sym typeface="Sor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 data load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memory optimization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Filtering/subset selection 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(e.g., Michigan)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profiling of missing values</a:t>
            </a:r>
            <a:endParaRPr/>
          </a:p>
        </p:txBody>
      </p:sp>
      <p:sp>
        <p:nvSpPr>
          <p:cNvPr id="1918" name="Google Shape;1918;p110"/>
          <p:cNvSpPr txBox="1">
            <a:spLocks noGrp="1"/>
          </p:cNvSpPr>
          <p:nvPr>
            <p:ph type="title" idx="1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sp>
        <p:nvSpPr>
          <p:cNvPr id="1919" name="Google Shape;1919;p110"/>
          <p:cNvSpPr txBox="1">
            <a:spLocks noGrp="1"/>
          </p:cNvSpPr>
          <p:nvPr>
            <p:ph type="title"/>
          </p:nvPr>
        </p:nvSpPr>
        <p:spPr>
          <a:xfrm>
            <a:off x="115025" y="502775"/>
            <a:ext cx="58290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roadmap</a:t>
            </a:r>
            <a:endParaRPr/>
          </a:p>
        </p:txBody>
      </p:sp>
      <p:sp>
        <p:nvSpPr>
          <p:cNvPr id="1920" name="Google Shape;1920;p110"/>
          <p:cNvSpPr txBox="1">
            <a:spLocks noGrp="1"/>
          </p:cNvSpPr>
          <p:nvPr>
            <p:ph type="body" idx="8"/>
          </p:nvPr>
        </p:nvSpPr>
        <p:spPr>
          <a:xfrm>
            <a:off x="3456850" y="2960850"/>
            <a:ext cx="1939200" cy="18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Sora"/>
                <a:ea typeface="Sora"/>
                <a:cs typeface="Sora"/>
                <a:sym typeface="Sora"/>
              </a:rPr>
              <a:t>Analysis &amp; Visualization:</a:t>
            </a:r>
            <a:endParaRPr sz="1100" b="1">
              <a:latin typeface="Sora"/>
              <a:ea typeface="Sora"/>
              <a:cs typeface="Sora"/>
              <a:sym typeface="S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Analytic Questions A1-A5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all 5+ visualizations (EDA, comparisons, trends)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PCA for correlation</a:t>
            </a:r>
            <a:endParaRPr/>
          </a:p>
        </p:txBody>
      </p:sp>
      <p:sp>
        <p:nvSpPr>
          <p:cNvPr id="1921" name="Google Shape;1921;p110"/>
          <p:cNvSpPr txBox="1">
            <a:spLocks noGrp="1"/>
          </p:cNvSpPr>
          <p:nvPr>
            <p:ph type="body" idx="9"/>
          </p:nvPr>
        </p:nvSpPr>
        <p:spPr>
          <a:xfrm>
            <a:off x="5399175" y="2960850"/>
            <a:ext cx="1877700" cy="17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Sora"/>
                <a:ea typeface="Sora"/>
                <a:cs typeface="Sora"/>
                <a:sym typeface="Sora"/>
              </a:rPr>
              <a:t>Modeling &amp; Refinement:</a:t>
            </a:r>
            <a:endParaRPr sz="1100" b="1">
              <a:latin typeface="Sora"/>
              <a:ea typeface="Sora"/>
              <a:cs typeface="Sora"/>
              <a:sym typeface="S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and evaluate Random Forest classification models for ‘High’ and ‘Extreme’ premium rates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Finalize and write up summary of findings</a:t>
            </a:r>
            <a:endParaRPr/>
          </a:p>
        </p:txBody>
      </p:sp>
      <p:sp>
        <p:nvSpPr>
          <p:cNvPr id="1922" name="Google Shape;1922;p110"/>
          <p:cNvSpPr txBox="1">
            <a:spLocks noGrp="1"/>
          </p:cNvSpPr>
          <p:nvPr>
            <p:ph type="body" idx="14"/>
          </p:nvPr>
        </p:nvSpPr>
        <p:spPr>
          <a:xfrm>
            <a:off x="1694450" y="2960850"/>
            <a:ext cx="1727100" cy="17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latin typeface="Sora"/>
                <a:ea typeface="Sora"/>
                <a:cs typeface="Sora"/>
                <a:sym typeface="Sora"/>
              </a:rPr>
              <a:t>Mandatory Data Prep: </a:t>
            </a:r>
            <a:endParaRPr sz="1050" b="1">
              <a:latin typeface="Sora"/>
              <a:ea typeface="Sora"/>
              <a:cs typeface="Sora"/>
              <a:sym typeface="S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1"/>
              <a:t>Type conversions (DateTime)</a:t>
            </a:r>
            <a:endParaRPr sz="104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1"/>
              <a:t>Regex cleaning</a:t>
            </a:r>
            <a:endParaRPr sz="104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1"/>
              <a:t>(Flood zone rating)</a:t>
            </a:r>
            <a:endParaRPr sz="104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1"/>
              <a:t>Missing data handling</a:t>
            </a:r>
            <a:endParaRPr sz="104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1"/>
              <a:t>Feature Engineering (Premium Rate)</a:t>
            </a:r>
            <a:endParaRPr sz="104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1"/>
              <a:t>Merging with Median Income dataset</a:t>
            </a:r>
            <a:endParaRPr sz="1041"/>
          </a:p>
        </p:txBody>
      </p:sp>
      <p:sp>
        <p:nvSpPr>
          <p:cNvPr id="1923" name="Google Shape;1923;p110"/>
          <p:cNvSpPr txBox="1">
            <a:spLocks noGrp="1"/>
          </p:cNvSpPr>
          <p:nvPr>
            <p:ph type="body" idx="13"/>
          </p:nvPr>
        </p:nvSpPr>
        <p:spPr>
          <a:xfrm>
            <a:off x="7346300" y="3194850"/>
            <a:ext cx="1649400" cy="14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Sora"/>
                <a:ea typeface="Sora"/>
                <a:cs typeface="Sora"/>
                <a:sym typeface="Sora"/>
              </a:rPr>
              <a:t>Final Review &amp; Presentation Prep:</a:t>
            </a:r>
            <a:endParaRPr sz="1200" b="1">
              <a:latin typeface="Sora"/>
              <a:ea typeface="Sora"/>
              <a:cs typeface="Sora"/>
              <a:sym typeface="S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Polish Jupyter Notebook (Markdown explanations, clear code, annotations)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Presentation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1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1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1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1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OMETRIC OVERLAYS">
  <a:themeElements>
    <a:clrScheme name="Simple Light">
      <a:dk1>
        <a:srgbClr val="FFFFFF"/>
      </a:dk1>
      <a:lt1>
        <a:srgbClr val="353535"/>
      </a:lt1>
      <a:dk2>
        <a:srgbClr val="E3DFD6"/>
      </a:dk2>
      <a:lt2>
        <a:srgbClr val="F0B03B"/>
      </a:lt2>
      <a:accent1>
        <a:srgbClr val="FFEB67"/>
      </a:accent1>
      <a:accent2>
        <a:srgbClr val="FF5777"/>
      </a:accent2>
      <a:accent3>
        <a:srgbClr val="41CC6B"/>
      </a:accent3>
      <a:accent4>
        <a:srgbClr val="4285F4"/>
      </a:accent4>
      <a:accent5>
        <a:srgbClr val="69615E"/>
      </a:accent5>
      <a:accent6>
        <a:srgbClr val="FF866D"/>
      </a:accent6>
      <a:hlink>
        <a:srgbClr val="2A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 OVERLAYS">
  <a:themeElements>
    <a:clrScheme name="Simple Light">
      <a:dk1>
        <a:srgbClr val="FFFFFF"/>
      </a:dk1>
      <a:lt1>
        <a:srgbClr val="353535"/>
      </a:lt1>
      <a:dk2>
        <a:srgbClr val="E3DFD6"/>
      </a:dk2>
      <a:lt2>
        <a:srgbClr val="F0B03B"/>
      </a:lt2>
      <a:accent1>
        <a:srgbClr val="FFEB67"/>
      </a:accent1>
      <a:accent2>
        <a:srgbClr val="FF5777"/>
      </a:accent2>
      <a:accent3>
        <a:srgbClr val="41CC6B"/>
      </a:accent3>
      <a:accent4>
        <a:srgbClr val="4285F4"/>
      </a:accent4>
      <a:accent5>
        <a:srgbClr val="69615E"/>
      </a:accent5>
      <a:accent6>
        <a:srgbClr val="FF866D"/>
      </a:accent6>
      <a:hlink>
        <a:srgbClr val="2A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797</Words>
  <Application>Microsoft Office PowerPoint</Application>
  <PresentationFormat>On-screen Show (16:9)</PresentationFormat>
  <Paragraphs>192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Sora ExtraLight</vt:lpstr>
      <vt:lpstr>Sora Light</vt:lpstr>
      <vt:lpstr>Arial</vt:lpstr>
      <vt:lpstr>IBM Plex Sans SemiBold</vt:lpstr>
      <vt:lpstr>Sora Medium</vt:lpstr>
      <vt:lpstr>Sora</vt:lpstr>
      <vt:lpstr>IBM Plex Sans Medium</vt:lpstr>
      <vt:lpstr>IBM Plex Sans</vt:lpstr>
      <vt:lpstr>Sora SemiBold</vt:lpstr>
      <vt:lpstr>GEOMETRIC OVERLAYS</vt:lpstr>
      <vt:lpstr>GEOMETRIC OVERLAYS</vt:lpstr>
      <vt:lpstr>FEMA’s NFIP</vt:lpstr>
      <vt:lpstr>Contents</vt:lpstr>
      <vt:lpstr>Main Source FEMA NFIP Via Kaggle Large dataset: 50 Million + observations  45 variables </vt:lpstr>
      <vt:lpstr>Question</vt:lpstr>
      <vt:lpstr>Question</vt:lpstr>
      <vt:lpstr>2025 / October / 20</vt:lpstr>
      <vt:lpstr>Analysis &amp; Modeling</vt:lpstr>
      <vt:lpstr>2025 / October / 20</vt:lpstr>
      <vt:lpstr>Rachael Hobbs CPS 285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Hobbs Math</cp:lastModifiedBy>
  <cp:revision>2</cp:revision>
  <dcterms:modified xsi:type="dcterms:W3CDTF">2025-10-23T22:20:53Z</dcterms:modified>
</cp:coreProperties>
</file>