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7" r:id="rId1"/>
    <p:sldMasterId id="2147483748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IBM Plex Sans" panose="020F0502020204030204" pitchFamily="34" charset="0"/>
      <p:regular r:id="rId13"/>
      <p:bold r:id="rId14"/>
      <p:italic r:id="rId15"/>
      <p:boldItalic r:id="rId16"/>
    </p:embeddedFont>
    <p:embeddedFont>
      <p:font typeface="IBM Plex Sans Medium" panose="020F0502020204030204" pitchFamily="34" charset="0"/>
      <p:regular r:id="rId17"/>
      <p:bold r:id="rId18"/>
      <p:italic r:id="rId19"/>
      <p:boldItalic r:id="rId20"/>
    </p:embeddedFont>
    <p:embeddedFont>
      <p:font typeface="IBM Plex Sans SemiBold" panose="020F0502020204030204" pitchFamily="34" charset="0"/>
      <p:regular r:id="rId21"/>
      <p:bold r:id="rId22"/>
      <p:italic r:id="rId23"/>
      <p:boldItalic r:id="rId24"/>
    </p:embeddedFont>
    <p:embeddedFont>
      <p:font typeface="Sora" panose="020B0604020202020204" charset="0"/>
      <p:regular r:id="rId25"/>
      <p:bold r:id="rId26"/>
    </p:embeddedFont>
    <p:embeddedFont>
      <p:font typeface="Sora ExtraLight" panose="020B0604020202020204" charset="0"/>
      <p:regular r:id="rId27"/>
      <p:bold r:id="rId28"/>
    </p:embeddedFont>
    <p:embeddedFont>
      <p:font typeface="Sora Light" panose="020B0604020202020204" charset="0"/>
      <p:regular r:id="rId29"/>
      <p:bold r:id="rId30"/>
    </p:embeddedFont>
    <p:embeddedFont>
      <p:font typeface="Sora Medium" panose="020B0604020202020204" charset="0"/>
      <p:regular r:id="rId31"/>
      <p:bold r:id="rId32"/>
    </p:embeddedFont>
    <p:embeddedFont>
      <p:font typeface="Sora SemiBold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06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9" Type="http://schemas.microsoft.com/office/2016/11/relationships/changesInfo" Target="changesInfos/changesInfo1.xml"/><Relationship Id="rId21" Type="http://schemas.openxmlformats.org/officeDocument/2006/relationships/font" Target="fonts/font9.fntdata"/><Relationship Id="rId34" Type="http://schemas.openxmlformats.org/officeDocument/2006/relationships/font" Target="fonts/font22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font" Target="fonts/font21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font" Target="fonts/font20.fntdata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bbs Math" userId="a8fb853c1afb6b47" providerId="LiveId" clId="{387ECE47-3796-4477-994A-25703CE7B6A0}"/>
    <pc:docChg chg="modSld">
      <pc:chgData name="Hobbs Math" userId="a8fb853c1afb6b47" providerId="LiveId" clId="{387ECE47-3796-4477-994A-25703CE7B6A0}" dt="2025-10-20T16:11:45.860" v="5" actId="5793"/>
      <pc:docMkLst>
        <pc:docMk/>
      </pc:docMkLst>
      <pc:sldChg chg="modSp mod">
        <pc:chgData name="Hobbs Math" userId="a8fb853c1afb6b47" providerId="LiveId" clId="{387ECE47-3796-4477-994A-25703CE7B6A0}" dt="2025-10-20T16:11:45.860" v="5" actId="5793"/>
        <pc:sldMkLst>
          <pc:docMk/>
          <pc:sldMk cId="0" sldId="257"/>
        </pc:sldMkLst>
        <pc:spChg chg="mod">
          <ac:chgData name="Hobbs Math" userId="a8fb853c1afb6b47" providerId="LiveId" clId="{387ECE47-3796-4477-994A-25703CE7B6A0}" dt="2025-10-20T16:11:45.860" v="5" actId="5793"/>
          <ac:spMkLst>
            <pc:docMk/>
            <pc:sldMk cId="0" sldId="257"/>
            <ac:spMk id="178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g39ad5d63d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9" name="Google Shape;1769;g39ad5d63d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39ad5d63d50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39ad5d63d50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3" name="Google Shape;1783;g39ad5d63d50_0_9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4" name="Google Shape;1784;g39ad5d63d50_0_9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39ad5d63d50_0_1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39ad5d63d50_0_1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39ad5d63d50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39ad5d63d50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g39ad5d63d50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4" name="Google Shape;1834;g39ad5d63d50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g39ad5d63d50_0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5" name="Google Shape;1855;g39ad5d63d50_0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" name="Google Shape;1879;g39ad5d63d50_0_1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0" name="Google Shape;1880;g39ad5d63d50_0_1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9ad5d63d50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9ad5d63d50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Alt 2">
  <p:cSld name="BLANK_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name="adj1" fmla="val 694140"/>
              <a:gd name="adj2" fmla="val 11948531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 rot="10800000" flipH="1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15" name="Google Shape;15;p2"/>
            <p:cNvSpPr/>
            <p:nvPr/>
          </p:nvSpPr>
          <p:spPr>
            <a:xfrm>
              <a:off x="4208325" y="1644500"/>
              <a:ext cx="4962825" cy="3516000"/>
            </a:xfrm>
            <a:custGeom>
              <a:avLst/>
              <a:gdLst/>
              <a:ahLst/>
              <a:cxnLst/>
              <a:rect l="l" t="t" r="r" b="b"/>
              <a:pathLst>
                <a:path w="198513" h="140640" extrusionOk="0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3200875" y="1642950"/>
              <a:ext cx="1795975" cy="3517550"/>
            </a:xfrm>
            <a:custGeom>
              <a:avLst/>
              <a:gdLst/>
              <a:ahLst/>
              <a:cxnLst/>
              <a:rect l="l" t="t" r="r" b="b"/>
              <a:pathLst>
                <a:path w="71839" h="140702" extrusionOk="0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17" name="Google Shape;17;p2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8" name="Google Shape;28;p2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29" name="Google Shape;29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36" name="Google Shape;36;p2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CUSTOM_2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4" name="Google Shape;244;p11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grpSp>
        <p:nvGrpSpPr>
          <p:cNvPr id="245" name="Google Shape;245;p11"/>
          <p:cNvGrpSpPr/>
          <p:nvPr/>
        </p:nvGrpSpPr>
        <p:grpSpPr>
          <a:xfrm rot="10800000" flipH="1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246" name="Google Shape;246;p11"/>
            <p:cNvSpPr/>
            <p:nvPr/>
          </p:nvSpPr>
          <p:spPr>
            <a:xfrm>
              <a:off x="4306084" y="4485495"/>
              <a:ext cx="4837921" cy="658008"/>
            </a:xfrm>
            <a:custGeom>
              <a:avLst/>
              <a:gdLst/>
              <a:ahLst/>
              <a:cxnLst/>
              <a:rect l="l" t="t" r="r" b="b"/>
              <a:pathLst>
                <a:path w="89824" h="12217" fill="none" extrusionOk="0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4306084" y="3738493"/>
              <a:ext cx="4837921" cy="747038"/>
            </a:xfrm>
            <a:custGeom>
              <a:avLst/>
              <a:gdLst/>
              <a:ahLst/>
              <a:cxnLst/>
              <a:rect l="l" t="t" r="r" b="b"/>
              <a:pathLst>
                <a:path w="89824" h="13870" fill="none" extrusionOk="0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4306084" y="2701610"/>
              <a:ext cx="4837921" cy="1036913"/>
            </a:xfrm>
            <a:custGeom>
              <a:avLst/>
              <a:gdLst/>
              <a:ahLst/>
              <a:cxnLst/>
              <a:rect l="l" t="t" r="r" b="b"/>
              <a:pathLst>
                <a:path w="89824" h="19252" fill="none" extrusionOk="0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49" name="Google Shape;249;p11"/>
          <p:cNvSpPr txBox="1">
            <a:spLocks noGrp="1"/>
          </p:cNvSpPr>
          <p:nvPr>
            <p:ph type="subTitle" idx="1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1"/>
          <p:cNvSpPr txBox="1">
            <a:spLocks noGrp="1"/>
          </p:cNvSpPr>
          <p:nvPr>
            <p:ph type="subTitle" idx="3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1"/>
          <p:cNvSpPr txBox="1">
            <a:spLocks noGrp="1"/>
          </p:cNvSpPr>
          <p:nvPr>
            <p:ph type="subTitle" idx="4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1"/>
          <p:cNvSpPr txBox="1">
            <a:spLocks noGrp="1"/>
          </p:cNvSpPr>
          <p:nvPr>
            <p:ph type="subTitle" idx="5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1"/>
          <p:cNvSpPr txBox="1">
            <a:spLocks noGrp="1"/>
          </p:cNvSpPr>
          <p:nvPr>
            <p:ph type="subTitle" idx="6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1"/>
          <p:cNvSpPr txBox="1">
            <a:spLocks noGrp="1"/>
          </p:cNvSpPr>
          <p:nvPr>
            <p:ph type="subTitle" idx="7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5" name="Google Shape;255;p11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256" name="Google Shape;256;p11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avLst/>
              <a:gdLst/>
              <a:ahLst/>
              <a:cxnLst/>
              <a:rect l="l" t="t" r="r" b="b"/>
              <a:pathLst>
                <a:path w="409856" h="140705" extrusionOk="0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257" name="Google Shape;257;p11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avLst/>
              <a:gdLst/>
              <a:ahLst/>
              <a:cxnLst/>
              <a:rect l="l" t="t" r="r" b="b"/>
              <a:pathLst>
                <a:path w="31649" h="140700" extrusionOk="0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258" name="Google Shape;258;p11"/>
          <p:cNvSpPr txBox="1">
            <a:spLocks noGrp="1"/>
          </p:cNvSpPr>
          <p:nvPr>
            <p:ph type="title" idx="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1_1_1_1_1_1_1_1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/>
          <p:nvPr/>
        </p:nvSpPr>
        <p:spPr>
          <a:xfrm>
            <a:off x="5050850" y="3243900"/>
            <a:ext cx="4093093" cy="1899657"/>
          </a:xfrm>
          <a:custGeom>
            <a:avLst/>
            <a:gdLst/>
            <a:ahLst/>
            <a:cxnLst/>
            <a:rect l="l" t="t" r="r" b="b"/>
            <a:pathLst>
              <a:path w="115714" h="54955" fill="none" extrusionOk="0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6123025" y="-3887"/>
            <a:ext cx="3022650" cy="837525"/>
          </a:xfrm>
          <a:custGeom>
            <a:avLst/>
            <a:gdLst/>
            <a:ahLst/>
            <a:cxnLst/>
            <a:rect l="l" t="t" r="r" b="b"/>
            <a:pathLst>
              <a:path w="120906" h="33501" extrusionOk="0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dist="219075" dir="5700000" algn="bl" rotWithShape="0">
              <a:schemeClr val="lt2">
                <a:alpha val="40000"/>
              </a:schemeClr>
            </a:outerShdw>
          </a:effectLst>
        </p:spPr>
      </p:sp>
      <p:sp>
        <p:nvSpPr>
          <p:cNvPr id="262" name="Google Shape;262;p12"/>
          <p:cNvSpPr txBox="1">
            <a:spLocks noGrp="1"/>
          </p:cNvSpPr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263" name="Google Shape;263;p12"/>
          <p:cNvSpPr txBox="1">
            <a:spLocks noGrp="1"/>
          </p:cNvSpPr>
          <p:nvPr>
            <p:ph type="title" idx="2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264" name="Google Shape;264;p12"/>
          <p:cNvSpPr txBox="1">
            <a:spLocks noGrp="1"/>
          </p:cNvSpPr>
          <p:nvPr>
            <p:ph type="title" idx="3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2"/>
          <p:cNvSpPr txBox="1">
            <a:spLocks noGrp="1"/>
          </p:cNvSpPr>
          <p:nvPr>
            <p:ph type="title" idx="4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12"/>
          <p:cNvSpPr txBox="1">
            <a:spLocks noGrp="1"/>
          </p:cNvSpPr>
          <p:nvPr>
            <p:ph type="title" idx="5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2"/>
          <p:cNvSpPr txBox="1">
            <a:spLocks noGrp="1"/>
          </p:cNvSpPr>
          <p:nvPr>
            <p:ph type="title" idx="6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2"/>
          <p:cNvSpPr txBox="1">
            <a:spLocks noGrp="1"/>
          </p:cNvSpPr>
          <p:nvPr>
            <p:ph type="title" idx="7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2"/>
          <p:cNvSpPr txBox="1">
            <a:spLocks noGrp="1"/>
          </p:cNvSpPr>
          <p:nvPr>
            <p:ph type="title" idx="8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2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1" name="Google Shape;271;p12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12"/>
          <p:cNvSpPr txBox="1">
            <a:spLocks noGrp="1"/>
          </p:cNvSpPr>
          <p:nvPr>
            <p:ph type="title" idx="14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3" name="Google Shape;273;p12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274" name="Google Shape;274;p12"/>
          <p:cNvSpPr txBox="1">
            <a:spLocks noGrp="1"/>
          </p:cNvSpPr>
          <p:nvPr>
            <p:ph type="title" idx="16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5" name="Google Shape;275;p12"/>
          <p:cNvSpPr txBox="1">
            <a:spLocks noGrp="1"/>
          </p:cNvSpPr>
          <p:nvPr>
            <p:ph type="title" idx="17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BLANK_1_1_1_1_1_1_1_1_1_1_7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 rot="-1079220" flipH="1">
            <a:off x="-2010221" y="4250160"/>
            <a:ext cx="4477637" cy="804981"/>
          </a:xfrm>
          <a:prstGeom prst="chord">
            <a:avLst>
              <a:gd name="adj1" fmla="val 2752926"/>
              <a:gd name="adj2" fmla="val 1719354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78" name="Google Shape;278;p13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279" name="Google Shape;279;p13"/>
            <p:cNvSpPr/>
            <p:nvPr/>
          </p:nvSpPr>
          <p:spPr>
            <a:xfrm>
              <a:off x="675320" y="-5692564"/>
              <a:ext cx="1010925" cy="7239975"/>
            </a:xfrm>
            <a:custGeom>
              <a:avLst/>
              <a:gdLst/>
              <a:ahLst/>
              <a:cxnLst/>
              <a:rect l="l" t="t" r="r" b="b"/>
              <a:pathLst>
                <a:path w="40437" h="289599" extrusionOk="0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0" name="Google Shape;280;p13"/>
            <p:cNvSpPr/>
            <p:nvPr/>
          </p:nvSpPr>
          <p:spPr>
            <a:xfrm>
              <a:off x="670045" y="1494661"/>
              <a:ext cx="1026300" cy="2014450"/>
            </a:xfrm>
            <a:custGeom>
              <a:avLst/>
              <a:gdLst/>
              <a:ahLst/>
              <a:cxnLst/>
              <a:rect l="l" t="t" r="r" b="b"/>
              <a:pathLst>
                <a:path w="41052" h="80578" extrusionOk="0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281" name="Google Shape;281;p13"/>
          <p:cNvSpPr txBox="1">
            <a:spLocks noGrp="1"/>
          </p:cNvSpPr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2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3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5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6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title" idx="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BLANK_1_1_1_1_1_1_1_1_1_1_6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0" name="Google Shape;290;p14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91" name="Google Shape;291;p14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292" name="Google Shape;292;p14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97" name="Google Shape;297;p14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298" name="Google Shape;298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02" name="Google Shape;302;p14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303" name="Google Shape;30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07" name="Google Shape;307;p14"/>
          <p:cNvSpPr/>
          <p:nvPr/>
        </p:nvSpPr>
        <p:spPr>
          <a:xfrm>
            <a:off x="5909401" y="-3350"/>
            <a:ext cx="3234589" cy="1736822"/>
          </a:xfrm>
          <a:custGeom>
            <a:avLst/>
            <a:gdLst/>
            <a:ahLst/>
            <a:cxnLst/>
            <a:rect l="l" t="t" r="r" b="b"/>
            <a:pathLst>
              <a:path w="263403" h="141435" extrusionOk="0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dist="19050" dir="5400000" algn="bl" rotWithShape="0">
              <a:schemeClr val="lt2">
                <a:alpha val="49000"/>
              </a:schemeClr>
            </a:outerShdw>
          </a:effectLst>
        </p:spPr>
      </p:sp>
      <p:sp>
        <p:nvSpPr>
          <p:cNvPr id="308" name="Google Shape;308;p14"/>
          <p:cNvSpPr/>
          <p:nvPr/>
        </p:nvSpPr>
        <p:spPr>
          <a:xfrm>
            <a:off x="8299949" y="73285"/>
            <a:ext cx="844041" cy="1631459"/>
          </a:xfrm>
          <a:custGeom>
            <a:avLst/>
            <a:gdLst/>
            <a:ahLst/>
            <a:cxnLst/>
            <a:rect l="l" t="t" r="r" b="b"/>
            <a:pathLst>
              <a:path w="68733" h="132855" extrusionOk="0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09" name="Google Shape;309;p14"/>
          <p:cNvSpPr txBox="1">
            <a:spLocks noGrp="1"/>
          </p:cNvSpPr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1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3">
  <p:cSld name="BLANK_1_1_1_1_1_1_1_1_1_1_5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/>
          <p:nvPr/>
        </p:nvSpPr>
        <p:spPr>
          <a:xfrm>
            <a:off x="1347300" y="4352975"/>
            <a:ext cx="6752827" cy="790544"/>
          </a:xfrm>
          <a:custGeom>
            <a:avLst/>
            <a:gdLst/>
            <a:ahLst/>
            <a:cxnLst/>
            <a:rect l="l" t="t" r="r" b="b"/>
            <a:pathLst>
              <a:path w="86243" h="14771" extrusionOk="0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15" name="Google Shape;315;p15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6" name="Google Shape;316;p15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17" name="Google Shape;317;p15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_1_1_1_1_4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0" name="Google Shape;320;p16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title" idx="2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title" idx="3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title" idx="4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title" idx="5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title" idx="6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7" name="Google Shape;327;p16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8" name="Google Shape;328;p16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body" idx="8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body" idx="9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body" idx="13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body" idx="14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4" name="Google Shape;334;p16"/>
          <p:cNvSpPr txBox="1">
            <a:spLocks noGrp="1"/>
          </p:cNvSpPr>
          <p:nvPr>
            <p:ph type="body" idx="15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5" name="Google Shape;335;p16"/>
          <p:cNvSpPr txBox="1">
            <a:spLocks noGrp="1"/>
          </p:cNvSpPr>
          <p:nvPr>
            <p:ph type="body" idx="16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36" name="Google Shape;336;p16"/>
          <p:cNvSpPr txBox="1">
            <a:spLocks noGrp="1"/>
          </p:cNvSpPr>
          <p:nvPr>
            <p:ph type="body" idx="17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body" idx="18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title" idx="19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- Dark">
  <p:cSld name="BLANK_1_1_1_1_1_1_1_1_1_1_4_1"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title" idx="2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title" idx="3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title" idx="4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title" idx="5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 idx="6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8" name="Google Shape;348;p17"/>
          <p:cNvSpPr txBox="1">
            <a:spLocks noGrp="1"/>
          </p:cNvSpPr>
          <p:nvPr>
            <p:ph type="title" idx="7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9" name="Google Shape;349;p17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0" name="Google Shape;350;p17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1" name="Google Shape;351;p17"/>
          <p:cNvSpPr txBox="1">
            <a:spLocks noGrp="1"/>
          </p:cNvSpPr>
          <p:nvPr>
            <p:ph type="title" idx="8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52" name="Google Shape;352;p17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17"/>
          <p:cNvSpPr txBox="1">
            <a:spLocks noGrp="1"/>
          </p:cNvSpPr>
          <p:nvPr>
            <p:ph type="body" idx="9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body" idx="13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body" idx="14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5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body" idx="16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body" idx="17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body" idx="18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body" idx="19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two bodies">
  <p:cSld name="BLANK_1_1_1_1_1_1_1_1_1_1_3_2">
    <p:bg>
      <p:bgPr>
        <a:solidFill>
          <a:schemeClr val="lt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/>
          <p:nvPr/>
        </p:nvSpPr>
        <p:spPr>
          <a:xfrm rot="-5400000" flipH="1">
            <a:off x="1263236" y="2706539"/>
            <a:ext cx="1173845" cy="3700317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4" name="Google Shape;364;p18"/>
          <p:cNvSpPr/>
          <p:nvPr/>
        </p:nvSpPr>
        <p:spPr>
          <a:xfrm flipH="1">
            <a:off x="228605" y="3621311"/>
            <a:ext cx="3534079" cy="1522191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5" name="Google Shape;365;p18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66" name="Google Shape;366;p18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367" name="Google Shape;367;p18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3" name="Google Shape;373;p18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374" name="Google Shape;374;p1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83" name="Google Shape;383;p18"/>
          <p:cNvSpPr txBox="1">
            <a:spLocks noGrp="1"/>
          </p:cNvSpPr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84" name="Google Shape;384;p18"/>
          <p:cNvSpPr txBox="1">
            <a:spLocks noGrp="1"/>
          </p:cNvSpPr>
          <p:nvPr>
            <p:ph type="title" idx="2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85" name="Google Shape;385;p18"/>
          <p:cNvSpPr>
            <a:spLocks noGrp="1"/>
          </p:cNvSpPr>
          <p:nvPr>
            <p:ph type="pic" idx="3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18"/>
          <p:cNvSpPr>
            <a:spLocks noGrp="1"/>
          </p:cNvSpPr>
          <p:nvPr>
            <p:ph type="pic" idx="4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18"/>
          <p:cNvSpPr>
            <a:spLocks noGrp="1"/>
          </p:cNvSpPr>
          <p:nvPr>
            <p:ph type="pic" idx="5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8"/>
          <p:cNvSpPr txBox="1">
            <a:spLocks noGrp="1"/>
          </p:cNvSpPr>
          <p:nvPr>
            <p:ph type="title" idx="6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89" name="Google Shape;389;p18"/>
          <p:cNvSpPr txBox="1">
            <a:spLocks noGrp="1"/>
          </p:cNvSpPr>
          <p:nvPr>
            <p:ph type="title" idx="7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90" name="Google Shape;390;p18"/>
          <p:cNvSpPr txBox="1">
            <a:spLocks noGrp="1"/>
          </p:cNvSpPr>
          <p:nvPr>
            <p:ph type="title" idx="8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91" name="Google Shape;391;p18"/>
          <p:cNvSpPr txBox="1">
            <a:spLocks noGrp="1"/>
          </p:cNvSpPr>
          <p:nvPr>
            <p:ph type="title" idx="9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392" name="Google Shape;392;p18"/>
          <p:cNvSpPr txBox="1">
            <a:spLocks noGrp="1"/>
          </p:cNvSpPr>
          <p:nvPr>
            <p:ph type="title" idx="13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393" name="Google Shape;393;p18"/>
          <p:cNvSpPr txBox="1">
            <a:spLocks noGrp="1"/>
          </p:cNvSpPr>
          <p:nvPr>
            <p:ph type="title" idx="14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394" name="Google Shape;394;p18"/>
          <p:cNvSpPr txBox="1">
            <a:spLocks noGrp="1"/>
          </p:cNvSpPr>
          <p:nvPr>
            <p:ph type="title" idx="1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 idx="16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Project Roadmap">
  <p:cSld name="BLANK_1_1_1_1_1_1_1_1_1_1_3_1">
    <p:bg>
      <p:bgPr>
        <a:solidFill>
          <a:schemeClr val="lt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>
            <a:spLocks noGrp="1"/>
          </p:cNvSpPr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title" idx="2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title" idx="3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title" idx="4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2" name="Google Shape;402;p19"/>
          <p:cNvSpPr txBox="1">
            <a:spLocks noGrp="1"/>
          </p:cNvSpPr>
          <p:nvPr>
            <p:ph type="title" idx="5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title" idx="6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title" idx="7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5" name="Google Shape;405;p19"/>
          <p:cNvSpPr txBox="1">
            <a:spLocks noGrp="1"/>
          </p:cNvSpPr>
          <p:nvPr>
            <p:ph type="title" idx="8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6" name="Google Shape;406;p19"/>
          <p:cNvSpPr txBox="1">
            <a:spLocks noGrp="1"/>
          </p:cNvSpPr>
          <p:nvPr>
            <p:ph type="title" idx="9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title" idx="13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title" idx="14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title" idx="15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title" idx="16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1" name="Google Shape;411;p19"/>
          <p:cNvSpPr txBox="1">
            <a:spLocks noGrp="1"/>
          </p:cNvSpPr>
          <p:nvPr>
            <p:ph type="title" idx="17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2" name="Google Shape;412;p19"/>
          <p:cNvSpPr txBox="1">
            <a:spLocks noGrp="1"/>
          </p:cNvSpPr>
          <p:nvPr>
            <p:ph type="title" idx="18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3" name="Google Shape;413;p19"/>
          <p:cNvSpPr txBox="1">
            <a:spLocks noGrp="1"/>
          </p:cNvSpPr>
          <p:nvPr>
            <p:ph type="title" idx="1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4" name="Google Shape;414;p19"/>
          <p:cNvSpPr txBox="1">
            <a:spLocks noGrp="1"/>
          </p:cNvSpPr>
          <p:nvPr>
            <p:ph type="title" idx="20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19"/>
          <p:cNvSpPr txBox="1">
            <a:spLocks noGrp="1"/>
          </p:cNvSpPr>
          <p:nvPr>
            <p:ph type="title" idx="21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BLANK_1_1_1_1_1_1_1_1_1_1_2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"/>
          <p:cNvSpPr/>
          <p:nvPr/>
        </p:nvSpPr>
        <p:spPr>
          <a:xfrm>
            <a:off x="8210550" y="-7150"/>
            <a:ext cx="945375" cy="1453000"/>
          </a:xfrm>
          <a:custGeom>
            <a:avLst/>
            <a:gdLst/>
            <a:ahLst/>
            <a:cxnLst/>
            <a:rect l="l" t="t" r="r" b="b"/>
            <a:pathLst>
              <a:path w="37815" h="58120" extrusionOk="0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18" name="Google Shape;418;p20"/>
          <p:cNvSpPr/>
          <p:nvPr/>
        </p:nvSpPr>
        <p:spPr>
          <a:xfrm>
            <a:off x="4614025" y="-6850"/>
            <a:ext cx="3659250" cy="1404775"/>
          </a:xfrm>
          <a:custGeom>
            <a:avLst/>
            <a:gdLst/>
            <a:ahLst/>
            <a:cxnLst/>
            <a:rect l="l" t="t" r="r" b="b"/>
            <a:pathLst>
              <a:path w="146370" h="56191" extrusionOk="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419" name="Google Shape;419;p20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20" name="Google Shape;420;p20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21" name="Google Shape;421;p20"/>
          <p:cNvSpPr txBox="1">
            <a:spLocks noGrp="1"/>
          </p:cNvSpPr>
          <p:nvPr>
            <p:ph type="title" idx="3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2" name="Google Shape;422;p20"/>
          <p:cNvSpPr txBox="1">
            <a:spLocks noGrp="1"/>
          </p:cNvSpPr>
          <p:nvPr>
            <p:ph type="title" idx="4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3" name="Google Shape;423;p20"/>
          <p:cNvSpPr txBox="1">
            <a:spLocks noGrp="1"/>
          </p:cNvSpPr>
          <p:nvPr>
            <p:ph type="title" idx="5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4" name="Google Shape;424;p20"/>
          <p:cNvSpPr txBox="1">
            <a:spLocks noGrp="1"/>
          </p:cNvSpPr>
          <p:nvPr>
            <p:ph type="title" idx="6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5" name="Google Shape;425;p20"/>
          <p:cNvSpPr txBox="1">
            <a:spLocks noGrp="1"/>
          </p:cNvSpPr>
          <p:nvPr>
            <p:ph type="title" idx="7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body" idx="1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27" name="Google Shape;427;p20"/>
          <p:cNvSpPr txBox="1">
            <a:spLocks noGrp="1"/>
          </p:cNvSpPr>
          <p:nvPr>
            <p:ph type="body" idx="8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body" idx="9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body" idx="13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body" idx="14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1">
  <p:cSld name="BLANK_1_1_3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3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41" name="Google Shape;41;p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42" name="Google Shape;42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6" name="Google Shape;46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7" name="Google Shape;47;p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48" name="Google Shape;48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" name="Google Shape;53;p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" name="Google Shape;54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9" name="Google Shape;59;p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0" name="Google Shape;60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65" name="Google Shape;65;p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" name="Google Shape;66;p3"/>
          <p:cNvSpPr/>
          <p:nvPr/>
        </p:nvSpPr>
        <p:spPr>
          <a:xfrm flipH="1">
            <a:off x="12" y="3308203"/>
            <a:ext cx="9143963" cy="183531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11" y="26114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8" name="Google Shape;68;p3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" name="Google Shape;69;p3"/>
          <p:cNvSpPr/>
          <p:nvPr/>
        </p:nvSpPr>
        <p:spPr>
          <a:xfrm rot="-5400000" flipH="1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4">
  <p:cSld name="BLANK_1_1_1_1_1_1_1_1_1_1_2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21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34" name="Google Shape;434;p21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35" name="Google Shape;435;p21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5" name="Google Shape;445;p21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50" name="Google Shape;450;p21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2" name="Google Shape;452;p21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3" name="Google Shape;453;p21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54" name="Google Shape;454;p21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55" name="Google Shape;455;p21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sp>
        <p:nvSpPr>
          <p:cNvPr id="456" name="Google Shape;456;p21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ps">
  <p:cSld name="BLANK_1_1_1_1_1_1_1_1_1_1_2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2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59" name="Google Shape;459;p2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60" name="Google Shape;460;p2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65" name="Google Shape;465;p2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66" name="Google Shape;466;p2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70" name="Google Shape;470;p2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71" name="Google Shape;471;p2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75" name="Google Shape;475;p22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6" name="Google Shape;476;p22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78" name="Google Shape;478;p22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cxnSp>
        <p:nvCxnSpPr>
          <p:cNvPr id="479" name="Google Shape;479;p22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22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22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2" name="Google Shape;482;p22"/>
          <p:cNvSpPr txBox="1">
            <a:spLocks noGrp="1"/>
          </p:cNvSpPr>
          <p:nvPr>
            <p:ph type="body" idx="1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83" name="Google Shape;483;p22"/>
          <p:cNvSpPr txBox="1">
            <a:spLocks noGrp="1"/>
          </p:cNvSpPr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84" name="Google Shape;484;p22"/>
          <p:cNvSpPr txBox="1">
            <a:spLocks noGrp="1"/>
          </p:cNvSpPr>
          <p:nvPr>
            <p:ph type="body" idx="2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85" name="Google Shape;485;p22"/>
          <p:cNvSpPr txBox="1">
            <a:spLocks noGrp="1"/>
          </p:cNvSpPr>
          <p:nvPr>
            <p:ph type="title" idx="3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86" name="Google Shape;486;p22"/>
          <p:cNvSpPr txBox="1">
            <a:spLocks noGrp="1"/>
          </p:cNvSpPr>
          <p:nvPr>
            <p:ph type="title" idx="4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87" name="Google Shape;487;p22"/>
          <p:cNvSpPr txBox="1">
            <a:spLocks noGrp="1"/>
          </p:cNvSpPr>
          <p:nvPr>
            <p:ph type="body" idx="5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88" name="Google Shape;488;p22"/>
          <p:cNvSpPr txBox="1">
            <a:spLocks noGrp="1"/>
          </p:cNvSpPr>
          <p:nvPr>
            <p:ph type="title" idx="6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89" name="Google Shape;489;p22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90" name="Google Shape;490;p22"/>
          <p:cNvSpPr txBox="1">
            <a:spLocks noGrp="1"/>
          </p:cNvSpPr>
          <p:nvPr>
            <p:ph type="title" idx="8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91" name="Google Shape;491;p22"/>
          <p:cNvSpPr txBox="1">
            <a:spLocks noGrp="1"/>
          </p:cNvSpPr>
          <p:nvPr>
            <p:ph type="title" idx="9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92" name="Google Shape;492;p22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93" name="Google Shape;493;p22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Alt 1">
  <p:cSld name="BLANK_1_1_1_1_1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3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496" name="Google Shape;496;p23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497" name="Google Shape;497;p23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498" name="Google Shape;498;p23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9" name="Google Shape;499;p23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0" name="Google Shape;500;p23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1" name="Google Shape;501;p23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2" name="Google Shape;502;p23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3" name="Google Shape;503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04" name="Google Shape;50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5" name="Google Shape;50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6" name="Google Shape;50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7" name="Google Shape;50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8" name="Google Shape;50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9" name="Google Shape;509;p23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510" name="Google Shape;510;p23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1" name="Google Shape;51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2" name="Google Shape;51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3" name="Google Shape;51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4" name="Google Shape;51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15" name="Google Shape;515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16" name="Google Shape;51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7" name="Google Shape;51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8" name="Google Shape;518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9" name="Google Shape;519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20" name="Google Shape;520;p23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521" name="Google Shape;521;p23"/>
          <p:cNvGrpSpPr/>
          <p:nvPr/>
        </p:nvGrpSpPr>
        <p:grpSpPr>
          <a:xfrm rot="5400000" flipH="1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522" name="Google Shape;522;p2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523" name="Google Shape;523;p2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24" name="Google Shape;52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5" name="Google Shape;52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6" name="Google Shape;52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7" name="Google Shape;52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8" name="Google Shape;52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29" name="Google Shape;529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0" name="Google Shape;530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1" name="Google Shape;53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2" name="Google Shape;53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4" name="Google Shape;53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5" name="Google Shape;535;p2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6" name="Google Shape;53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7" name="Google Shape;53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9" name="Google Shape;539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0" name="Google Shape;540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41" name="Google Shape;541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2" name="Google Shape;542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3" name="Google Shape;543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4" name="Google Shape;544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5" name="Google Shape;545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6" name="Google Shape;546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47" name="Google Shape;547;p2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548" name="Google Shape;548;p23"/>
          <p:cNvSpPr/>
          <p:nvPr/>
        </p:nvSpPr>
        <p:spPr>
          <a:xfrm>
            <a:off x="6255775" y="3774250"/>
            <a:ext cx="2888225" cy="1369250"/>
          </a:xfrm>
          <a:custGeom>
            <a:avLst/>
            <a:gdLst/>
            <a:ahLst/>
            <a:cxnLst/>
            <a:rect l="l" t="t" r="r" b="b"/>
            <a:pathLst>
              <a:path w="115529" h="54770" extrusionOk="0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49" name="Google Shape;549;p23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name="adj1" fmla="val 5820070"/>
              <a:gd name="adj2" fmla="val 1578453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ubTitle" idx="1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1" name="Google Shape;551;p23"/>
          <p:cNvSpPr txBox="1">
            <a:spLocks noGrp="1"/>
          </p:cNvSpPr>
          <p:nvPr>
            <p:ph type="subTitle" idx="2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2" name="Google Shape;552;p23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3" name="Google Shape;553;p23"/>
          <p:cNvSpPr txBox="1">
            <a:spLocks noGrp="1"/>
          </p:cNvSpPr>
          <p:nvPr>
            <p:ph type="title" idx="3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554" name="Google Shape;554;p23"/>
          <p:cNvSpPr txBox="1">
            <a:spLocks noGrp="1"/>
          </p:cNvSpPr>
          <p:nvPr>
            <p:ph type="subTitle" idx="4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5" name="Google Shape;555;p23"/>
          <p:cNvSpPr txBox="1">
            <a:spLocks noGrp="1"/>
          </p:cNvSpPr>
          <p:nvPr>
            <p:ph type="subTitle" idx="5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6" name="Google Shape;556;p23"/>
          <p:cNvSpPr txBox="1">
            <a:spLocks noGrp="1"/>
          </p:cNvSpPr>
          <p:nvPr>
            <p:ph type="subTitle" idx="6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7" name="Google Shape;557;p23"/>
          <p:cNvSpPr txBox="1">
            <a:spLocks noGrp="1"/>
          </p:cNvSpPr>
          <p:nvPr>
            <p:ph type="subTitle" idx="7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8" name="Google Shape;558;p23"/>
          <p:cNvSpPr txBox="1">
            <a:spLocks noGrp="1"/>
          </p:cNvSpPr>
          <p:nvPr>
            <p:ph type="subTitle" idx="8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9" name="Google Shape;559;p23"/>
          <p:cNvSpPr txBox="1">
            <a:spLocks noGrp="1"/>
          </p:cNvSpPr>
          <p:nvPr>
            <p:ph type="subTitle" idx="9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0" name="Google Shape;560;p23"/>
          <p:cNvSpPr txBox="1">
            <a:spLocks noGrp="1"/>
          </p:cNvSpPr>
          <p:nvPr>
            <p:ph type="subTitle" idx="13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61" name="Google Shape;561;p23"/>
          <p:cNvSpPr txBox="1">
            <a:spLocks noGrp="1"/>
          </p:cNvSpPr>
          <p:nvPr>
            <p:ph type="subTitle" idx="14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2" name="Google Shape;562;p23"/>
          <p:cNvSpPr txBox="1">
            <a:spLocks noGrp="1"/>
          </p:cNvSpPr>
          <p:nvPr>
            <p:ph type="subTitle" idx="15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63" name="Google Shape;563;p23"/>
          <p:cNvSpPr txBox="1">
            <a:spLocks noGrp="1"/>
          </p:cNvSpPr>
          <p:nvPr>
            <p:ph type="subTitle" idx="16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4" name="Google Shape;564;p23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Persona Infographic">
  <p:cSld name="BLANK_1_1_1_1_1_1_1_1_1_1_1_1_3">
    <p:bg>
      <p:bgPr>
        <a:solidFill>
          <a:schemeClr val="lt1"/>
        </a:soli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67" name="Google Shape;567;p24"/>
          <p:cNvSpPr>
            <a:spLocks noGrp="1"/>
          </p:cNvSpPr>
          <p:nvPr>
            <p:ph type="pic" idx="2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24"/>
          <p:cNvSpPr txBox="1">
            <a:spLocks noGrp="1"/>
          </p:cNvSpPr>
          <p:nvPr>
            <p:ph type="subTitle" idx="1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9" name="Google Shape;569;p24"/>
          <p:cNvSpPr txBox="1">
            <a:spLocks noGrp="1"/>
          </p:cNvSpPr>
          <p:nvPr>
            <p:ph type="subTitle" idx="3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24"/>
          <p:cNvSpPr txBox="1">
            <a:spLocks noGrp="1"/>
          </p:cNvSpPr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24"/>
          <p:cNvSpPr txBox="1">
            <a:spLocks noGrp="1"/>
          </p:cNvSpPr>
          <p:nvPr>
            <p:ph type="title" idx="4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24"/>
          <p:cNvSpPr txBox="1">
            <a:spLocks noGrp="1"/>
          </p:cNvSpPr>
          <p:nvPr>
            <p:ph type="title" idx="5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title" idx="6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574" name="Google Shape;574;p24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75" name="Google Shape;575;p24"/>
          <p:cNvSpPr txBox="1">
            <a:spLocks noGrp="1"/>
          </p:cNvSpPr>
          <p:nvPr>
            <p:ph type="title" idx="8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6" name="Google Shape;576;p24"/>
          <p:cNvSpPr txBox="1">
            <a:spLocks noGrp="1"/>
          </p:cNvSpPr>
          <p:nvPr>
            <p:ph type="title" idx="9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spcFirstLastPara="1" wrap="square" lIns="91425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7" name="Google Shape;577;p24"/>
          <p:cNvSpPr txBox="1">
            <a:spLocks noGrp="1"/>
          </p:cNvSpPr>
          <p:nvPr>
            <p:ph type="subTitle" idx="13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78" name="Google Shape;578;p24"/>
          <p:cNvSpPr txBox="1">
            <a:spLocks noGrp="1"/>
          </p:cNvSpPr>
          <p:nvPr>
            <p:ph type="subTitle" idx="14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79" name="Google Shape;579;p24"/>
          <p:cNvSpPr txBox="1">
            <a:spLocks noGrp="1"/>
          </p:cNvSpPr>
          <p:nvPr>
            <p:ph type="subTitle" idx="15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80" name="Google Shape;580;p24"/>
          <p:cNvSpPr txBox="1">
            <a:spLocks noGrp="1"/>
          </p:cNvSpPr>
          <p:nvPr>
            <p:ph type="subTitle" idx="16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24"/>
          <p:cNvSpPr txBox="1">
            <a:spLocks noGrp="1"/>
          </p:cNvSpPr>
          <p:nvPr>
            <p:ph type="subTitle" idx="17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24"/>
          <p:cNvSpPr txBox="1">
            <a:spLocks noGrp="1"/>
          </p:cNvSpPr>
          <p:nvPr>
            <p:ph type="subTitle" idx="18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83" name="Google Shape;583;p24"/>
          <p:cNvSpPr txBox="1">
            <a:spLocks noGrp="1"/>
          </p:cNvSpPr>
          <p:nvPr>
            <p:ph type="title" idx="19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- Alt 2">
  <p:cSld name="BLANK_1_1_1_1_1_1_1_1_1_1_1_1_2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5"/>
          <p:cNvSpPr/>
          <p:nvPr/>
        </p:nvSpPr>
        <p:spPr>
          <a:xfrm rot="-8100000" flipH="1">
            <a:off x="4692650" y="965198"/>
            <a:ext cx="4843399" cy="248024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6" name="Google Shape;586;p25"/>
          <p:cNvSpPr/>
          <p:nvPr/>
        </p:nvSpPr>
        <p:spPr>
          <a:xfrm rot="10800000" flipH="1">
            <a:off x="4676692" y="3337812"/>
            <a:ext cx="4467295" cy="1685226"/>
          </a:xfrm>
          <a:custGeom>
            <a:avLst/>
            <a:gdLst/>
            <a:ahLst/>
            <a:cxnLst/>
            <a:rect l="l" t="t" r="r" b="b"/>
            <a:pathLst>
              <a:path w="119855" h="51371" extrusionOk="0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7" name="Google Shape;587;p25"/>
          <p:cNvSpPr>
            <a:spLocks noGrp="1"/>
          </p:cNvSpPr>
          <p:nvPr>
            <p:ph type="pic" idx="2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8" name="Google Shape;588;p25"/>
          <p:cNvSpPr txBox="1">
            <a:spLocks noGrp="1"/>
          </p:cNvSpPr>
          <p:nvPr>
            <p:ph type="body" idx="1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89" name="Google Shape;589;p25"/>
          <p:cNvSpPr txBox="1">
            <a:spLocks noGrp="1"/>
          </p:cNvSpPr>
          <p:nvPr>
            <p:ph type="body" idx="3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90" name="Google Shape;590;p25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91" name="Google Shape;591;p25"/>
          <p:cNvSpPr txBox="1">
            <a:spLocks noGrp="1"/>
          </p:cNvSpPr>
          <p:nvPr>
            <p:ph type="title" idx="4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592" name="Google Shape;592;p25"/>
          <p:cNvSpPr txBox="1">
            <a:spLocks noGrp="1"/>
          </p:cNvSpPr>
          <p:nvPr>
            <p:ph type="title" idx="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Alt 2">
  <p:cSld name="BLANK_1_1_1_1_1_1_1_1_1_1_1_1_1_1">
    <p:bg>
      <p:bgPr>
        <a:solidFill>
          <a:schemeClr val="lt1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26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595" name="Google Shape;595;p26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596" name="Google Shape;596;p26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599" name="Google Shape;599;p26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600" name="Google Shape;600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3" name="Google Shape;603;p26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604" name="Google Shape;604;p26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7" name="Google Shape;607;p26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608" name="Google Shape;608;p26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610" name="Google Shape;610;p26"/>
          <p:cNvSpPr/>
          <p:nvPr/>
        </p:nvSpPr>
        <p:spPr>
          <a:xfrm>
            <a:off x="7394250" y="-8100"/>
            <a:ext cx="1759750" cy="2691775"/>
          </a:xfrm>
          <a:custGeom>
            <a:avLst/>
            <a:gdLst/>
            <a:ahLst/>
            <a:cxnLst/>
            <a:rect l="l" t="t" r="r" b="b"/>
            <a:pathLst>
              <a:path w="70390" h="107671" extrusionOk="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611" name="Google Shape;611;p26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12" name="Google Shape;612;p26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26"/>
          <p:cNvSpPr txBox="1">
            <a:spLocks noGrp="1"/>
          </p:cNvSpPr>
          <p:nvPr>
            <p:ph type="title" idx="3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4" name="Google Shape;614;p26"/>
          <p:cNvSpPr txBox="1">
            <a:spLocks noGrp="1"/>
          </p:cNvSpPr>
          <p:nvPr>
            <p:ph type="title" idx="4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5" name="Google Shape;615;p26"/>
          <p:cNvSpPr txBox="1">
            <a:spLocks noGrp="1"/>
          </p:cNvSpPr>
          <p:nvPr>
            <p:ph type="title" idx="5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16" name="Google Shape;616;p26"/>
          <p:cNvSpPr txBox="1">
            <a:spLocks noGrp="1"/>
          </p:cNvSpPr>
          <p:nvPr>
            <p:ph type="body" idx="1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17" name="Google Shape;617;p26"/>
          <p:cNvSpPr txBox="1">
            <a:spLocks noGrp="1"/>
          </p:cNvSpPr>
          <p:nvPr>
            <p:ph type="body" idx="6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18" name="Google Shape;618;p26"/>
          <p:cNvSpPr txBox="1">
            <a:spLocks noGrp="1"/>
          </p:cNvSpPr>
          <p:nvPr>
            <p:ph type="body" idx="7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19" name="Google Shape;619;p26"/>
          <p:cNvSpPr txBox="1">
            <a:spLocks noGrp="1"/>
          </p:cNvSpPr>
          <p:nvPr>
            <p:ph type="body" idx="8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20" name="Google Shape;620;p26"/>
          <p:cNvSpPr txBox="1">
            <a:spLocks noGrp="1"/>
          </p:cNvSpPr>
          <p:nvPr>
            <p:ph type="body" idx="9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21" name="Google Shape;621;p26"/>
          <p:cNvSpPr txBox="1">
            <a:spLocks noGrp="1"/>
          </p:cNvSpPr>
          <p:nvPr>
            <p:ph type="body" idx="13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22" name="Google Shape;622;p26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Alt 1">
  <p:cSld name="BLANK_1_1_1_1_1_1_1_1_1_1_1_1_1_1_1">
    <p:bg>
      <p:bgPr>
        <a:solidFill>
          <a:schemeClr val="lt1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7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625" name="Google Shape;625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26" name="Google Shape;626;p27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627" name="Google Shape;627;p2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8" name="Google Shape;628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29" name="Google Shape;629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30" name="Google Shape;630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1" name="Google Shape;631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2" name="Google Shape;632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33" name="Google Shape;633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34" name="Google Shape;63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5" name="Google Shape;63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36" name="Google Shape;636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37" name="Google Shape;637;p27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38" name="Google Shape;638;p27"/>
          <p:cNvSpPr txBox="1">
            <a:spLocks noGrp="1"/>
          </p:cNvSpPr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39" name="Google Shape;639;p27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0" name="Google Shape;640;p27"/>
          <p:cNvSpPr txBox="1">
            <a:spLocks noGrp="1"/>
          </p:cNvSpPr>
          <p:nvPr>
            <p:ph type="subTitle" idx="2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1" name="Google Shape;641;p27"/>
          <p:cNvSpPr txBox="1">
            <a:spLocks noGrp="1"/>
          </p:cNvSpPr>
          <p:nvPr>
            <p:ph type="subTitle" idx="3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42" name="Google Shape;642;p27"/>
          <p:cNvSpPr txBox="1">
            <a:spLocks noGrp="1"/>
          </p:cNvSpPr>
          <p:nvPr>
            <p:ph type="subTitle" idx="4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3" name="Google Shape;643;p27"/>
          <p:cNvSpPr txBox="1">
            <a:spLocks noGrp="1"/>
          </p:cNvSpPr>
          <p:nvPr>
            <p:ph type="subTitle" idx="5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44" name="Google Shape;644;p27"/>
          <p:cNvSpPr txBox="1">
            <a:spLocks noGrp="1"/>
          </p:cNvSpPr>
          <p:nvPr>
            <p:ph type="subTitle" idx="6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5" name="Google Shape;645;p27"/>
          <p:cNvSpPr txBox="1">
            <a:spLocks noGrp="1"/>
          </p:cNvSpPr>
          <p:nvPr>
            <p:ph type="subTitle" idx="7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646" name="Google Shape;646;p27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647" name="Google Shape;647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48" name="Google Shape;648;p27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649" name="Google Shape;649;p27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650" name="Google Shape;650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1" name="Google Shape;651;p27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652" name="Google Shape;652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53" name="Google Shape;653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54" name="Google Shape;65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5" name="Google Shape;65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6" name="Google Shape;656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57" name="Google Shape;657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58" name="Google Shape;658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9" name="Google Shape;659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60" name="Google Shape;660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61" name="Google Shape;661;p27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2" name="Google Shape;662;p27"/>
          <p:cNvSpPr txBox="1">
            <a:spLocks noGrp="1"/>
          </p:cNvSpPr>
          <p:nvPr>
            <p:ph type="subTitle" idx="8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63" name="Google Shape;663;p27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cxnSp>
        <p:nvCxnSpPr>
          <p:cNvPr id="664" name="Google Shape;664;p27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5" name="Google Shape;665;p27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6" name="Google Shape;666;p27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7" name="Google Shape;667;p27"/>
          <p:cNvSpPr txBox="1">
            <a:spLocks noGrp="1"/>
          </p:cNvSpPr>
          <p:nvPr>
            <p:ph type="subTitle" idx="13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68" name="Google Shape;668;p27"/>
          <p:cNvSpPr txBox="1">
            <a:spLocks noGrp="1"/>
          </p:cNvSpPr>
          <p:nvPr>
            <p:ph type="title" idx="14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69" name="Google Shape;669;p27"/>
          <p:cNvSpPr txBox="1">
            <a:spLocks noGrp="1"/>
          </p:cNvSpPr>
          <p:nvPr>
            <p:ph type="title" idx="15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0" name="Google Shape;670;p27"/>
          <p:cNvSpPr txBox="1">
            <a:spLocks noGrp="1"/>
          </p:cNvSpPr>
          <p:nvPr>
            <p:ph type="title" idx="16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71" name="Google Shape;671;p27"/>
          <p:cNvSpPr txBox="1">
            <a:spLocks noGrp="1"/>
          </p:cNvSpPr>
          <p:nvPr>
            <p:ph type="title" idx="17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27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75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2">
  <p:cSld name="BLANK_1_1_1_1_1_1_1_1_1_1_1_1_1_1_1_2">
    <p:bg>
      <p:bgPr>
        <a:solidFill>
          <a:schemeClr val="l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"/>
          <p:cNvSpPr txBox="1">
            <a:spLocks noGrp="1"/>
          </p:cNvSpPr>
          <p:nvPr>
            <p:ph type="body" idx="1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75" name="Google Shape;675;p28"/>
          <p:cNvSpPr txBox="1">
            <a:spLocks noGrp="1"/>
          </p:cNvSpPr>
          <p:nvPr>
            <p:ph type="body" idx="2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76" name="Google Shape;676;p28"/>
          <p:cNvSpPr txBox="1">
            <a:spLocks noGrp="1"/>
          </p:cNvSpPr>
          <p:nvPr>
            <p:ph type="body" idx="3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77" name="Google Shape;677;p28"/>
          <p:cNvSpPr txBox="1">
            <a:spLocks noGrp="1"/>
          </p:cNvSpPr>
          <p:nvPr>
            <p:ph type="body" idx="4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679" name="Google Shape;679;p28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7" name="Google Shape;687;p28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688" name="Google Shape;688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91" name="Google Shape;691;p28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692" name="Google Shape;692;p28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697" name="Google Shape;697;p28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8" name="Google Shape;698;p28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9" name="Google Shape;699;p28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0" name="Google Shape;700;p28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02" name="Google Shape;702;p28"/>
          <p:cNvSpPr txBox="1">
            <a:spLocks noGrp="1"/>
          </p:cNvSpPr>
          <p:nvPr>
            <p:ph type="title" idx="5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28"/>
          <p:cNvSpPr txBox="1">
            <a:spLocks noGrp="1"/>
          </p:cNvSpPr>
          <p:nvPr>
            <p:ph type="subTitle" idx="6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04" name="Google Shape;704;p28"/>
          <p:cNvSpPr txBox="1">
            <a:spLocks noGrp="1"/>
          </p:cNvSpPr>
          <p:nvPr>
            <p:ph type="subTitle" idx="7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28"/>
          <p:cNvSpPr txBox="1">
            <a:spLocks noGrp="1"/>
          </p:cNvSpPr>
          <p:nvPr>
            <p:ph type="subTitle" idx="8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28"/>
          <p:cNvSpPr txBox="1">
            <a:spLocks noGrp="1"/>
          </p:cNvSpPr>
          <p:nvPr>
            <p:ph type="subTitle" idx="9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28"/>
          <p:cNvSpPr txBox="1">
            <a:spLocks noGrp="1"/>
          </p:cNvSpPr>
          <p:nvPr>
            <p:ph type="subTitle" idx="13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8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3">
  <p:cSld name="BLANK_1_1_1_1_1_1_1_1_1_1_1_1_1_1_1_2_1">
    <p:bg>
      <p:bgPr>
        <a:solidFill>
          <a:schemeClr val="lt1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9"/>
          <p:cNvSpPr txBox="1">
            <a:spLocks noGrp="1"/>
          </p:cNvSpPr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1" name="Google Shape;711;p29"/>
          <p:cNvSpPr txBox="1">
            <a:spLocks noGrp="1"/>
          </p:cNvSpPr>
          <p:nvPr>
            <p:ph type="title" idx="2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2" name="Google Shape;712;p29"/>
          <p:cNvSpPr txBox="1">
            <a:spLocks noGrp="1"/>
          </p:cNvSpPr>
          <p:nvPr>
            <p:ph type="title" idx="3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4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title" idx="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cxnSp>
        <p:nvCxnSpPr>
          <p:cNvPr id="716" name="Google Shape;716;p29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7" name="Google Shape;717;p29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18" name="Google Shape;718;p29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6" name="Google Shape;726;p29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27" name="Google Shape;727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0" name="Google Shape;730;p29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31" name="Google Shape;731;p29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36" name="Google Shape;736;p29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7" name="Google Shape;737;p29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8" name="Google Shape;738;p29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9" name="Google Shape;739;p29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0" name="Google Shape;740;p29"/>
          <p:cNvSpPr txBox="1">
            <a:spLocks noGrp="1"/>
          </p:cNvSpPr>
          <p:nvPr>
            <p:ph type="body" idx="6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41" name="Google Shape;741;p29"/>
          <p:cNvSpPr txBox="1">
            <a:spLocks noGrp="1"/>
          </p:cNvSpPr>
          <p:nvPr>
            <p:ph type="body" idx="7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42" name="Google Shape;742;p29"/>
          <p:cNvSpPr txBox="1">
            <a:spLocks noGrp="1"/>
          </p:cNvSpPr>
          <p:nvPr>
            <p:ph type="body" idx="8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43" name="Google Shape;743;p29"/>
          <p:cNvSpPr txBox="1">
            <a:spLocks noGrp="1"/>
          </p:cNvSpPr>
          <p:nvPr>
            <p:ph type="body" idx="9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44" name="Google Shape;744;p29"/>
          <p:cNvSpPr txBox="1">
            <a:spLocks noGrp="1"/>
          </p:cNvSpPr>
          <p:nvPr>
            <p:ph type="title" idx="13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29"/>
          <p:cNvSpPr txBox="1">
            <a:spLocks noGrp="1"/>
          </p:cNvSpPr>
          <p:nvPr>
            <p:ph type="title" idx="14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6" name="Google Shape;746;p29"/>
          <p:cNvSpPr txBox="1">
            <a:spLocks noGrp="1"/>
          </p:cNvSpPr>
          <p:nvPr>
            <p:ph type="title" idx="15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29"/>
          <p:cNvSpPr txBox="1">
            <a:spLocks noGrp="1"/>
          </p:cNvSpPr>
          <p:nvPr>
            <p:ph type="title" idx="16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29"/>
          <p:cNvSpPr txBox="1">
            <a:spLocks noGrp="1"/>
          </p:cNvSpPr>
          <p:nvPr>
            <p:ph type="title" idx="17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49" name="Google Shape;749;p29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with caption">
  <p:cSld name="BLANK_1_1_1_1_1_1_1_1_1_1_1_1_1_1_1_1_1_1_2">
    <p:bg>
      <p:bgPr>
        <a:solidFill>
          <a:schemeClr val="lt1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0"/>
          <p:cNvSpPr txBox="1">
            <a:spLocks noGrp="1"/>
          </p:cNvSpPr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2" name="Google Shape;752;p30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753" name="Google Shape;753;p30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754" name="Google Shape;754;p30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55" name="Google Shape;755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7" name="Google Shape;757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8" name="Google Shape;758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59" name="Google Shape;759;p30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760" name="Google Shape;760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1" name="Google Shape;76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2" name="Google Shape;76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3" name="Google Shape;76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4" name="Google Shape;76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65" name="Google Shape;765;p30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766" name="Google Shape;766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7" name="Google Shape;767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8" name="Google Shape;768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9" name="Google Shape;769;p30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70" name="Google Shape;770;p30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771" name="Google Shape;77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2" name="Google Shape;77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3" name="Google Shape;77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4" name="Google Shape;77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775" name="Google Shape;775;p30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76" name="Google Shape;776;p30"/>
          <p:cNvSpPr>
            <a:spLocks noGrp="1"/>
          </p:cNvSpPr>
          <p:nvPr>
            <p:ph type="pic" idx="2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7" name="Google Shape;777;p30"/>
          <p:cNvSpPr>
            <a:spLocks noGrp="1"/>
          </p:cNvSpPr>
          <p:nvPr>
            <p:ph type="pic" idx="3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8" name="Google Shape;778;p30"/>
          <p:cNvSpPr>
            <a:spLocks noGrp="1"/>
          </p:cNvSpPr>
          <p:nvPr>
            <p:ph type="pic" idx="4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9" name="Google Shape;779;p30"/>
          <p:cNvSpPr txBox="1">
            <a:spLocks noGrp="1"/>
          </p:cNvSpPr>
          <p:nvPr>
            <p:ph type="subTitle" idx="1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0" name="Google Shape;780;p30"/>
          <p:cNvSpPr txBox="1">
            <a:spLocks noGrp="1"/>
          </p:cNvSpPr>
          <p:nvPr>
            <p:ph type="title" idx="5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1" name="Google Shape;781;p30"/>
          <p:cNvSpPr txBox="1">
            <a:spLocks noGrp="1"/>
          </p:cNvSpPr>
          <p:nvPr>
            <p:ph type="subTitle" idx="6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2" name="Google Shape;782;p30"/>
          <p:cNvSpPr txBox="1">
            <a:spLocks noGrp="1"/>
          </p:cNvSpPr>
          <p:nvPr>
            <p:ph type="title" idx="7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3" name="Google Shape;783;p30"/>
          <p:cNvSpPr txBox="1">
            <a:spLocks noGrp="1"/>
          </p:cNvSpPr>
          <p:nvPr>
            <p:ph type="subTitle" idx="8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4" name="Google Shape;784;p30"/>
          <p:cNvSpPr txBox="1">
            <a:spLocks noGrp="1"/>
          </p:cNvSpPr>
          <p:nvPr>
            <p:ph type="title" idx="9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5" name="Google Shape;785;p30"/>
          <p:cNvSpPr txBox="1">
            <a:spLocks noGrp="1"/>
          </p:cNvSpPr>
          <p:nvPr>
            <p:ph type="title" idx="13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86" name="Google Shape;786;p30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4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76" name="Google Shape;76;p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77" name="Google Shape;77;p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8" name="Google Shape;78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2" name="Google Shape;82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3" name="Google Shape;83;p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4" name="Google Shape;84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7" name="Google Shape;87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" name="Google Shape;88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9" name="Google Shape;89;p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5" name="Google Shape;95;p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" name="Google Shape;96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01" name="Google Shape;101;p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3" name="Google Shape;103;p4"/>
          <p:cNvSpPr/>
          <p:nvPr/>
        </p:nvSpPr>
        <p:spPr>
          <a:xfrm flipH="1">
            <a:off x="8423546" y="30872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dist="76200" dir="7800000" algn="bl" rotWithShape="0">
              <a:schemeClr val="accent1">
                <a:alpha val="2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4" name="Google Shape;104;p4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dist="28575" dir="2700000" algn="bl" rotWithShape="0">
              <a:schemeClr val="accent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dist="38100" dir="54000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4572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9" name="Google Shape;789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98" name="Google Shape;798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3" name="Google Shape;803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9" name="Google Shape;809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Alt 1">
  <p:cSld name="BLANK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5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111" name="Google Shape;111;p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12" name="Google Shape;112;p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3" name="Google Shape;113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4" name="Google Shape;114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5" name="Google Shape;115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6" name="Google Shape;116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7" name="Google Shape;117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18" name="Google Shape;118;p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9" name="Google Shape;119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0" name="Google Shape;120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1" name="Google Shape;121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2" name="Google Shape;122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4" name="Google Shape;124;p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5" name="Google Shape;125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6" name="Google Shape;126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7" name="Google Shape;127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9" name="Google Shape;129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0" name="Google Shape;130;p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1" name="Google Shape;131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2" name="Google Shape;132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3" name="Google Shape;133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4" name="Google Shape;134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5" name="Google Shape;135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36" name="Google Shape;136;p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38" name="Google Shape;138;p5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3" name="Google Shape;143;p5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44" name="Google Shape;14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8" name="Google Shape;148;p5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49" name="Google Shape;149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158" name="Google Shape;158;p5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159" name="Google Shape;159;p5"/>
            <p:cNvSpPr/>
            <p:nvPr/>
          </p:nvSpPr>
          <p:spPr>
            <a:xfrm>
              <a:off x="1870575" y="-635"/>
              <a:ext cx="7300075" cy="4989625"/>
            </a:xfrm>
            <a:custGeom>
              <a:avLst/>
              <a:gdLst/>
              <a:ahLst/>
              <a:cxnLst/>
              <a:rect l="l" t="t" r="r" b="b"/>
              <a:pathLst>
                <a:path w="292003" h="199585" extrusionOk="0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60" name="Google Shape;160;p5"/>
            <p:cNvSpPr/>
            <p:nvPr/>
          </p:nvSpPr>
          <p:spPr>
            <a:xfrm>
              <a:off x="1870575" y="4089437"/>
              <a:ext cx="6285225" cy="1084025"/>
            </a:xfrm>
            <a:custGeom>
              <a:avLst/>
              <a:gdLst/>
              <a:ahLst/>
              <a:cxnLst/>
              <a:rect l="l" t="t" r="r" b="b"/>
              <a:pathLst>
                <a:path w="251409" h="43361" extrusionOk="0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61" name="Google Shape;161;p5"/>
          <p:cNvSpPr txBox="1">
            <a:spLocks noGrp="1"/>
          </p:cNvSpPr>
          <p:nvPr>
            <p:ph type="body" idx="1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body" idx="2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title" idx="3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title" idx="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41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6" name="Google Shape;816;p41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7" name="Google Shape;817;p41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8" name="Google Shape;818;p41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9" name="Google Shape;819;p41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0" name="Google Shape;820;p41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Title, body and image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24" name="Google Shape;824;p42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Two big ideas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3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43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28" name="Google Shape;828;p43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29" name="Google Shape;829;p43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0" name="Google Shape;830;p43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Three big ideas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4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33" name="Google Shape;833;p44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34" name="Google Shape;834;p44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44"/>
          <p:cNvSpPr txBox="1">
            <a:spLocks noGrp="1"/>
          </p:cNvSpPr>
          <p:nvPr>
            <p:ph type="subTitle" idx="3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6" name="Google Shape;836;p44"/>
          <p:cNvSpPr txBox="1">
            <a:spLocks noGrp="1"/>
          </p:cNvSpPr>
          <p:nvPr>
            <p:ph type="subTitle" idx="4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7" name="Google Shape;837;p44"/>
          <p:cNvSpPr txBox="1">
            <a:spLocks noGrp="1"/>
          </p:cNvSpPr>
          <p:nvPr>
            <p:ph type="subTitle" idx="5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8" name="Google Shape;838;p44"/>
          <p:cNvSpPr txBox="1">
            <a:spLocks noGrp="1"/>
          </p:cNvSpPr>
          <p:nvPr>
            <p:ph type="body" idx="6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Four big ideas"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5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1" name="Google Shape;841;p45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2" name="Google Shape;842;p45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3" name="Google Shape;843;p45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4" name="Google Shape;844;p45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45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6" name="Google Shape;846;p45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7" name="Google Shape;847;p45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8" name="Google Shape;848;p45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46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Two storyboards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7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54" name="Google Shape;854;p47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5" name="Google Shape;855;p47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6" name="Google Shape;856;p47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57" name="Google Shape;85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8" name="Google Shape;858;p47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9" name="Google Shape;859;p47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Three storyboards"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8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2" name="Google Shape;862;p48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3" name="Google Shape;863;p48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4" name="Google Shape;864;p48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5" name="Google Shape;865;p48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6" name="Google Shape;866;p48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7" name="Google Shape;86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48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9" name="Google Shape;869;p48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0" name="Google Shape;870;p48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9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Image grid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0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5" name="Google Shape;875;p50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6" name="Google Shape;876;p50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7" name="Google Shape;877;p50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8" name="Google Shape;878;p50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9" name="Google Shape;879;p50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0" name="Google Shape;880;p50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50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2" name="Google Shape;882;p50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3" name="Google Shape;883;p50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images">
  <p:cSld name="BLANK_1_1_1_1_2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/>
          <p:nvPr/>
        </p:nvSpPr>
        <p:spPr>
          <a:xfrm rot="10800000" flipH="1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8" name="Google Shape;168;p6"/>
          <p:cNvSpPr/>
          <p:nvPr/>
        </p:nvSpPr>
        <p:spPr>
          <a:xfrm rot="10800000" flipH="1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" name="Google Shape;169;p6"/>
          <p:cNvSpPr/>
          <p:nvPr/>
        </p:nvSpPr>
        <p:spPr>
          <a:xfrm rot="10800000" flipH="1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0" name="Google Shape;170;p6"/>
          <p:cNvSpPr/>
          <p:nvPr/>
        </p:nvSpPr>
        <p:spPr>
          <a:xfrm rot="10800000" flipH="1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72" name="Google Shape;172;p6"/>
          <p:cNvSpPr>
            <a:spLocks noGrp="1"/>
          </p:cNvSpPr>
          <p:nvPr>
            <p:ph type="pic" idx="2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6"/>
          <p:cNvSpPr>
            <a:spLocks noGrp="1"/>
          </p:cNvSpPr>
          <p:nvPr>
            <p:ph type="pic" idx="3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6"/>
          <p:cNvSpPr>
            <a:spLocks noGrp="1"/>
          </p:cNvSpPr>
          <p:nvPr>
            <p:ph type="pic" idx="4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6"/>
          <p:cNvSpPr txBox="1">
            <a:spLocks noGrp="1"/>
          </p:cNvSpPr>
          <p:nvPr>
            <p:ph type="subTitle" idx="1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subTitle" idx="5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title" idx="6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8" name="Google Shape;178;p6"/>
          <p:cNvSpPr txBox="1">
            <a:spLocks noGrp="1"/>
          </p:cNvSpPr>
          <p:nvPr>
            <p:ph type="title" idx="7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179" name="Google Shape;179;p6"/>
          <p:cNvSpPr txBox="1">
            <a:spLocks noGrp="1"/>
          </p:cNvSpPr>
          <p:nvPr>
            <p:ph type="subTitle" idx="8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181" name="Google Shape;181;p6"/>
            <p:cNvSpPr/>
            <p:nvPr/>
          </p:nvSpPr>
          <p:spPr>
            <a:xfrm>
              <a:off x="4308382" y="4487840"/>
              <a:ext cx="4833127" cy="653214"/>
            </a:xfrm>
            <a:custGeom>
              <a:avLst/>
              <a:gdLst/>
              <a:ahLst/>
              <a:cxnLst/>
              <a:rect l="l" t="t" r="r" b="b"/>
              <a:pathLst>
                <a:path w="89735" h="12128" extrusionOk="0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308382" y="3740892"/>
              <a:ext cx="4833127" cy="741006"/>
            </a:xfrm>
            <a:custGeom>
              <a:avLst/>
              <a:gdLst/>
              <a:ahLst/>
              <a:cxnLst/>
              <a:rect l="l" t="t" r="r" b="b"/>
              <a:pathLst>
                <a:path w="89735" h="13758" extrusionOk="0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308382" y="2704009"/>
              <a:ext cx="4833127" cy="1032065"/>
            </a:xfrm>
            <a:custGeom>
              <a:avLst/>
              <a:gdLst/>
              <a:ahLst/>
              <a:cxnLst/>
              <a:rect l="l" t="t" r="r" b="b"/>
              <a:pathLst>
                <a:path w="89735" h="19162" extrusionOk="0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TITLEANDBULLETS_H">
  <p:cSld name="TITLE_AND_BODY_2_1_1_1_1_1_1_1_1_1_1"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1"/>
          <p:cNvSpPr>
            <a:spLocks noGrp="1"/>
          </p:cNvSpPr>
          <p:nvPr>
            <p:ph type="pic" idx="2"/>
          </p:nvPr>
        </p:nvSpPr>
        <p:spPr>
          <a:xfrm>
            <a:off x="5545938" y="1519300"/>
            <a:ext cx="3090600" cy="3090600"/>
          </a:xfrm>
          <a:prstGeom prst="rect">
            <a:avLst/>
          </a:prstGeom>
          <a:noFill/>
          <a:ln>
            <a:noFill/>
          </a:ln>
        </p:spPr>
      </p:sp>
      <p:sp>
        <p:nvSpPr>
          <p:cNvPr id="886" name="Google Shape;886;p51"/>
          <p:cNvSpPr txBox="1">
            <a:spLocks noGrp="1"/>
          </p:cNvSpPr>
          <p:nvPr>
            <p:ph type="title"/>
          </p:nvPr>
        </p:nvSpPr>
        <p:spPr>
          <a:xfrm>
            <a:off x="507450" y="331400"/>
            <a:ext cx="8129100" cy="79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7" name="Google Shape;887;p51"/>
          <p:cNvSpPr txBox="1">
            <a:spLocks noGrp="1"/>
          </p:cNvSpPr>
          <p:nvPr>
            <p:ph type="body" idx="1"/>
          </p:nvPr>
        </p:nvSpPr>
        <p:spPr>
          <a:xfrm>
            <a:off x="507456" y="1519301"/>
            <a:ext cx="4782300" cy="309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Alt 2">
  <p:cSld name="BLANK_2">
    <p:bg>
      <p:bgPr>
        <a:solidFill>
          <a:schemeClr val="lt1"/>
        </a:solidFill>
        <a:effectLst/>
      </p:bgPr>
    </p:bg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3"/>
          <p:cNvSpPr txBox="1">
            <a:spLocks noGrp="1"/>
          </p:cNvSpPr>
          <p:nvPr>
            <p:ph type="subTitle" idx="1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894" name="Google Shape;894;p53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name="adj1" fmla="val 694140"/>
              <a:gd name="adj2" fmla="val 11948531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95" name="Google Shape;895;p53"/>
          <p:cNvSpPr txBox="1">
            <a:spLocks noGrp="1"/>
          </p:cNvSpPr>
          <p:nvPr>
            <p:ph type="subTitle" idx="2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896" name="Google Shape;896;p53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897" name="Google Shape;897;p53"/>
          <p:cNvGrpSpPr/>
          <p:nvPr/>
        </p:nvGrpSpPr>
        <p:grpSpPr>
          <a:xfrm rot="10800000" flipH="1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898" name="Google Shape;898;p53"/>
            <p:cNvSpPr/>
            <p:nvPr/>
          </p:nvSpPr>
          <p:spPr>
            <a:xfrm>
              <a:off x="4208325" y="1644500"/>
              <a:ext cx="4962825" cy="3516000"/>
            </a:xfrm>
            <a:custGeom>
              <a:avLst/>
              <a:gdLst/>
              <a:ahLst/>
              <a:cxnLst/>
              <a:rect l="l" t="t" r="r" b="b"/>
              <a:pathLst>
                <a:path w="198513" h="140640" extrusionOk="0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9" name="Google Shape;899;p53"/>
            <p:cNvSpPr/>
            <p:nvPr/>
          </p:nvSpPr>
          <p:spPr>
            <a:xfrm>
              <a:off x="3200875" y="1642950"/>
              <a:ext cx="1795975" cy="3517550"/>
            </a:xfrm>
            <a:custGeom>
              <a:avLst/>
              <a:gdLst/>
              <a:ahLst/>
              <a:cxnLst/>
              <a:rect l="l" t="t" r="r" b="b"/>
              <a:pathLst>
                <a:path w="71839" h="140702" extrusionOk="0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900" name="Google Shape;900;p53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901" name="Google Shape;901;p5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02" name="Google Shape;902;p5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03" name="Google Shape;903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4" name="Google Shape;904;p5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5" name="Google Shape;905;p5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06" name="Google Shape;906;p53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907" name="Google Shape;907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8" name="Google Shape;908;p5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09" name="Google Shape;909;p5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0" name="Google Shape;910;p5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11" name="Google Shape;911;p5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12" name="Google Shape;912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3" name="Google Shape;913;p5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4" name="Google Shape;914;p5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5" name="Google Shape;915;p5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16" name="Google Shape;916;p53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917" name="Google Shape;917;p5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8" name="Google Shape;918;p5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919" name="Google Shape;919;p53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920" name="Google Shape;920;p53"/>
          <p:cNvSpPr txBox="1">
            <a:spLocks noGrp="1"/>
          </p:cNvSpPr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1">
  <p:cSld name="BLANK_1_1_3"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54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923" name="Google Shape;923;p5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24" name="Google Shape;924;p5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25" name="Google Shape;925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6" name="Google Shape;926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7" name="Google Shape;927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8" name="Google Shape;928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9" name="Google Shape;929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30" name="Google Shape;930;p5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31" name="Google Shape;931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2" name="Google Shape;932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3" name="Google Shape;933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4" name="Google Shape;934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5" name="Google Shape;935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36" name="Google Shape;936;p5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37" name="Google Shape;937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8" name="Google Shape;938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9" name="Google Shape;939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0" name="Google Shape;940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1" name="Google Shape;941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42" name="Google Shape;942;p5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43" name="Google Shape;943;p5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4" name="Google Shape;944;p5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5" name="Google Shape;945;p5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6" name="Google Shape;946;p5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7" name="Google Shape;947;p5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948" name="Google Shape;948;p5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949" name="Google Shape;949;p54"/>
          <p:cNvSpPr/>
          <p:nvPr/>
        </p:nvSpPr>
        <p:spPr>
          <a:xfrm flipH="1">
            <a:off x="12" y="3308203"/>
            <a:ext cx="9143963" cy="183531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0" name="Google Shape;950;p54"/>
          <p:cNvSpPr/>
          <p:nvPr/>
        </p:nvSpPr>
        <p:spPr>
          <a:xfrm>
            <a:off x="11" y="26114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1" name="Google Shape;951;p54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2" name="Google Shape;952;p54"/>
          <p:cNvSpPr/>
          <p:nvPr/>
        </p:nvSpPr>
        <p:spPr>
          <a:xfrm rot="-5400000" flipH="1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3" name="Google Shape;953;p54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954" name="Google Shape;954;p54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55" name="Google Shape;955;p54"/>
          <p:cNvSpPr txBox="1">
            <a:spLocks noGrp="1"/>
          </p:cNvSpPr>
          <p:nvPr>
            <p:ph type="body" idx="1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956" name="Google Shape;956;p54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2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oogle Shape;958;p55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959" name="Google Shape;959;p5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60" name="Google Shape;960;p5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1" name="Google Shape;961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2" name="Google Shape;962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3" name="Google Shape;963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4" name="Google Shape;964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5" name="Google Shape;965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66" name="Google Shape;966;p5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7" name="Google Shape;967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8" name="Google Shape;968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69" name="Google Shape;969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0" name="Google Shape;970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1" name="Google Shape;971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72" name="Google Shape;972;p5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73" name="Google Shape;973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4" name="Google Shape;974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5" name="Google Shape;975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6" name="Google Shape;976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7" name="Google Shape;977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78" name="Google Shape;978;p5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79" name="Google Shape;979;p5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0" name="Google Shape;980;p5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1" name="Google Shape;981;p5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2" name="Google Shape;982;p5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3" name="Google Shape;983;p5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984" name="Google Shape;984;p5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985" name="Google Shape;985;p55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86" name="Google Shape;986;p55"/>
          <p:cNvSpPr/>
          <p:nvPr/>
        </p:nvSpPr>
        <p:spPr>
          <a:xfrm flipH="1">
            <a:off x="8423546" y="30872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dist="76200" dir="7800000" algn="bl" rotWithShape="0">
              <a:schemeClr val="accent1">
                <a:alpha val="2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7" name="Google Shape;987;p55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dist="28575" dir="2700000" algn="bl" rotWithShape="0">
              <a:schemeClr val="accent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8" name="Google Shape;988;p55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dist="38100" dir="54000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89" name="Google Shape;989;p55"/>
          <p:cNvSpPr txBox="1">
            <a:spLocks noGrp="1"/>
          </p:cNvSpPr>
          <p:nvPr>
            <p:ph type="body" idx="1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4572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90" name="Google Shape;990;p55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91" name="Google Shape;991;p55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Alt 1">
  <p:cSld name="BLANK_1_1_1"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" name="Google Shape;993;p56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994" name="Google Shape;994;p56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995" name="Google Shape;995;p56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96" name="Google Shape;996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7" name="Google Shape;997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8" name="Google Shape;998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9" name="Google Shape;999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0" name="Google Shape;1000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01" name="Google Shape;1001;p56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02" name="Google Shape;1002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3" name="Google Shape;1003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4" name="Google Shape;1004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5" name="Google Shape;1005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6" name="Google Shape;1006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07" name="Google Shape;1007;p56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08" name="Google Shape;1008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9" name="Google Shape;1009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0" name="Google Shape;1010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1" name="Google Shape;1011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2" name="Google Shape;1012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013" name="Google Shape;1013;p56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014" name="Google Shape;1014;p56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5" name="Google Shape;1015;p56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6" name="Google Shape;1016;p56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7" name="Google Shape;1017;p56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18" name="Google Shape;1018;p56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019" name="Google Shape;1019;p56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020" name="Google Shape;1020;p56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021" name="Google Shape;1021;p56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022" name="Google Shape;1022;p56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3" name="Google Shape;1023;p56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4" name="Google Shape;1024;p56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5" name="Google Shape;1025;p56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26" name="Google Shape;1026;p56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027" name="Google Shape;1027;p5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8" name="Google Shape;1028;p5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29" name="Google Shape;1029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0" name="Google Shape;1030;p56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31" name="Google Shape;1031;p56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032" name="Google Shape;1032;p5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3" name="Google Shape;1033;p5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4" name="Google Shape;1034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5" name="Google Shape;1035;p56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36" name="Google Shape;1036;p56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037" name="Google Shape;1037;p5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8" name="Google Shape;1038;p5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39" name="Google Shape;1039;p5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40" name="Google Shape;1040;p56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1041" name="Google Shape;1041;p56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1042" name="Google Shape;1042;p56"/>
            <p:cNvSpPr/>
            <p:nvPr/>
          </p:nvSpPr>
          <p:spPr>
            <a:xfrm>
              <a:off x="1870575" y="-635"/>
              <a:ext cx="7300075" cy="4989625"/>
            </a:xfrm>
            <a:custGeom>
              <a:avLst/>
              <a:gdLst/>
              <a:ahLst/>
              <a:cxnLst/>
              <a:rect l="l" t="t" r="r" b="b"/>
              <a:pathLst>
                <a:path w="292003" h="199585" extrusionOk="0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043" name="Google Shape;1043;p56"/>
            <p:cNvSpPr/>
            <p:nvPr/>
          </p:nvSpPr>
          <p:spPr>
            <a:xfrm>
              <a:off x="1870575" y="4089437"/>
              <a:ext cx="6285225" cy="1084025"/>
            </a:xfrm>
            <a:custGeom>
              <a:avLst/>
              <a:gdLst/>
              <a:ahLst/>
              <a:cxnLst/>
              <a:rect l="l" t="t" r="r" b="b"/>
              <a:pathLst>
                <a:path w="251409" h="43361" extrusionOk="0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044" name="Google Shape;1044;p56"/>
          <p:cNvSpPr txBox="1">
            <a:spLocks noGrp="1"/>
          </p:cNvSpPr>
          <p:nvPr>
            <p:ph type="body" idx="1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045" name="Google Shape;1045;p56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46" name="Google Shape;1046;p56"/>
          <p:cNvSpPr txBox="1">
            <a:spLocks noGrp="1"/>
          </p:cNvSpPr>
          <p:nvPr>
            <p:ph type="body" idx="2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047" name="Google Shape;1047;p56"/>
          <p:cNvSpPr txBox="1">
            <a:spLocks noGrp="1"/>
          </p:cNvSpPr>
          <p:nvPr>
            <p:ph type="title" idx="3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048" name="Google Shape;1048;p56"/>
          <p:cNvSpPr txBox="1">
            <a:spLocks noGrp="1"/>
          </p:cNvSpPr>
          <p:nvPr>
            <p:ph type="title" idx="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images">
  <p:cSld name="BLANK_1_1_1_1_2">
    <p:bg>
      <p:bgPr>
        <a:solidFill>
          <a:schemeClr val="lt1"/>
        </a:solidFill>
        <a:effectLst/>
      </p:bgPr>
    </p:bg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57"/>
          <p:cNvSpPr/>
          <p:nvPr/>
        </p:nvSpPr>
        <p:spPr>
          <a:xfrm rot="10800000" flipH="1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1" name="Google Shape;1051;p57"/>
          <p:cNvSpPr/>
          <p:nvPr/>
        </p:nvSpPr>
        <p:spPr>
          <a:xfrm rot="10800000" flipH="1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2" name="Google Shape;1052;p57"/>
          <p:cNvSpPr/>
          <p:nvPr/>
        </p:nvSpPr>
        <p:spPr>
          <a:xfrm rot="10800000" flipH="1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3" name="Google Shape;1053;p57"/>
          <p:cNvSpPr/>
          <p:nvPr/>
        </p:nvSpPr>
        <p:spPr>
          <a:xfrm rot="10800000" flipH="1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4" name="Google Shape;1054;p57"/>
          <p:cNvSpPr txBox="1">
            <a:spLocks noGrp="1"/>
          </p:cNvSpPr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055" name="Google Shape;1055;p57"/>
          <p:cNvSpPr>
            <a:spLocks noGrp="1"/>
          </p:cNvSpPr>
          <p:nvPr>
            <p:ph type="pic" idx="2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1056" name="Google Shape;1056;p57"/>
          <p:cNvSpPr>
            <a:spLocks noGrp="1"/>
          </p:cNvSpPr>
          <p:nvPr>
            <p:ph type="pic" idx="3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7" name="Google Shape;1057;p57"/>
          <p:cNvSpPr>
            <a:spLocks noGrp="1"/>
          </p:cNvSpPr>
          <p:nvPr>
            <p:ph type="pic" idx="4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058" name="Google Shape;1058;p57"/>
          <p:cNvSpPr txBox="1">
            <a:spLocks noGrp="1"/>
          </p:cNvSpPr>
          <p:nvPr>
            <p:ph type="subTitle" idx="1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59" name="Google Shape;1059;p57"/>
          <p:cNvSpPr txBox="1">
            <a:spLocks noGrp="1"/>
          </p:cNvSpPr>
          <p:nvPr>
            <p:ph type="subTitle" idx="5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60" name="Google Shape;1060;p57"/>
          <p:cNvSpPr txBox="1">
            <a:spLocks noGrp="1"/>
          </p:cNvSpPr>
          <p:nvPr>
            <p:ph type="title" idx="6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61" name="Google Shape;1061;p57"/>
          <p:cNvSpPr txBox="1">
            <a:spLocks noGrp="1"/>
          </p:cNvSpPr>
          <p:nvPr>
            <p:ph type="title" idx="7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1062" name="Google Shape;1062;p57"/>
          <p:cNvSpPr txBox="1">
            <a:spLocks noGrp="1"/>
          </p:cNvSpPr>
          <p:nvPr>
            <p:ph type="subTitle" idx="8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063" name="Google Shape;1063;p57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1064" name="Google Shape;1064;p57"/>
            <p:cNvSpPr/>
            <p:nvPr/>
          </p:nvSpPr>
          <p:spPr>
            <a:xfrm>
              <a:off x="4308382" y="4487840"/>
              <a:ext cx="4833127" cy="653214"/>
            </a:xfrm>
            <a:custGeom>
              <a:avLst/>
              <a:gdLst/>
              <a:ahLst/>
              <a:cxnLst/>
              <a:rect l="l" t="t" r="r" b="b"/>
              <a:pathLst>
                <a:path w="89735" h="12128" extrusionOk="0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065" name="Google Shape;1065;p57"/>
            <p:cNvSpPr/>
            <p:nvPr/>
          </p:nvSpPr>
          <p:spPr>
            <a:xfrm>
              <a:off x="4308382" y="3740892"/>
              <a:ext cx="4833127" cy="741006"/>
            </a:xfrm>
            <a:custGeom>
              <a:avLst/>
              <a:gdLst/>
              <a:ahLst/>
              <a:cxnLst/>
              <a:rect l="l" t="t" r="r" b="b"/>
              <a:pathLst>
                <a:path w="89735" h="13758" extrusionOk="0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066" name="Google Shape;1066;p57"/>
            <p:cNvSpPr/>
            <p:nvPr/>
          </p:nvSpPr>
          <p:spPr>
            <a:xfrm>
              <a:off x="4308382" y="2704009"/>
              <a:ext cx="4833127" cy="1032065"/>
            </a:xfrm>
            <a:custGeom>
              <a:avLst/>
              <a:gdLst/>
              <a:ahLst/>
              <a:cxnLst/>
              <a:rect l="l" t="t" r="r" b="b"/>
              <a:pathLst>
                <a:path w="89735" h="19162" extrusionOk="0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1">
  <p:cSld name="BLANK_1_1_1_1_1_1_1"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8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name="adj1" fmla="val 4346562"/>
              <a:gd name="adj2" fmla="val 172543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9" name="Google Shape;1069;p58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name="adj1" fmla="val 3282930"/>
              <a:gd name="adj2" fmla="val 1474422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70" name="Google Shape;1070;p58"/>
          <p:cNvSpPr/>
          <p:nvPr/>
        </p:nvSpPr>
        <p:spPr>
          <a:xfrm>
            <a:off x="6008850" y="3120100"/>
            <a:ext cx="3135148" cy="202339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71" name="Google Shape;1071;p58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72" name="Google Shape;1072;p58"/>
          <p:cNvSpPr txBox="1">
            <a:spLocks noGrp="1"/>
          </p:cNvSpPr>
          <p:nvPr>
            <p:ph type="title" idx="2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>
            <a:endParaRPr/>
          </a:p>
        </p:txBody>
      </p:sp>
      <p:sp>
        <p:nvSpPr>
          <p:cNvPr id="1073" name="Google Shape;1073;p58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74" name="Google Shape;1074;p58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2">
  <p:cSld name="BLANK_1_1_1_1_1_1_1_2"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59"/>
          <p:cNvSpPr/>
          <p:nvPr/>
        </p:nvSpPr>
        <p:spPr>
          <a:xfrm>
            <a:off x="5861425" y="3065475"/>
            <a:ext cx="3282600" cy="2078950"/>
          </a:xfrm>
          <a:custGeom>
            <a:avLst/>
            <a:gdLst/>
            <a:ahLst/>
            <a:cxnLst/>
            <a:rect l="l" t="t" r="r" b="b"/>
            <a:pathLst>
              <a:path w="131304" h="83158" extrusionOk="0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077" name="Google Shape;1077;p59"/>
          <p:cNvSpPr/>
          <p:nvPr/>
        </p:nvSpPr>
        <p:spPr>
          <a:xfrm>
            <a:off x="6818025" y="1675"/>
            <a:ext cx="2326300" cy="3183925"/>
          </a:xfrm>
          <a:custGeom>
            <a:avLst/>
            <a:gdLst/>
            <a:ahLst/>
            <a:cxnLst/>
            <a:rect l="l" t="t" r="r" b="b"/>
            <a:pathLst>
              <a:path w="93052" h="127357" extrusionOk="0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1078" name="Google Shape;1078;p59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1079" name="Google Shape;1079;p59"/>
            <p:cNvGrpSpPr/>
            <p:nvPr/>
          </p:nvGrpSpPr>
          <p:grpSpPr>
            <a:xfrm rot="10800000" flipH="1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1080" name="Google Shape;1080;p59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1" name="Google Shape;1081;p5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2" name="Google Shape;1082;p5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3" name="Google Shape;1083;p5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4" name="Google Shape;1084;p5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085" name="Google Shape;1085;p59"/>
            <p:cNvGrpSpPr/>
            <p:nvPr/>
          </p:nvGrpSpPr>
          <p:grpSpPr>
            <a:xfrm rot="10800000" flipH="1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1086" name="Google Shape;1086;p59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7" name="Google Shape;1087;p5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8" name="Google Shape;1088;p5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89" name="Google Shape;1089;p5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090" name="Google Shape;1090;p5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1091" name="Google Shape;1091;p59"/>
            <p:cNvSpPr/>
            <p:nvPr/>
          </p:nvSpPr>
          <p:spPr>
            <a:xfrm rot="10800000" flipH="1">
              <a:off x="1927813" y="392406"/>
              <a:ext cx="402000" cy="407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092" name="Google Shape;1092;p59"/>
          <p:cNvSpPr txBox="1">
            <a:spLocks noGrp="1"/>
          </p:cNvSpPr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3" name="Google Shape;1093;p59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name="adj1" fmla="val 2600939"/>
              <a:gd name="adj2" fmla="val 1856118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94" name="Google Shape;1094;p59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name="adj1" fmla="val 837048"/>
              <a:gd name="adj2" fmla="val 19665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95" name="Google Shape;1095;p59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96" name="Google Shape;1096;p59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97" name="Google Shape;1097;p59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LANK_1_1_1_1_1_1_1_1_1_1_10"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60"/>
          <p:cNvSpPr/>
          <p:nvPr/>
        </p:nvSpPr>
        <p:spPr>
          <a:xfrm rot="-900031" flipH="1">
            <a:off x="1792020" y="1182391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00" name="Google Shape;1100;p60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01" name="Google Shape;1101;p60"/>
          <p:cNvSpPr txBox="1">
            <a:spLocks noGrp="1"/>
          </p:cNvSpPr>
          <p:nvPr>
            <p:ph type="body" idx="1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>
            <a:endParaRPr/>
          </a:p>
        </p:txBody>
      </p:sp>
      <p:sp>
        <p:nvSpPr>
          <p:cNvPr id="1102" name="Google Shape;1102;p60"/>
          <p:cNvSpPr txBox="1">
            <a:spLocks noGrp="1"/>
          </p:cNvSpPr>
          <p:nvPr>
            <p:ph type="title" hasCustomPrompt="1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3" name="Google Shape;1103;p60"/>
          <p:cNvSpPr/>
          <p:nvPr/>
        </p:nvSpPr>
        <p:spPr>
          <a:xfrm rot="900031" flipH="1">
            <a:off x="1791931" y="1182353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2">
  <p:cSld name="BLANK_1_1_1_1_1_1_1_1_1_1_9"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5" name="Google Shape;1105;p61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1106" name="Google Shape;1106;p61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107" name="Google Shape;1107;p61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08" name="Google Shape;1108;p61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09" name="Google Shape;1109;p61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0" name="Google Shape;1110;p61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1" name="Google Shape;1111;p61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12" name="Google Shape;1112;p61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113" name="Google Shape;1113;p6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4" name="Google Shape;1114;p6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5" name="Google Shape;1115;p6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6" name="Google Shape;1116;p61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17" name="Google Shape;1117;p61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118" name="Google Shape;1118;p6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19" name="Google Shape;1119;p6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20" name="Google Shape;1120;p6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21" name="Google Shape;1121;p6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122" name="Google Shape;1122;p61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23" name="Google Shape;1123;p61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124" name="Google Shape;1124;p61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1">
  <p:cSld name="BLANK_1_1_1_1_1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name="adj1" fmla="val 4346562"/>
              <a:gd name="adj2" fmla="val 172543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" name="Google Shape;186;p7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name="adj1" fmla="val 3282930"/>
              <a:gd name="adj2" fmla="val 1474422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6008850" y="3120100"/>
            <a:ext cx="3135148" cy="202339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8" name="Google Shape;188;p7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title" idx="2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CUSTOM_2"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62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27" name="Google Shape;1127;p62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grpSp>
        <p:nvGrpSpPr>
          <p:cNvPr id="1128" name="Google Shape;1128;p62"/>
          <p:cNvGrpSpPr/>
          <p:nvPr/>
        </p:nvGrpSpPr>
        <p:grpSpPr>
          <a:xfrm rot="10800000" flipH="1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1129" name="Google Shape;1129;p62"/>
            <p:cNvSpPr/>
            <p:nvPr/>
          </p:nvSpPr>
          <p:spPr>
            <a:xfrm>
              <a:off x="4306084" y="4485495"/>
              <a:ext cx="4837921" cy="658008"/>
            </a:xfrm>
            <a:custGeom>
              <a:avLst/>
              <a:gdLst/>
              <a:ahLst/>
              <a:cxnLst/>
              <a:rect l="l" t="t" r="r" b="b"/>
              <a:pathLst>
                <a:path w="89824" h="12217" fill="none" extrusionOk="0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130" name="Google Shape;1130;p62"/>
            <p:cNvSpPr/>
            <p:nvPr/>
          </p:nvSpPr>
          <p:spPr>
            <a:xfrm>
              <a:off x="4306084" y="3738493"/>
              <a:ext cx="4837921" cy="747038"/>
            </a:xfrm>
            <a:custGeom>
              <a:avLst/>
              <a:gdLst/>
              <a:ahLst/>
              <a:cxnLst/>
              <a:rect l="l" t="t" r="r" b="b"/>
              <a:pathLst>
                <a:path w="89824" h="13870" fill="none" extrusionOk="0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131" name="Google Shape;1131;p62"/>
            <p:cNvSpPr/>
            <p:nvPr/>
          </p:nvSpPr>
          <p:spPr>
            <a:xfrm>
              <a:off x="4306084" y="2701610"/>
              <a:ext cx="4837921" cy="1036913"/>
            </a:xfrm>
            <a:custGeom>
              <a:avLst/>
              <a:gdLst/>
              <a:ahLst/>
              <a:cxnLst/>
              <a:rect l="l" t="t" r="r" b="b"/>
              <a:pathLst>
                <a:path w="89824" h="19252" fill="none" extrusionOk="0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132" name="Google Shape;1132;p62"/>
          <p:cNvSpPr txBox="1">
            <a:spLocks noGrp="1"/>
          </p:cNvSpPr>
          <p:nvPr>
            <p:ph type="subTitle" idx="1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3" name="Google Shape;1133;p62"/>
          <p:cNvSpPr txBox="1">
            <a:spLocks noGrp="1"/>
          </p:cNvSpPr>
          <p:nvPr>
            <p:ph type="subTitle" idx="3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4" name="Google Shape;1134;p62"/>
          <p:cNvSpPr txBox="1">
            <a:spLocks noGrp="1"/>
          </p:cNvSpPr>
          <p:nvPr>
            <p:ph type="subTitle" idx="4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5" name="Google Shape;1135;p62"/>
          <p:cNvSpPr txBox="1">
            <a:spLocks noGrp="1"/>
          </p:cNvSpPr>
          <p:nvPr>
            <p:ph type="subTitle" idx="5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62"/>
          <p:cNvSpPr txBox="1">
            <a:spLocks noGrp="1"/>
          </p:cNvSpPr>
          <p:nvPr>
            <p:ph type="subTitle" idx="6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7" name="Google Shape;1137;p62"/>
          <p:cNvSpPr txBox="1">
            <a:spLocks noGrp="1"/>
          </p:cNvSpPr>
          <p:nvPr>
            <p:ph type="subTitle" idx="7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38" name="Google Shape;1138;p62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1139" name="Google Shape;1139;p62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avLst/>
              <a:gdLst/>
              <a:ahLst/>
              <a:cxnLst/>
              <a:rect l="l" t="t" r="r" b="b"/>
              <a:pathLst>
                <a:path w="409856" h="140705" extrusionOk="0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140" name="Google Shape;1140;p62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avLst/>
              <a:gdLst/>
              <a:ahLst/>
              <a:cxnLst/>
              <a:rect l="l" t="t" r="r" b="b"/>
              <a:pathLst>
                <a:path w="31649" h="140700" extrusionOk="0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141" name="Google Shape;1141;p62"/>
          <p:cNvSpPr txBox="1">
            <a:spLocks noGrp="1"/>
          </p:cNvSpPr>
          <p:nvPr>
            <p:ph type="title" idx="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1_1_1_1_1_1_1_1_7"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63"/>
          <p:cNvSpPr/>
          <p:nvPr/>
        </p:nvSpPr>
        <p:spPr>
          <a:xfrm>
            <a:off x="5050850" y="3243900"/>
            <a:ext cx="4093093" cy="1899657"/>
          </a:xfrm>
          <a:custGeom>
            <a:avLst/>
            <a:gdLst/>
            <a:ahLst/>
            <a:cxnLst/>
            <a:rect l="l" t="t" r="r" b="b"/>
            <a:pathLst>
              <a:path w="115714" h="54955" fill="none" extrusionOk="0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44" name="Google Shape;1144;p63"/>
          <p:cNvSpPr/>
          <p:nvPr/>
        </p:nvSpPr>
        <p:spPr>
          <a:xfrm>
            <a:off x="6123025" y="-3887"/>
            <a:ext cx="3022650" cy="837525"/>
          </a:xfrm>
          <a:custGeom>
            <a:avLst/>
            <a:gdLst/>
            <a:ahLst/>
            <a:cxnLst/>
            <a:rect l="l" t="t" r="r" b="b"/>
            <a:pathLst>
              <a:path w="120906" h="33501" extrusionOk="0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dist="219075" dir="5700000" algn="bl" rotWithShape="0">
              <a:schemeClr val="lt2">
                <a:alpha val="40000"/>
              </a:schemeClr>
            </a:outerShdw>
          </a:effectLst>
        </p:spPr>
      </p:sp>
      <p:sp>
        <p:nvSpPr>
          <p:cNvPr id="1145" name="Google Shape;1145;p63"/>
          <p:cNvSpPr txBox="1">
            <a:spLocks noGrp="1"/>
          </p:cNvSpPr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146" name="Google Shape;1146;p63"/>
          <p:cNvSpPr txBox="1">
            <a:spLocks noGrp="1"/>
          </p:cNvSpPr>
          <p:nvPr>
            <p:ph type="title" idx="2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147" name="Google Shape;1147;p63"/>
          <p:cNvSpPr txBox="1">
            <a:spLocks noGrp="1"/>
          </p:cNvSpPr>
          <p:nvPr>
            <p:ph type="title" idx="3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8" name="Google Shape;1148;p63"/>
          <p:cNvSpPr txBox="1">
            <a:spLocks noGrp="1"/>
          </p:cNvSpPr>
          <p:nvPr>
            <p:ph type="title" idx="4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9" name="Google Shape;1149;p63"/>
          <p:cNvSpPr txBox="1">
            <a:spLocks noGrp="1"/>
          </p:cNvSpPr>
          <p:nvPr>
            <p:ph type="title" idx="5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0" name="Google Shape;1150;p63"/>
          <p:cNvSpPr txBox="1">
            <a:spLocks noGrp="1"/>
          </p:cNvSpPr>
          <p:nvPr>
            <p:ph type="title" idx="6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1" name="Google Shape;1151;p63"/>
          <p:cNvSpPr txBox="1">
            <a:spLocks noGrp="1"/>
          </p:cNvSpPr>
          <p:nvPr>
            <p:ph type="title" idx="7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2" name="Google Shape;1152;p63"/>
          <p:cNvSpPr txBox="1">
            <a:spLocks noGrp="1"/>
          </p:cNvSpPr>
          <p:nvPr>
            <p:ph type="title" idx="8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53" name="Google Shape;1153;p63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54" name="Google Shape;1154;p63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155" name="Google Shape;1155;p63"/>
          <p:cNvSpPr txBox="1">
            <a:spLocks noGrp="1"/>
          </p:cNvSpPr>
          <p:nvPr>
            <p:ph type="title" idx="14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56" name="Google Shape;1156;p63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1157" name="Google Shape;1157;p63"/>
          <p:cNvSpPr txBox="1">
            <a:spLocks noGrp="1"/>
          </p:cNvSpPr>
          <p:nvPr>
            <p:ph type="title" idx="16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58" name="Google Shape;1158;p63"/>
          <p:cNvSpPr txBox="1">
            <a:spLocks noGrp="1"/>
          </p:cNvSpPr>
          <p:nvPr>
            <p:ph type="title" idx="17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BLANK_1_1_1_1_1_1_1_1_1_1_7_1"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64"/>
          <p:cNvSpPr/>
          <p:nvPr/>
        </p:nvSpPr>
        <p:spPr>
          <a:xfrm rot="-1079220" flipH="1">
            <a:off x="-2010221" y="4250160"/>
            <a:ext cx="4477637" cy="804981"/>
          </a:xfrm>
          <a:prstGeom prst="chord">
            <a:avLst>
              <a:gd name="adj1" fmla="val 2752926"/>
              <a:gd name="adj2" fmla="val 1719354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161" name="Google Shape;1161;p64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1162" name="Google Shape;1162;p64"/>
            <p:cNvSpPr/>
            <p:nvPr/>
          </p:nvSpPr>
          <p:spPr>
            <a:xfrm>
              <a:off x="675320" y="-5692564"/>
              <a:ext cx="1010925" cy="7239975"/>
            </a:xfrm>
            <a:custGeom>
              <a:avLst/>
              <a:gdLst/>
              <a:ahLst/>
              <a:cxnLst/>
              <a:rect l="l" t="t" r="r" b="b"/>
              <a:pathLst>
                <a:path w="40437" h="289599" extrusionOk="0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63" name="Google Shape;1163;p64"/>
            <p:cNvSpPr/>
            <p:nvPr/>
          </p:nvSpPr>
          <p:spPr>
            <a:xfrm>
              <a:off x="670045" y="1494661"/>
              <a:ext cx="1026300" cy="2014450"/>
            </a:xfrm>
            <a:custGeom>
              <a:avLst/>
              <a:gdLst/>
              <a:ahLst/>
              <a:cxnLst/>
              <a:rect l="l" t="t" r="r" b="b"/>
              <a:pathLst>
                <a:path w="41052" h="80578" extrusionOk="0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1164" name="Google Shape;1164;p64"/>
          <p:cNvSpPr txBox="1">
            <a:spLocks noGrp="1"/>
          </p:cNvSpPr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65" name="Google Shape;1165;p64"/>
          <p:cNvSpPr txBox="1">
            <a:spLocks noGrp="1"/>
          </p:cNvSpPr>
          <p:nvPr>
            <p:ph type="title" idx="2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66" name="Google Shape;1166;p64"/>
          <p:cNvSpPr txBox="1">
            <a:spLocks noGrp="1"/>
          </p:cNvSpPr>
          <p:nvPr>
            <p:ph type="title" idx="3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67" name="Google Shape;1167;p64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68" name="Google Shape;1168;p64"/>
          <p:cNvSpPr txBox="1">
            <a:spLocks noGrp="1"/>
          </p:cNvSpPr>
          <p:nvPr>
            <p:ph type="title" idx="5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1169" name="Google Shape;1169;p64"/>
          <p:cNvSpPr txBox="1">
            <a:spLocks noGrp="1"/>
          </p:cNvSpPr>
          <p:nvPr>
            <p:ph type="title" idx="6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70" name="Google Shape;1170;p64"/>
          <p:cNvSpPr txBox="1">
            <a:spLocks noGrp="1"/>
          </p:cNvSpPr>
          <p:nvPr>
            <p:ph type="title" idx="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BLANK_1_1_1_1_1_1_1_1_1_1_6">
    <p:spTree>
      <p:nvGrpSpPr>
        <p:cNvPr id="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65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73" name="Google Shape;1173;p65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174" name="Google Shape;1174;p65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1175" name="Google Shape;1175;p65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1176" name="Google Shape;1176;p6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77" name="Google Shape;1177;p6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78" name="Google Shape;1178;p6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79" name="Google Shape;1179;p65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80" name="Google Shape;1180;p65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1181" name="Google Shape;1181;p6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2" name="Google Shape;1182;p6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3" name="Google Shape;1183;p6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4" name="Google Shape;1184;p65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185" name="Google Shape;1185;p65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1186" name="Google Shape;1186;p6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7" name="Google Shape;1187;p6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8" name="Google Shape;1188;p6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189" name="Google Shape;1189;p65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190" name="Google Shape;1190;p65"/>
          <p:cNvSpPr/>
          <p:nvPr/>
        </p:nvSpPr>
        <p:spPr>
          <a:xfrm>
            <a:off x="5909401" y="-3350"/>
            <a:ext cx="3234589" cy="1736822"/>
          </a:xfrm>
          <a:custGeom>
            <a:avLst/>
            <a:gdLst/>
            <a:ahLst/>
            <a:cxnLst/>
            <a:rect l="l" t="t" r="r" b="b"/>
            <a:pathLst>
              <a:path w="263403" h="141435" extrusionOk="0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dist="19050" dir="5400000" algn="bl" rotWithShape="0">
              <a:schemeClr val="lt2">
                <a:alpha val="49000"/>
              </a:schemeClr>
            </a:outerShdw>
          </a:effectLst>
        </p:spPr>
      </p:sp>
      <p:sp>
        <p:nvSpPr>
          <p:cNvPr id="1191" name="Google Shape;1191;p65"/>
          <p:cNvSpPr/>
          <p:nvPr/>
        </p:nvSpPr>
        <p:spPr>
          <a:xfrm>
            <a:off x="8299949" y="73285"/>
            <a:ext cx="844041" cy="1631459"/>
          </a:xfrm>
          <a:custGeom>
            <a:avLst/>
            <a:gdLst/>
            <a:ahLst/>
            <a:cxnLst/>
            <a:rect l="l" t="t" r="r" b="b"/>
            <a:pathLst>
              <a:path w="68733" h="132855" extrusionOk="0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192" name="Google Shape;1192;p65"/>
          <p:cNvSpPr txBox="1">
            <a:spLocks noGrp="1"/>
          </p:cNvSpPr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93" name="Google Shape;1193;p65"/>
          <p:cNvSpPr txBox="1">
            <a:spLocks noGrp="1"/>
          </p:cNvSpPr>
          <p:nvPr>
            <p:ph type="subTitle" idx="1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94" name="Google Shape;1194;p65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95" name="Google Shape;1195;p65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3">
  <p:cSld name="BLANK_1_1_1_1_1_1_1_1_1_1_5"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p66"/>
          <p:cNvSpPr/>
          <p:nvPr/>
        </p:nvSpPr>
        <p:spPr>
          <a:xfrm>
            <a:off x="1347300" y="4352975"/>
            <a:ext cx="6752827" cy="790544"/>
          </a:xfrm>
          <a:custGeom>
            <a:avLst/>
            <a:gdLst/>
            <a:ahLst/>
            <a:cxnLst/>
            <a:rect l="l" t="t" r="r" b="b"/>
            <a:pathLst>
              <a:path w="86243" h="14771" extrusionOk="0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98" name="Google Shape;1198;p66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199" name="Google Shape;1199;p66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200" name="Google Shape;1200;p66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_1_1_1_1_4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67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3" name="Google Shape;1203;p67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04" name="Google Shape;1204;p67"/>
          <p:cNvSpPr txBox="1">
            <a:spLocks noGrp="1"/>
          </p:cNvSpPr>
          <p:nvPr>
            <p:ph type="title" idx="2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05" name="Google Shape;1205;p67"/>
          <p:cNvSpPr txBox="1">
            <a:spLocks noGrp="1"/>
          </p:cNvSpPr>
          <p:nvPr>
            <p:ph type="title" idx="3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06" name="Google Shape;1206;p67"/>
          <p:cNvSpPr txBox="1">
            <a:spLocks noGrp="1"/>
          </p:cNvSpPr>
          <p:nvPr>
            <p:ph type="title" idx="4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07" name="Google Shape;1207;p67"/>
          <p:cNvSpPr txBox="1">
            <a:spLocks noGrp="1"/>
          </p:cNvSpPr>
          <p:nvPr>
            <p:ph type="title" idx="5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08" name="Google Shape;1208;p67"/>
          <p:cNvSpPr txBox="1">
            <a:spLocks noGrp="1"/>
          </p:cNvSpPr>
          <p:nvPr>
            <p:ph type="title" idx="6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09" name="Google Shape;1209;p67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10" name="Google Shape;1210;p67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11" name="Google Shape;1211;p67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12" name="Google Shape;1212;p67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213" name="Google Shape;1213;p67"/>
          <p:cNvSpPr txBox="1">
            <a:spLocks noGrp="1"/>
          </p:cNvSpPr>
          <p:nvPr>
            <p:ph type="body" idx="8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214" name="Google Shape;1214;p67"/>
          <p:cNvSpPr txBox="1">
            <a:spLocks noGrp="1"/>
          </p:cNvSpPr>
          <p:nvPr>
            <p:ph type="body" idx="9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215" name="Google Shape;1215;p67"/>
          <p:cNvSpPr txBox="1">
            <a:spLocks noGrp="1"/>
          </p:cNvSpPr>
          <p:nvPr>
            <p:ph type="body" idx="13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216" name="Google Shape;1216;p67"/>
          <p:cNvSpPr txBox="1">
            <a:spLocks noGrp="1"/>
          </p:cNvSpPr>
          <p:nvPr>
            <p:ph type="body" idx="14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217" name="Google Shape;1217;p67"/>
          <p:cNvSpPr txBox="1">
            <a:spLocks noGrp="1"/>
          </p:cNvSpPr>
          <p:nvPr>
            <p:ph type="body" idx="15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218" name="Google Shape;1218;p67"/>
          <p:cNvSpPr txBox="1">
            <a:spLocks noGrp="1"/>
          </p:cNvSpPr>
          <p:nvPr>
            <p:ph type="body" idx="16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1219" name="Google Shape;1219;p67"/>
          <p:cNvSpPr txBox="1">
            <a:spLocks noGrp="1"/>
          </p:cNvSpPr>
          <p:nvPr>
            <p:ph type="body" idx="17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1220" name="Google Shape;1220;p67"/>
          <p:cNvSpPr txBox="1">
            <a:spLocks noGrp="1"/>
          </p:cNvSpPr>
          <p:nvPr>
            <p:ph type="body" idx="18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1221" name="Google Shape;1221;p67"/>
          <p:cNvSpPr txBox="1">
            <a:spLocks noGrp="1"/>
          </p:cNvSpPr>
          <p:nvPr>
            <p:ph type="title" idx="19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222" name="Google Shape;1222;p67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- Dark">
  <p:cSld name="BLANK_1_1_1_1_1_1_1_1_1_1_4_1">
    <p:bg>
      <p:bgPr>
        <a:solidFill>
          <a:schemeClr val="lt1"/>
        </a:solidFill>
        <a:effectLst/>
      </p:bgPr>
    </p:bg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68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25" name="Google Shape;1225;p68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26" name="Google Shape;1226;p68"/>
          <p:cNvSpPr txBox="1">
            <a:spLocks noGrp="1"/>
          </p:cNvSpPr>
          <p:nvPr>
            <p:ph type="title" idx="2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27" name="Google Shape;1227;p68"/>
          <p:cNvSpPr txBox="1">
            <a:spLocks noGrp="1"/>
          </p:cNvSpPr>
          <p:nvPr>
            <p:ph type="title" idx="3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28" name="Google Shape;1228;p68"/>
          <p:cNvSpPr txBox="1">
            <a:spLocks noGrp="1"/>
          </p:cNvSpPr>
          <p:nvPr>
            <p:ph type="title" idx="4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29" name="Google Shape;1229;p68"/>
          <p:cNvSpPr txBox="1">
            <a:spLocks noGrp="1"/>
          </p:cNvSpPr>
          <p:nvPr>
            <p:ph type="title" idx="5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30" name="Google Shape;1230;p68"/>
          <p:cNvSpPr txBox="1">
            <a:spLocks noGrp="1"/>
          </p:cNvSpPr>
          <p:nvPr>
            <p:ph type="title" idx="6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31" name="Google Shape;1231;p68"/>
          <p:cNvSpPr txBox="1">
            <a:spLocks noGrp="1"/>
          </p:cNvSpPr>
          <p:nvPr>
            <p:ph type="title" idx="7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32" name="Google Shape;1232;p68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33" name="Google Shape;1233;p68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34" name="Google Shape;1234;p68"/>
          <p:cNvSpPr txBox="1">
            <a:spLocks noGrp="1"/>
          </p:cNvSpPr>
          <p:nvPr>
            <p:ph type="title" idx="8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35" name="Google Shape;1235;p68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6" name="Google Shape;1236;p68"/>
          <p:cNvSpPr txBox="1">
            <a:spLocks noGrp="1"/>
          </p:cNvSpPr>
          <p:nvPr>
            <p:ph type="body" idx="9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7" name="Google Shape;1237;p68"/>
          <p:cNvSpPr txBox="1">
            <a:spLocks noGrp="1"/>
          </p:cNvSpPr>
          <p:nvPr>
            <p:ph type="body" idx="13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8" name="Google Shape;1238;p68"/>
          <p:cNvSpPr txBox="1">
            <a:spLocks noGrp="1"/>
          </p:cNvSpPr>
          <p:nvPr>
            <p:ph type="body" idx="14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9" name="Google Shape;1239;p68"/>
          <p:cNvSpPr txBox="1">
            <a:spLocks noGrp="1"/>
          </p:cNvSpPr>
          <p:nvPr>
            <p:ph type="body" idx="15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0" name="Google Shape;1240;p68"/>
          <p:cNvSpPr txBox="1">
            <a:spLocks noGrp="1"/>
          </p:cNvSpPr>
          <p:nvPr>
            <p:ph type="body" idx="16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1" name="Google Shape;1241;p68"/>
          <p:cNvSpPr txBox="1">
            <a:spLocks noGrp="1"/>
          </p:cNvSpPr>
          <p:nvPr>
            <p:ph type="body" idx="17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2" name="Google Shape;1242;p68"/>
          <p:cNvSpPr txBox="1">
            <a:spLocks noGrp="1"/>
          </p:cNvSpPr>
          <p:nvPr>
            <p:ph type="body" idx="18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3" name="Google Shape;1243;p68"/>
          <p:cNvSpPr txBox="1">
            <a:spLocks noGrp="1"/>
          </p:cNvSpPr>
          <p:nvPr>
            <p:ph type="body" idx="19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4" name="Google Shape;1244;p68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two bodies">
  <p:cSld name="BLANK_1_1_1_1_1_1_1_1_1_1_3_2">
    <p:bg>
      <p:bgPr>
        <a:solidFill>
          <a:schemeClr val="lt1"/>
        </a:solidFill>
        <a:effectLst/>
      </p:bgPr>
    </p:bg>
    <p:spTree>
      <p:nvGrpSpPr>
        <p:cNvPr id="1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69"/>
          <p:cNvSpPr/>
          <p:nvPr/>
        </p:nvSpPr>
        <p:spPr>
          <a:xfrm rot="-5400000" flipH="1">
            <a:off x="1263236" y="2706539"/>
            <a:ext cx="1173845" cy="3700317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47" name="Google Shape;1247;p69"/>
          <p:cNvSpPr/>
          <p:nvPr/>
        </p:nvSpPr>
        <p:spPr>
          <a:xfrm flipH="1">
            <a:off x="228605" y="3621311"/>
            <a:ext cx="3534079" cy="1522191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48" name="Google Shape;1248;p69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249" name="Google Shape;1249;p69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1250" name="Google Shape;1250;p69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251" name="Google Shape;1251;p69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2" name="Google Shape;1252;p69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3" name="Google Shape;1253;p69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4" name="Google Shape;1254;p69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5" name="Google Shape;1255;p69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256" name="Google Shape;1256;p69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257" name="Google Shape;1257;p69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8" name="Google Shape;1258;p6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59" name="Google Shape;1259;p6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0" name="Google Shape;1260;p69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261" name="Google Shape;1261;p69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262" name="Google Shape;1262;p6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3" name="Google Shape;1263;p6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4" name="Google Shape;1264;p6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265" name="Google Shape;1265;p6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266" name="Google Shape;1266;p69"/>
          <p:cNvSpPr txBox="1">
            <a:spLocks noGrp="1"/>
          </p:cNvSpPr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67" name="Google Shape;1267;p69"/>
          <p:cNvSpPr txBox="1">
            <a:spLocks noGrp="1"/>
          </p:cNvSpPr>
          <p:nvPr>
            <p:ph type="title" idx="2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68" name="Google Shape;1268;p69"/>
          <p:cNvSpPr>
            <a:spLocks noGrp="1"/>
          </p:cNvSpPr>
          <p:nvPr>
            <p:ph type="pic" idx="3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69" name="Google Shape;1269;p69"/>
          <p:cNvSpPr>
            <a:spLocks noGrp="1"/>
          </p:cNvSpPr>
          <p:nvPr>
            <p:ph type="pic" idx="4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70" name="Google Shape;1270;p69"/>
          <p:cNvSpPr>
            <a:spLocks noGrp="1"/>
          </p:cNvSpPr>
          <p:nvPr>
            <p:ph type="pic" idx="5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1271" name="Google Shape;1271;p69"/>
          <p:cNvSpPr txBox="1">
            <a:spLocks noGrp="1"/>
          </p:cNvSpPr>
          <p:nvPr>
            <p:ph type="title" idx="6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72" name="Google Shape;1272;p69"/>
          <p:cNvSpPr txBox="1">
            <a:spLocks noGrp="1"/>
          </p:cNvSpPr>
          <p:nvPr>
            <p:ph type="title" idx="7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73" name="Google Shape;1273;p69"/>
          <p:cNvSpPr txBox="1">
            <a:spLocks noGrp="1"/>
          </p:cNvSpPr>
          <p:nvPr>
            <p:ph type="title" idx="8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74" name="Google Shape;1274;p69"/>
          <p:cNvSpPr txBox="1">
            <a:spLocks noGrp="1"/>
          </p:cNvSpPr>
          <p:nvPr>
            <p:ph type="title" idx="9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275" name="Google Shape;1275;p69"/>
          <p:cNvSpPr txBox="1">
            <a:spLocks noGrp="1"/>
          </p:cNvSpPr>
          <p:nvPr>
            <p:ph type="title" idx="13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276" name="Google Shape;1276;p69"/>
          <p:cNvSpPr txBox="1">
            <a:spLocks noGrp="1"/>
          </p:cNvSpPr>
          <p:nvPr>
            <p:ph type="title" idx="14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277" name="Google Shape;1277;p69"/>
          <p:cNvSpPr txBox="1">
            <a:spLocks noGrp="1"/>
          </p:cNvSpPr>
          <p:nvPr>
            <p:ph type="title" idx="1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78" name="Google Shape;1278;p69"/>
          <p:cNvSpPr txBox="1">
            <a:spLocks noGrp="1"/>
          </p:cNvSpPr>
          <p:nvPr>
            <p:ph type="title" idx="16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79" name="Google Shape;1279;p69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Project Roadmap">
  <p:cSld name="BLANK_1_1_1_1_1_1_1_1_1_1_3_1">
    <p:bg>
      <p:bgPr>
        <a:solidFill>
          <a:schemeClr val="lt1"/>
        </a:solidFill>
        <a:effectLst/>
      </p:bgPr>
    </p:bg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70"/>
          <p:cNvSpPr txBox="1">
            <a:spLocks noGrp="1"/>
          </p:cNvSpPr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82" name="Google Shape;1282;p70"/>
          <p:cNvSpPr txBox="1">
            <a:spLocks noGrp="1"/>
          </p:cNvSpPr>
          <p:nvPr>
            <p:ph type="title" idx="2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83" name="Google Shape;1283;p70"/>
          <p:cNvSpPr txBox="1">
            <a:spLocks noGrp="1"/>
          </p:cNvSpPr>
          <p:nvPr>
            <p:ph type="title" idx="3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84" name="Google Shape;1284;p70"/>
          <p:cNvSpPr txBox="1">
            <a:spLocks noGrp="1"/>
          </p:cNvSpPr>
          <p:nvPr>
            <p:ph type="title" idx="4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85" name="Google Shape;1285;p70"/>
          <p:cNvSpPr txBox="1">
            <a:spLocks noGrp="1"/>
          </p:cNvSpPr>
          <p:nvPr>
            <p:ph type="title" idx="5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86" name="Google Shape;1286;p70"/>
          <p:cNvSpPr txBox="1">
            <a:spLocks noGrp="1"/>
          </p:cNvSpPr>
          <p:nvPr>
            <p:ph type="title" idx="6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287" name="Google Shape;1287;p70"/>
          <p:cNvSpPr txBox="1">
            <a:spLocks noGrp="1"/>
          </p:cNvSpPr>
          <p:nvPr>
            <p:ph type="title" idx="7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88" name="Google Shape;1288;p70"/>
          <p:cNvSpPr txBox="1">
            <a:spLocks noGrp="1"/>
          </p:cNvSpPr>
          <p:nvPr>
            <p:ph type="title" idx="8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89" name="Google Shape;1289;p70"/>
          <p:cNvSpPr txBox="1">
            <a:spLocks noGrp="1"/>
          </p:cNvSpPr>
          <p:nvPr>
            <p:ph type="title" idx="9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0" name="Google Shape;1290;p70"/>
          <p:cNvSpPr txBox="1">
            <a:spLocks noGrp="1"/>
          </p:cNvSpPr>
          <p:nvPr>
            <p:ph type="title" idx="13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1" name="Google Shape;1291;p70"/>
          <p:cNvSpPr txBox="1">
            <a:spLocks noGrp="1"/>
          </p:cNvSpPr>
          <p:nvPr>
            <p:ph type="title" idx="14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2" name="Google Shape;1292;p70"/>
          <p:cNvSpPr txBox="1">
            <a:spLocks noGrp="1"/>
          </p:cNvSpPr>
          <p:nvPr>
            <p:ph type="title" idx="15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3" name="Google Shape;1293;p70"/>
          <p:cNvSpPr txBox="1">
            <a:spLocks noGrp="1"/>
          </p:cNvSpPr>
          <p:nvPr>
            <p:ph type="title" idx="16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4" name="Google Shape;1294;p70"/>
          <p:cNvSpPr txBox="1">
            <a:spLocks noGrp="1"/>
          </p:cNvSpPr>
          <p:nvPr>
            <p:ph type="title" idx="17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5" name="Google Shape;1295;p70"/>
          <p:cNvSpPr txBox="1">
            <a:spLocks noGrp="1"/>
          </p:cNvSpPr>
          <p:nvPr>
            <p:ph type="title" idx="18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6" name="Google Shape;1296;p70"/>
          <p:cNvSpPr txBox="1">
            <a:spLocks noGrp="1"/>
          </p:cNvSpPr>
          <p:nvPr>
            <p:ph type="title" idx="1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297" name="Google Shape;1297;p70"/>
          <p:cNvSpPr txBox="1">
            <a:spLocks noGrp="1"/>
          </p:cNvSpPr>
          <p:nvPr>
            <p:ph type="title" idx="20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298" name="Google Shape;1298;p70"/>
          <p:cNvSpPr txBox="1">
            <a:spLocks noGrp="1"/>
          </p:cNvSpPr>
          <p:nvPr>
            <p:ph type="title" idx="21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BLANK_1_1_1_1_1_1_1_1_1_1_2"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71"/>
          <p:cNvSpPr/>
          <p:nvPr/>
        </p:nvSpPr>
        <p:spPr>
          <a:xfrm>
            <a:off x="8210550" y="-7150"/>
            <a:ext cx="945375" cy="1453000"/>
          </a:xfrm>
          <a:custGeom>
            <a:avLst/>
            <a:gdLst/>
            <a:ahLst/>
            <a:cxnLst/>
            <a:rect l="l" t="t" r="r" b="b"/>
            <a:pathLst>
              <a:path w="37815" h="58120" extrusionOk="0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01" name="Google Shape;1301;p71"/>
          <p:cNvSpPr/>
          <p:nvPr/>
        </p:nvSpPr>
        <p:spPr>
          <a:xfrm>
            <a:off x="4614025" y="-6850"/>
            <a:ext cx="3659250" cy="1404775"/>
          </a:xfrm>
          <a:custGeom>
            <a:avLst/>
            <a:gdLst/>
            <a:ahLst/>
            <a:cxnLst/>
            <a:rect l="l" t="t" r="r" b="b"/>
            <a:pathLst>
              <a:path w="146370" h="56191" extrusionOk="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1302" name="Google Shape;1302;p71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303" name="Google Shape;1303;p71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04" name="Google Shape;1304;p71"/>
          <p:cNvSpPr txBox="1">
            <a:spLocks noGrp="1"/>
          </p:cNvSpPr>
          <p:nvPr>
            <p:ph type="title" idx="3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305" name="Google Shape;1305;p71"/>
          <p:cNvSpPr txBox="1">
            <a:spLocks noGrp="1"/>
          </p:cNvSpPr>
          <p:nvPr>
            <p:ph type="title" idx="4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306" name="Google Shape;1306;p71"/>
          <p:cNvSpPr txBox="1">
            <a:spLocks noGrp="1"/>
          </p:cNvSpPr>
          <p:nvPr>
            <p:ph type="title" idx="5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307" name="Google Shape;1307;p71"/>
          <p:cNvSpPr txBox="1">
            <a:spLocks noGrp="1"/>
          </p:cNvSpPr>
          <p:nvPr>
            <p:ph type="title" idx="6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308" name="Google Shape;1308;p71"/>
          <p:cNvSpPr txBox="1">
            <a:spLocks noGrp="1"/>
          </p:cNvSpPr>
          <p:nvPr>
            <p:ph type="title" idx="7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309" name="Google Shape;1309;p71"/>
          <p:cNvSpPr txBox="1">
            <a:spLocks noGrp="1"/>
          </p:cNvSpPr>
          <p:nvPr>
            <p:ph type="body" idx="1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10" name="Google Shape;1310;p71"/>
          <p:cNvSpPr txBox="1">
            <a:spLocks noGrp="1"/>
          </p:cNvSpPr>
          <p:nvPr>
            <p:ph type="body" idx="8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11" name="Google Shape;1311;p71"/>
          <p:cNvSpPr txBox="1">
            <a:spLocks noGrp="1"/>
          </p:cNvSpPr>
          <p:nvPr>
            <p:ph type="body" idx="9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12" name="Google Shape;1312;p71"/>
          <p:cNvSpPr txBox="1">
            <a:spLocks noGrp="1"/>
          </p:cNvSpPr>
          <p:nvPr>
            <p:ph type="body" idx="13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13" name="Google Shape;1313;p71"/>
          <p:cNvSpPr txBox="1">
            <a:spLocks noGrp="1"/>
          </p:cNvSpPr>
          <p:nvPr>
            <p:ph type="body" idx="14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14" name="Google Shape;1314;p71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2">
  <p:cSld name="BLANK_1_1_1_1_1_1_1_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/>
          <p:nvPr/>
        </p:nvSpPr>
        <p:spPr>
          <a:xfrm>
            <a:off x="5861425" y="3065475"/>
            <a:ext cx="3282600" cy="2078950"/>
          </a:xfrm>
          <a:custGeom>
            <a:avLst/>
            <a:gdLst/>
            <a:ahLst/>
            <a:cxnLst/>
            <a:rect l="l" t="t" r="r" b="b"/>
            <a:pathLst>
              <a:path w="131304" h="83158" extrusionOk="0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94" name="Google Shape;194;p8"/>
          <p:cNvSpPr/>
          <p:nvPr/>
        </p:nvSpPr>
        <p:spPr>
          <a:xfrm>
            <a:off x="6818025" y="1675"/>
            <a:ext cx="2326300" cy="3183925"/>
          </a:xfrm>
          <a:custGeom>
            <a:avLst/>
            <a:gdLst/>
            <a:ahLst/>
            <a:cxnLst/>
            <a:rect l="l" t="t" r="r" b="b"/>
            <a:pathLst>
              <a:path w="93052" h="127357" extrusionOk="0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195" name="Google Shape;195;p8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196" name="Google Shape;196;p8"/>
            <p:cNvGrpSpPr/>
            <p:nvPr/>
          </p:nvGrpSpPr>
          <p:grpSpPr>
            <a:xfrm rot="10800000" flipH="1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197" name="Google Shape;197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02" name="Google Shape;202;p8"/>
            <p:cNvGrpSpPr/>
            <p:nvPr/>
          </p:nvGrpSpPr>
          <p:grpSpPr>
            <a:xfrm rot="10800000" flipH="1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203" name="Google Shape;203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208" name="Google Shape;208;p8"/>
            <p:cNvSpPr/>
            <p:nvPr/>
          </p:nvSpPr>
          <p:spPr>
            <a:xfrm rot="10800000" flipH="1">
              <a:off x="1927813" y="392406"/>
              <a:ext cx="402000" cy="407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8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name="adj1" fmla="val 2600939"/>
              <a:gd name="adj2" fmla="val 1856118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1" name="Google Shape;211;p8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name="adj1" fmla="val 837048"/>
              <a:gd name="adj2" fmla="val 19665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2" name="Google Shape;212;p8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3" name="Google Shape;213;p8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4" name="Google Shape;214;p8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4">
  <p:cSld name="BLANK_1_1_1_1_1_1_1_1_1_1_2_1"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6" name="Google Shape;1316;p72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1317" name="Google Shape;1317;p7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318" name="Google Shape;1318;p7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19" name="Google Shape;1319;p7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0" name="Google Shape;1320;p7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1" name="Google Shape;1321;p7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2" name="Google Shape;1322;p7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23" name="Google Shape;1323;p7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324" name="Google Shape;1324;p7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5" name="Google Shape;1325;p7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6" name="Google Shape;1326;p7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27" name="Google Shape;1327;p7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28" name="Google Shape;1328;p7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329" name="Google Shape;1329;p7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30" name="Google Shape;1330;p7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31" name="Google Shape;1331;p7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32" name="Google Shape;1332;p7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333" name="Google Shape;1333;p72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34" name="Google Shape;1334;p72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35" name="Google Shape;1335;p72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36" name="Google Shape;1336;p72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337" name="Google Shape;1337;p72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38" name="Google Shape;1338;p72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sp>
        <p:nvSpPr>
          <p:cNvPr id="1339" name="Google Shape;1339;p72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ps">
  <p:cSld name="BLANK_1_1_1_1_1_1_1_1_1_1_2_1_1"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73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1342" name="Google Shape;1342;p73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1343" name="Google Shape;1343;p73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4" name="Google Shape;1344;p73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5" name="Google Shape;1345;p73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6" name="Google Shape;1346;p73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47" name="Google Shape;1347;p73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48" name="Google Shape;1348;p73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1349" name="Google Shape;1349;p73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0" name="Google Shape;1350;p7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1" name="Google Shape;1351;p7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2" name="Google Shape;1352;p73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353" name="Google Shape;1353;p73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1354" name="Google Shape;1354;p73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5" name="Google Shape;1355;p73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6" name="Google Shape;1356;p73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357" name="Google Shape;1357;p73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358" name="Google Shape;1358;p73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59" name="Google Shape;1359;p73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60" name="Google Shape;1360;p73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361" name="Google Shape;1361;p73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cxnSp>
        <p:nvCxnSpPr>
          <p:cNvPr id="1362" name="Google Shape;1362;p73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73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4" name="Google Shape;1364;p73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5" name="Google Shape;1365;p73"/>
          <p:cNvSpPr txBox="1">
            <a:spLocks noGrp="1"/>
          </p:cNvSpPr>
          <p:nvPr>
            <p:ph type="body" idx="1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66" name="Google Shape;1366;p73"/>
          <p:cNvSpPr txBox="1">
            <a:spLocks noGrp="1"/>
          </p:cNvSpPr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67" name="Google Shape;1367;p73"/>
          <p:cNvSpPr txBox="1">
            <a:spLocks noGrp="1"/>
          </p:cNvSpPr>
          <p:nvPr>
            <p:ph type="body" idx="2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68" name="Google Shape;1368;p73"/>
          <p:cNvSpPr txBox="1">
            <a:spLocks noGrp="1"/>
          </p:cNvSpPr>
          <p:nvPr>
            <p:ph type="title" idx="3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69" name="Google Shape;1369;p73"/>
          <p:cNvSpPr txBox="1">
            <a:spLocks noGrp="1"/>
          </p:cNvSpPr>
          <p:nvPr>
            <p:ph type="title" idx="4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70" name="Google Shape;1370;p73"/>
          <p:cNvSpPr txBox="1">
            <a:spLocks noGrp="1"/>
          </p:cNvSpPr>
          <p:nvPr>
            <p:ph type="body" idx="5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71" name="Google Shape;1371;p73"/>
          <p:cNvSpPr txBox="1">
            <a:spLocks noGrp="1"/>
          </p:cNvSpPr>
          <p:nvPr>
            <p:ph type="title" idx="6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72" name="Google Shape;1372;p73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373" name="Google Shape;1373;p73"/>
          <p:cNvSpPr txBox="1">
            <a:spLocks noGrp="1"/>
          </p:cNvSpPr>
          <p:nvPr>
            <p:ph type="title" idx="8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74" name="Google Shape;1374;p73"/>
          <p:cNvSpPr txBox="1">
            <a:spLocks noGrp="1"/>
          </p:cNvSpPr>
          <p:nvPr>
            <p:ph type="title" idx="9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1375" name="Google Shape;1375;p73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376" name="Google Shape;1376;p73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Alt 1">
  <p:cSld name="BLANK_1_1_1_1_1_1_1_1_1_1_1"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74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1379" name="Google Shape;1379;p74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1380" name="Google Shape;1380;p74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1381" name="Google Shape;1381;p74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2" name="Google Shape;1382;p74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3" name="Google Shape;1383;p74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4" name="Google Shape;1384;p74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5" name="Google Shape;1385;p74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86" name="Google Shape;1386;p7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87" name="Google Shape;1387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8" name="Google Shape;1388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89" name="Google Shape;1389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0" name="Google Shape;1390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1" name="Google Shape;1391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92" name="Google Shape;1392;p74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1393" name="Google Shape;1393;p74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4" name="Google Shape;1394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5" name="Google Shape;1395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6" name="Google Shape;1396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97" name="Google Shape;1397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98" name="Google Shape;1398;p7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99" name="Google Shape;1399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0" name="Google Shape;1400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1" name="Google Shape;1401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2" name="Google Shape;1402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403" name="Google Shape;1403;p74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404" name="Google Shape;1404;p74"/>
          <p:cNvGrpSpPr/>
          <p:nvPr/>
        </p:nvGrpSpPr>
        <p:grpSpPr>
          <a:xfrm rot="5400000" flipH="1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1405" name="Google Shape;1405;p7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406" name="Google Shape;1406;p7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07" name="Google Shape;1407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8" name="Google Shape;1408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09" name="Google Shape;1409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0" name="Google Shape;1410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1" name="Google Shape;1411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12" name="Google Shape;1412;p7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13" name="Google Shape;1413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4" name="Google Shape;1414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5" name="Google Shape;1415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6" name="Google Shape;1416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17" name="Google Shape;1417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18" name="Google Shape;1418;p7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19" name="Google Shape;1419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0" name="Google Shape;1420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1" name="Google Shape;1421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2" name="Google Shape;1422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3" name="Google Shape;1423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424" name="Google Shape;1424;p7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425" name="Google Shape;1425;p7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6" name="Google Shape;1426;p7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7" name="Google Shape;1427;p7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8" name="Google Shape;1428;p7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429" name="Google Shape;1429;p7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430" name="Google Shape;1430;p7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431" name="Google Shape;1431;p74"/>
          <p:cNvSpPr/>
          <p:nvPr/>
        </p:nvSpPr>
        <p:spPr>
          <a:xfrm>
            <a:off x="6255775" y="3774250"/>
            <a:ext cx="2888225" cy="1369250"/>
          </a:xfrm>
          <a:custGeom>
            <a:avLst/>
            <a:gdLst/>
            <a:ahLst/>
            <a:cxnLst/>
            <a:rect l="l" t="t" r="r" b="b"/>
            <a:pathLst>
              <a:path w="115529" h="54770" extrusionOk="0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32" name="Google Shape;1432;p74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name="adj1" fmla="val 5820070"/>
              <a:gd name="adj2" fmla="val 1578453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33" name="Google Shape;1433;p74"/>
          <p:cNvSpPr txBox="1">
            <a:spLocks noGrp="1"/>
          </p:cNvSpPr>
          <p:nvPr>
            <p:ph type="subTitle" idx="1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34" name="Google Shape;1434;p74"/>
          <p:cNvSpPr txBox="1">
            <a:spLocks noGrp="1"/>
          </p:cNvSpPr>
          <p:nvPr>
            <p:ph type="subTitle" idx="2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35" name="Google Shape;1435;p74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36" name="Google Shape;1436;p74"/>
          <p:cNvSpPr txBox="1">
            <a:spLocks noGrp="1"/>
          </p:cNvSpPr>
          <p:nvPr>
            <p:ph type="title" idx="3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437" name="Google Shape;1437;p74"/>
          <p:cNvSpPr txBox="1">
            <a:spLocks noGrp="1"/>
          </p:cNvSpPr>
          <p:nvPr>
            <p:ph type="subTitle" idx="4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38" name="Google Shape;1438;p74"/>
          <p:cNvSpPr txBox="1">
            <a:spLocks noGrp="1"/>
          </p:cNvSpPr>
          <p:nvPr>
            <p:ph type="subTitle" idx="5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39" name="Google Shape;1439;p74"/>
          <p:cNvSpPr txBox="1">
            <a:spLocks noGrp="1"/>
          </p:cNvSpPr>
          <p:nvPr>
            <p:ph type="subTitle" idx="6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40" name="Google Shape;1440;p74"/>
          <p:cNvSpPr txBox="1">
            <a:spLocks noGrp="1"/>
          </p:cNvSpPr>
          <p:nvPr>
            <p:ph type="subTitle" idx="7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41" name="Google Shape;1441;p74"/>
          <p:cNvSpPr txBox="1">
            <a:spLocks noGrp="1"/>
          </p:cNvSpPr>
          <p:nvPr>
            <p:ph type="subTitle" idx="8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42" name="Google Shape;1442;p74"/>
          <p:cNvSpPr txBox="1">
            <a:spLocks noGrp="1"/>
          </p:cNvSpPr>
          <p:nvPr>
            <p:ph type="subTitle" idx="9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43" name="Google Shape;1443;p74"/>
          <p:cNvSpPr txBox="1">
            <a:spLocks noGrp="1"/>
          </p:cNvSpPr>
          <p:nvPr>
            <p:ph type="subTitle" idx="13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44" name="Google Shape;1444;p74"/>
          <p:cNvSpPr txBox="1">
            <a:spLocks noGrp="1"/>
          </p:cNvSpPr>
          <p:nvPr>
            <p:ph type="subTitle" idx="14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45" name="Google Shape;1445;p74"/>
          <p:cNvSpPr txBox="1">
            <a:spLocks noGrp="1"/>
          </p:cNvSpPr>
          <p:nvPr>
            <p:ph type="subTitle" idx="15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46" name="Google Shape;1446;p74"/>
          <p:cNvSpPr txBox="1">
            <a:spLocks noGrp="1"/>
          </p:cNvSpPr>
          <p:nvPr>
            <p:ph type="subTitle" idx="16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47" name="Google Shape;1447;p74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Persona Infographic">
  <p:cSld name="BLANK_1_1_1_1_1_1_1_1_1_1_1_1_3">
    <p:bg>
      <p:bgPr>
        <a:solidFill>
          <a:schemeClr val="lt1"/>
        </a:solidFill>
        <a:effectLst/>
      </p:bgPr>
    </p:bg>
    <p:spTree>
      <p:nvGrpSpPr>
        <p:cNvPr id="1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p75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50" name="Google Shape;1450;p75"/>
          <p:cNvSpPr>
            <a:spLocks noGrp="1"/>
          </p:cNvSpPr>
          <p:nvPr>
            <p:ph type="pic" idx="2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1451" name="Google Shape;1451;p75"/>
          <p:cNvSpPr txBox="1">
            <a:spLocks noGrp="1"/>
          </p:cNvSpPr>
          <p:nvPr>
            <p:ph type="subTitle" idx="1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2" name="Google Shape;1452;p75"/>
          <p:cNvSpPr txBox="1">
            <a:spLocks noGrp="1"/>
          </p:cNvSpPr>
          <p:nvPr>
            <p:ph type="subTitle" idx="3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3" name="Google Shape;1453;p75"/>
          <p:cNvSpPr txBox="1">
            <a:spLocks noGrp="1"/>
          </p:cNvSpPr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4" name="Google Shape;1454;p75"/>
          <p:cNvSpPr txBox="1">
            <a:spLocks noGrp="1"/>
          </p:cNvSpPr>
          <p:nvPr>
            <p:ph type="title" idx="4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5" name="Google Shape;1455;p75"/>
          <p:cNvSpPr txBox="1">
            <a:spLocks noGrp="1"/>
          </p:cNvSpPr>
          <p:nvPr>
            <p:ph type="title" idx="5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6" name="Google Shape;1456;p75"/>
          <p:cNvSpPr txBox="1">
            <a:spLocks noGrp="1"/>
          </p:cNvSpPr>
          <p:nvPr>
            <p:ph type="title" idx="6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457" name="Google Shape;1457;p75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58" name="Google Shape;1458;p75"/>
          <p:cNvSpPr txBox="1">
            <a:spLocks noGrp="1"/>
          </p:cNvSpPr>
          <p:nvPr>
            <p:ph type="title" idx="8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59" name="Google Shape;1459;p75"/>
          <p:cNvSpPr txBox="1">
            <a:spLocks noGrp="1"/>
          </p:cNvSpPr>
          <p:nvPr>
            <p:ph type="title" idx="9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spcFirstLastPara="1" wrap="square" lIns="91425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60" name="Google Shape;1460;p75"/>
          <p:cNvSpPr txBox="1">
            <a:spLocks noGrp="1"/>
          </p:cNvSpPr>
          <p:nvPr>
            <p:ph type="subTitle" idx="13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61" name="Google Shape;1461;p75"/>
          <p:cNvSpPr txBox="1">
            <a:spLocks noGrp="1"/>
          </p:cNvSpPr>
          <p:nvPr>
            <p:ph type="subTitle" idx="14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62" name="Google Shape;1462;p75"/>
          <p:cNvSpPr txBox="1">
            <a:spLocks noGrp="1"/>
          </p:cNvSpPr>
          <p:nvPr>
            <p:ph type="subTitle" idx="15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63" name="Google Shape;1463;p75"/>
          <p:cNvSpPr txBox="1">
            <a:spLocks noGrp="1"/>
          </p:cNvSpPr>
          <p:nvPr>
            <p:ph type="subTitle" idx="16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64" name="Google Shape;1464;p75"/>
          <p:cNvSpPr txBox="1">
            <a:spLocks noGrp="1"/>
          </p:cNvSpPr>
          <p:nvPr>
            <p:ph type="subTitle" idx="17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65" name="Google Shape;1465;p75"/>
          <p:cNvSpPr txBox="1">
            <a:spLocks noGrp="1"/>
          </p:cNvSpPr>
          <p:nvPr>
            <p:ph type="subTitle" idx="18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466" name="Google Shape;1466;p75"/>
          <p:cNvSpPr txBox="1">
            <a:spLocks noGrp="1"/>
          </p:cNvSpPr>
          <p:nvPr>
            <p:ph type="title" idx="19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- Alt 2">
  <p:cSld name="BLANK_1_1_1_1_1_1_1_1_1_1_1_1_2"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76"/>
          <p:cNvSpPr/>
          <p:nvPr/>
        </p:nvSpPr>
        <p:spPr>
          <a:xfrm rot="-8100000" flipH="1">
            <a:off x="4692650" y="965198"/>
            <a:ext cx="4843399" cy="248024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69" name="Google Shape;1469;p76"/>
          <p:cNvSpPr/>
          <p:nvPr/>
        </p:nvSpPr>
        <p:spPr>
          <a:xfrm rot="10800000" flipH="1">
            <a:off x="4676692" y="3337812"/>
            <a:ext cx="4467295" cy="1685226"/>
          </a:xfrm>
          <a:custGeom>
            <a:avLst/>
            <a:gdLst/>
            <a:ahLst/>
            <a:cxnLst/>
            <a:rect l="l" t="t" r="r" b="b"/>
            <a:pathLst>
              <a:path w="119855" h="51371" extrusionOk="0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70" name="Google Shape;1470;p76"/>
          <p:cNvSpPr>
            <a:spLocks noGrp="1"/>
          </p:cNvSpPr>
          <p:nvPr>
            <p:ph type="pic" idx="2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71" name="Google Shape;1471;p76"/>
          <p:cNvSpPr txBox="1">
            <a:spLocks noGrp="1"/>
          </p:cNvSpPr>
          <p:nvPr>
            <p:ph type="body" idx="1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472" name="Google Shape;1472;p76"/>
          <p:cNvSpPr txBox="1">
            <a:spLocks noGrp="1"/>
          </p:cNvSpPr>
          <p:nvPr>
            <p:ph type="body" idx="3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473" name="Google Shape;1473;p76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74" name="Google Shape;1474;p76"/>
          <p:cNvSpPr txBox="1">
            <a:spLocks noGrp="1"/>
          </p:cNvSpPr>
          <p:nvPr>
            <p:ph type="title" idx="4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475" name="Google Shape;1475;p76"/>
          <p:cNvSpPr txBox="1">
            <a:spLocks noGrp="1"/>
          </p:cNvSpPr>
          <p:nvPr>
            <p:ph type="title" idx="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Alt 2">
  <p:cSld name="BLANK_1_1_1_1_1_1_1_1_1_1_1_1_1_1">
    <p:bg>
      <p:bgPr>
        <a:solidFill>
          <a:schemeClr val="lt1"/>
        </a:solidFill>
        <a:effectLst/>
      </p:bgPr>
    </p:bg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7" name="Google Shape;1477;p77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1478" name="Google Shape;1478;p77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1479" name="Google Shape;1479;p77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0" name="Google Shape;1480;p77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1" name="Google Shape;1481;p7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1482" name="Google Shape;1482;p77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1483" name="Google Shape;1483;p77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4" name="Google Shape;1484;p7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5" name="Google Shape;1485;p7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1486" name="Google Shape;1486;p77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1487" name="Google Shape;1487;p77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8" name="Google Shape;1488;p7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89" name="Google Shape;1489;p77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1490" name="Google Shape;1490;p77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1491" name="Google Shape;1491;p77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1492" name="Google Shape;1492;p77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1493" name="Google Shape;1493;p77"/>
          <p:cNvSpPr/>
          <p:nvPr/>
        </p:nvSpPr>
        <p:spPr>
          <a:xfrm>
            <a:off x="7394250" y="-8100"/>
            <a:ext cx="1759750" cy="2691775"/>
          </a:xfrm>
          <a:custGeom>
            <a:avLst/>
            <a:gdLst/>
            <a:ahLst/>
            <a:cxnLst/>
            <a:rect l="l" t="t" r="r" b="b"/>
            <a:pathLst>
              <a:path w="70390" h="107671" extrusionOk="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1494" name="Google Shape;1494;p77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495" name="Google Shape;1495;p77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96" name="Google Shape;1496;p77"/>
          <p:cNvSpPr txBox="1">
            <a:spLocks noGrp="1"/>
          </p:cNvSpPr>
          <p:nvPr>
            <p:ph type="title" idx="3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97" name="Google Shape;1497;p77"/>
          <p:cNvSpPr txBox="1">
            <a:spLocks noGrp="1"/>
          </p:cNvSpPr>
          <p:nvPr>
            <p:ph type="title" idx="4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98" name="Google Shape;1498;p77"/>
          <p:cNvSpPr txBox="1">
            <a:spLocks noGrp="1"/>
          </p:cNvSpPr>
          <p:nvPr>
            <p:ph type="title" idx="5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499" name="Google Shape;1499;p77"/>
          <p:cNvSpPr txBox="1">
            <a:spLocks noGrp="1"/>
          </p:cNvSpPr>
          <p:nvPr>
            <p:ph type="body" idx="1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00" name="Google Shape;1500;p77"/>
          <p:cNvSpPr txBox="1">
            <a:spLocks noGrp="1"/>
          </p:cNvSpPr>
          <p:nvPr>
            <p:ph type="body" idx="6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01" name="Google Shape;1501;p77"/>
          <p:cNvSpPr txBox="1">
            <a:spLocks noGrp="1"/>
          </p:cNvSpPr>
          <p:nvPr>
            <p:ph type="body" idx="7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02" name="Google Shape;1502;p77"/>
          <p:cNvSpPr txBox="1">
            <a:spLocks noGrp="1"/>
          </p:cNvSpPr>
          <p:nvPr>
            <p:ph type="body" idx="8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03" name="Google Shape;1503;p77"/>
          <p:cNvSpPr txBox="1">
            <a:spLocks noGrp="1"/>
          </p:cNvSpPr>
          <p:nvPr>
            <p:ph type="body" idx="9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04" name="Google Shape;1504;p77"/>
          <p:cNvSpPr txBox="1">
            <a:spLocks noGrp="1"/>
          </p:cNvSpPr>
          <p:nvPr>
            <p:ph type="body" idx="13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05" name="Google Shape;1505;p77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Alt 1">
  <p:cSld name="BLANK_1_1_1_1_1_1_1_1_1_1_1_1_1_1_1">
    <p:bg>
      <p:bgPr>
        <a:solidFill>
          <a:schemeClr val="lt1"/>
        </a:solidFill>
        <a:effectLst/>
      </p:bgPr>
    </p:bg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7" name="Google Shape;1507;p78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1508" name="Google Shape;1508;p78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1509" name="Google Shape;1509;p78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1510" name="Google Shape;1510;p78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511" name="Google Shape;1511;p78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1512" name="Google Shape;1512;p78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1513" name="Google Shape;1513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14" name="Google Shape;1514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15" name="Google Shape;1515;p78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1516" name="Google Shape;1516;p78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1517" name="Google Shape;1517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18" name="Google Shape;1518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1519" name="Google Shape;1519;p78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1520" name="Google Shape;1520;p78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521" name="Google Shape;1521;p78"/>
          <p:cNvSpPr txBox="1">
            <a:spLocks noGrp="1"/>
          </p:cNvSpPr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22" name="Google Shape;1522;p78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3" name="Google Shape;1523;p78"/>
          <p:cNvSpPr txBox="1">
            <a:spLocks noGrp="1"/>
          </p:cNvSpPr>
          <p:nvPr>
            <p:ph type="subTitle" idx="2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4" name="Google Shape;1524;p78"/>
          <p:cNvSpPr txBox="1">
            <a:spLocks noGrp="1"/>
          </p:cNvSpPr>
          <p:nvPr>
            <p:ph type="subTitle" idx="3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25" name="Google Shape;1525;p78"/>
          <p:cNvSpPr txBox="1">
            <a:spLocks noGrp="1"/>
          </p:cNvSpPr>
          <p:nvPr>
            <p:ph type="subTitle" idx="4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6" name="Google Shape;1526;p78"/>
          <p:cNvSpPr txBox="1">
            <a:spLocks noGrp="1"/>
          </p:cNvSpPr>
          <p:nvPr>
            <p:ph type="subTitle" idx="5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27" name="Google Shape;1527;p78"/>
          <p:cNvSpPr txBox="1">
            <a:spLocks noGrp="1"/>
          </p:cNvSpPr>
          <p:nvPr>
            <p:ph type="subTitle" idx="6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28" name="Google Shape;1528;p78"/>
          <p:cNvSpPr txBox="1">
            <a:spLocks noGrp="1"/>
          </p:cNvSpPr>
          <p:nvPr>
            <p:ph type="subTitle" idx="7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529" name="Google Shape;1529;p78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1530" name="Google Shape;1530;p78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1531" name="Google Shape;1531;p78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1532" name="Google Shape;1532;p78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1533" name="Google Shape;1533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34" name="Google Shape;1534;p78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1535" name="Google Shape;1535;p78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1536" name="Google Shape;1536;p78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1537" name="Google Shape;1537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38" name="Google Shape;1538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39" name="Google Shape;1539;p78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1540" name="Google Shape;1540;p78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1541" name="Google Shape;1541;p78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1542" name="Google Shape;1542;p78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1543" name="Google Shape;1543;p78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1544" name="Google Shape;1544;p78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545" name="Google Shape;1545;p78"/>
          <p:cNvSpPr txBox="1">
            <a:spLocks noGrp="1"/>
          </p:cNvSpPr>
          <p:nvPr>
            <p:ph type="subTitle" idx="8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46" name="Google Shape;1546;p78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cxnSp>
        <p:nvCxnSpPr>
          <p:cNvPr id="1547" name="Google Shape;1547;p78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8" name="Google Shape;1548;p78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49" name="Google Shape;1549;p78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50" name="Google Shape;1550;p78"/>
          <p:cNvSpPr txBox="1">
            <a:spLocks noGrp="1"/>
          </p:cNvSpPr>
          <p:nvPr>
            <p:ph type="subTitle" idx="13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51" name="Google Shape;1551;p78"/>
          <p:cNvSpPr txBox="1">
            <a:spLocks noGrp="1"/>
          </p:cNvSpPr>
          <p:nvPr>
            <p:ph type="title" idx="14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52" name="Google Shape;1552;p78"/>
          <p:cNvSpPr txBox="1">
            <a:spLocks noGrp="1"/>
          </p:cNvSpPr>
          <p:nvPr>
            <p:ph type="title" idx="15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3" name="Google Shape;1553;p78"/>
          <p:cNvSpPr txBox="1">
            <a:spLocks noGrp="1"/>
          </p:cNvSpPr>
          <p:nvPr>
            <p:ph type="title" idx="16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54" name="Google Shape;1554;p78"/>
          <p:cNvSpPr txBox="1">
            <a:spLocks noGrp="1"/>
          </p:cNvSpPr>
          <p:nvPr>
            <p:ph type="title" idx="17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55" name="Google Shape;1555;p78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75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2">
  <p:cSld name="BLANK_1_1_1_1_1_1_1_1_1_1_1_1_1_1_1_2">
    <p:bg>
      <p:bgPr>
        <a:solidFill>
          <a:schemeClr val="lt1"/>
        </a:solidFill>
        <a:effectLst/>
      </p:bgPr>
    </p:bg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79"/>
          <p:cNvSpPr txBox="1">
            <a:spLocks noGrp="1"/>
          </p:cNvSpPr>
          <p:nvPr>
            <p:ph type="body" idx="1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58" name="Google Shape;1558;p79"/>
          <p:cNvSpPr txBox="1">
            <a:spLocks noGrp="1"/>
          </p:cNvSpPr>
          <p:nvPr>
            <p:ph type="body" idx="2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59" name="Google Shape;1559;p79"/>
          <p:cNvSpPr txBox="1">
            <a:spLocks noGrp="1"/>
          </p:cNvSpPr>
          <p:nvPr>
            <p:ph type="body" idx="3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560" name="Google Shape;1560;p79"/>
          <p:cNvSpPr txBox="1">
            <a:spLocks noGrp="1"/>
          </p:cNvSpPr>
          <p:nvPr>
            <p:ph type="body" idx="4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grpSp>
        <p:nvGrpSpPr>
          <p:cNvPr id="1561" name="Google Shape;1561;p79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1562" name="Google Shape;1562;p79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1563" name="Google Shape;1563;p79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4" name="Google Shape;1564;p7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65" name="Google Shape;1565;p79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1566" name="Google Shape;1566;p79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7" name="Google Shape;1567;p7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8" name="Google Shape;1568;p7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9" name="Google Shape;1569;p7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70" name="Google Shape;1570;p79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1571" name="Google Shape;1571;p7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2" name="Google Shape;1572;p7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3" name="Google Shape;1573;p7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74" name="Google Shape;1574;p79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1575" name="Google Shape;1575;p79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6" name="Google Shape;1576;p79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7" name="Google Shape;1577;p7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8" name="Google Shape;1578;p7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9" name="Google Shape;1579;p7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580" name="Google Shape;1580;p79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1" name="Google Shape;1581;p79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2" name="Google Shape;1582;p79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3" name="Google Shape;1583;p79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84" name="Google Shape;1584;p79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85" name="Google Shape;1585;p79"/>
          <p:cNvSpPr txBox="1">
            <a:spLocks noGrp="1"/>
          </p:cNvSpPr>
          <p:nvPr>
            <p:ph type="title" idx="5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586" name="Google Shape;1586;p79"/>
          <p:cNvSpPr txBox="1">
            <a:spLocks noGrp="1"/>
          </p:cNvSpPr>
          <p:nvPr>
            <p:ph type="subTitle" idx="6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587" name="Google Shape;1587;p79"/>
          <p:cNvSpPr txBox="1">
            <a:spLocks noGrp="1"/>
          </p:cNvSpPr>
          <p:nvPr>
            <p:ph type="subTitle" idx="7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8" name="Google Shape;1588;p79"/>
          <p:cNvSpPr txBox="1">
            <a:spLocks noGrp="1"/>
          </p:cNvSpPr>
          <p:nvPr>
            <p:ph type="subTitle" idx="8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9" name="Google Shape;1589;p79"/>
          <p:cNvSpPr txBox="1">
            <a:spLocks noGrp="1"/>
          </p:cNvSpPr>
          <p:nvPr>
            <p:ph type="subTitle" idx="9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0" name="Google Shape;1590;p79"/>
          <p:cNvSpPr txBox="1">
            <a:spLocks noGrp="1"/>
          </p:cNvSpPr>
          <p:nvPr>
            <p:ph type="subTitle" idx="13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1" name="Google Shape;1591;p79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3">
  <p:cSld name="BLANK_1_1_1_1_1_1_1_1_1_1_1_1_1_1_1_2_1">
    <p:bg>
      <p:bgPr>
        <a:solidFill>
          <a:schemeClr val="lt1"/>
        </a:solidFill>
        <a:effectLst/>
      </p:bgPr>
    </p:bg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80"/>
          <p:cNvSpPr txBox="1">
            <a:spLocks noGrp="1"/>
          </p:cNvSpPr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94" name="Google Shape;1594;p80"/>
          <p:cNvSpPr txBox="1">
            <a:spLocks noGrp="1"/>
          </p:cNvSpPr>
          <p:nvPr>
            <p:ph type="title" idx="2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95" name="Google Shape;1595;p80"/>
          <p:cNvSpPr txBox="1">
            <a:spLocks noGrp="1"/>
          </p:cNvSpPr>
          <p:nvPr>
            <p:ph type="title" idx="3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96" name="Google Shape;1596;p80"/>
          <p:cNvSpPr txBox="1">
            <a:spLocks noGrp="1"/>
          </p:cNvSpPr>
          <p:nvPr>
            <p:ph type="title" idx="4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597" name="Google Shape;1597;p80"/>
          <p:cNvSpPr txBox="1">
            <a:spLocks noGrp="1"/>
          </p:cNvSpPr>
          <p:nvPr>
            <p:ph type="title" idx="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598" name="Google Shape;1598;p80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cxnSp>
        <p:nvCxnSpPr>
          <p:cNvPr id="1599" name="Google Shape;1599;p80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00" name="Google Shape;1600;p80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1601" name="Google Shape;1601;p80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1602" name="Google Shape;1602;p80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3" name="Google Shape;1603;p8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604" name="Google Shape;1604;p80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1605" name="Google Shape;1605;p80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6" name="Google Shape;1606;p8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7" name="Google Shape;1607;p8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08" name="Google Shape;1608;p8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609" name="Google Shape;1609;p80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1610" name="Google Shape;1610;p8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1" name="Google Shape;1611;p8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2" name="Google Shape;1612;p8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613" name="Google Shape;1613;p80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1614" name="Google Shape;1614;p80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5" name="Google Shape;1615;p80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6" name="Google Shape;1616;p8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7" name="Google Shape;1617;p8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618" name="Google Shape;1618;p8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1619" name="Google Shape;1619;p80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0" name="Google Shape;1620;p80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1" name="Google Shape;1621;p80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2" name="Google Shape;1622;p80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3" name="Google Shape;1623;p80"/>
          <p:cNvSpPr txBox="1">
            <a:spLocks noGrp="1"/>
          </p:cNvSpPr>
          <p:nvPr>
            <p:ph type="body" idx="6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624" name="Google Shape;1624;p80"/>
          <p:cNvSpPr txBox="1">
            <a:spLocks noGrp="1"/>
          </p:cNvSpPr>
          <p:nvPr>
            <p:ph type="body" idx="7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625" name="Google Shape;1625;p80"/>
          <p:cNvSpPr txBox="1">
            <a:spLocks noGrp="1"/>
          </p:cNvSpPr>
          <p:nvPr>
            <p:ph type="body" idx="8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626" name="Google Shape;1626;p80"/>
          <p:cNvSpPr txBox="1">
            <a:spLocks noGrp="1"/>
          </p:cNvSpPr>
          <p:nvPr>
            <p:ph type="body" idx="9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1627" name="Google Shape;1627;p80"/>
          <p:cNvSpPr txBox="1">
            <a:spLocks noGrp="1"/>
          </p:cNvSpPr>
          <p:nvPr>
            <p:ph type="title" idx="13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28" name="Google Shape;1628;p80"/>
          <p:cNvSpPr txBox="1">
            <a:spLocks noGrp="1"/>
          </p:cNvSpPr>
          <p:nvPr>
            <p:ph type="title" idx="14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29" name="Google Shape;1629;p80"/>
          <p:cNvSpPr txBox="1">
            <a:spLocks noGrp="1"/>
          </p:cNvSpPr>
          <p:nvPr>
            <p:ph type="title" idx="15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0" name="Google Shape;1630;p80"/>
          <p:cNvSpPr txBox="1">
            <a:spLocks noGrp="1"/>
          </p:cNvSpPr>
          <p:nvPr>
            <p:ph type="title" idx="16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1" name="Google Shape;1631;p80"/>
          <p:cNvSpPr txBox="1">
            <a:spLocks noGrp="1"/>
          </p:cNvSpPr>
          <p:nvPr>
            <p:ph type="title" idx="17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632" name="Google Shape;1632;p80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with caption">
  <p:cSld name="BLANK_1_1_1_1_1_1_1_1_1_1_1_1_1_1_1_1_1_1_2">
    <p:bg>
      <p:bgPr>
        <a:solidFill>
          <a:schemeClr val="lt1"/>
        </a:solidFill>
        <a:effectLst/>
      </p:bgPr>
    </p:bg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81"/>
          <p:cNvSpPr txBox="1">
            <a:spLocks noGrp="1"/>
          </p:cNvSpPr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35" name="Google Shape;1635;p81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1636" name="Google Shape;1636;p81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1637" name="Google Shape;1637;p81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638" name="Google Shape;1638;p81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39" name="Google Shape;1639;p81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0" name="Google Shape;1640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1" name="Google Shape;1641;p81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42" name="Google Shape;1642;p81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643" name="Google Shape;1643;p81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4" name="Google Shape;1644;p81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5" name="Google Shape;1645;p81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6" name="Google Shape;1646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47" name="Google Shape;1647;p81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48" name="Google Shape;1648;p81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1649" name="Google Shape;1649;p81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0" name="Google Shape;1650;p81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1" name="Google Shape;1651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2" name="Google Shape;1652;p81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653" name="Google Shape;1653;p81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1654" name="Google Shape;1654;p81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5" name="Google Shape;1655;p81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6" name="Google Shape;1656;p81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657" name="Google Shape;1657;p81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658" name="Google Shape;1658;p81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659" name="Google Shape;1659;p81"/>
          <p:cNvSpPr>
            <a:spLocks noGrp="1"/>
          </p:cNvSpPr>
          <p:nvPr>
            <p:ph type="pic" idx="2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0" name="Google Shape;1660;p81"/>
          <p:cNvSpPr>
            <a:spLocks noGrp="1"/>
          </p:cNvSpPr>
          <p:nvPr>
            <p:ph type="pic" idx="3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1" name="Google Shape;1661;p81"/>
          <p:cNvSpPr>
            <a:spLocks noGrp="1"/>
          </p:cNvSpPr>
          <p:nvPr>
            <p:ph type="pic" idx="4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2" name="Google Shape;1662;p81"/>
          <p:cNvSpPr txBox="1">
            <a:spLocks noGrp="1"/>
          </p:cNvSpPr>
          <p:nvPr>
            <p:ph type="subTitle" idx="1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3" name="Google Shape;1663;p81"/>
          <p:cNvSpPr txBox="1">
            <a:spLocks noGrp="1"/>
          </p:cNvSpPr>
          <p:nvPr>
            <p:ph type="title" idx="5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4" name="Google Shape;1664;p81"/>
          <p:cNvSpPr txBox="1">
            <a:spLocks noGrp="1"/>
          </p:cNvSpPr>
          <p:nvPr>
            <p:ph type="subTitle" idx="6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5" name="Google Shape;1665;p81"/>
          <p:cNvSpPr txBox="1">
            <a:spLocks noGrp="1"/>
          </p:cNvSpPr>
          <p:nvPr>
            <p:ph type="title" idx="7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6" name="Google Shape;1666;p81"/>
          <p:cNvSpPr txBox="1">
            <a:spLocks noGrp="1"/>
          </p:cNvSpPr>
          <p:nvPr>
            <p:ph type="subTitle" idx="8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7" name="Google Shape;1667;p81"/>
          <p:cNvSpPr txBox="1">
            <a:spLocks noGrp="1"/>
          </p:cNvSpPr>
          <p:nvPr>
            <p:ph type="title" idx="9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68" name="Google Shape;1668;p81"/>
          <p:cNvSpPr txBox="1">
            <a:spLocks noGrp="1"/>
          </p:cNvSpPr>
          <p:nvPr>
            <p:ph type="title" idx="13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69" name="Google Shape;1669;p81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LANK_1_1_1_1_1_1_1_1_1_1_10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 rot="-900031" flipH="1">
            <a:off x="1792020" y="1182391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7" name="Google Shape;217;p9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8" name="Google Shape;218;p9"/>
          <p:cNvSpPr txBox="1">
            <a:spLocks noGrp="1"/>
          </p:cNvSpPr>
          <p:nvPr>
            <p:ph type="body" idx="1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9"/>
          <p:cNvSpPr txBox="1">
            <a:spLocks noGrp="1"/>
          </p:cNvSpPr>
          <p:nvPr>
            <p:ph type="title" hasCustomPrompt="1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9"/>
          <p:cNvSpPr/>
          <p:nvPr/>
        </p:nvSpPr>
        <p:spPr>
          <a:xfrm rot="900031" flipH="1">
            <a:off x="1791931" y="1182353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1" name="Google Shape;1671;p8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72" name="Google Shape;1672;p8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p8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7" name="Google Shape;1677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80" name="Google Shape;1680;p8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81" name="Google Shape;1681;p8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8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8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6" name="Google Shape;1686;p8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p8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8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91" name="Google Shape;1691;p8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92" name="Google Shape;1692;p8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9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2">
  <p:cSld name="BLANK_1_1_1_1_1_1_1_1_1_1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0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223" name="Google Shape;223;p10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224" name="Google Shape;224;p10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5" name="Google Shape;225;p10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7" name="Google Shape;227;p10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8" name="Google Shape;228;p10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29" name="Google Shape;229;p10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230" name="Google Shape;230;p1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34" name="Google Shape;234;p10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235" name="Google Shape;235;p1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8" name="Google Shape;238;p1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239" name="Google Shape;239;p10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92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92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99" name="Google Shape;1699;p92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0" name="Google Shape;1700;p92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1" name="Google Shape;1701;p92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2" name="Google Shape;1702;p92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3" name="Google Shape;1703;p92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Title, body and image">
    <p:spTree>
      <p:nvGrpSpPr>
        <p:cNvPr id="1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p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06" name="Google Shape;1706;p9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07" name="Google Shape;1707;p93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Two big ideas"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94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10" name="Google Shape;1710;p94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11" name="Google Shape;1711;p94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12" name="Google Shape;1712;p94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13" name="Google Shape;1713;p94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Three big ideas">
    <p:spTree>
      <p:nvGrpSpPr>
        <p:cNvPr id="1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p95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16" name="Google Shape;1716;p95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17" name="Google Shape;1717;p95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18" name="Google Shape;1718;p95"/>
          <p:cNvSpPr txBox="1">
            <a:spLocks noGrp="1"/>
          </p:cNvSpPr>
          <p:nvPr>
            <p:ph type="subTitle" idx="3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19" name="Google Shape;1719;p95"/>
          <p:cNvSpPr txBox="1">
            <a:spLocks noGrp="1"/>
          </p:cNvSpPr>
          <p:nvPr>
            <p:ph type="subTitle" idx="4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20" name="Google Shape;1720;p95"/>
          <p:cNvSpPr txBox="1">
            <a:spLocks noGrp="1"/>
          </p:cNvSpPr>
          <p:nvPr>
            <p:ph type="subTitle" idx="5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21" name="Google Shape;1721;p95"/>
          <p:cNvSpPr txBox="1">
            <a:spLocks noGrp="1"/>
          </p:cNvSpPr>
          <p:nvPr>
            <p:ph type="body" idx="6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Four big ideas"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96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24" name="Google Shape;1724;p96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25" name="Google Shape;1725;p96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26" name="Google Shape;1726;p96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27" name="Google Shape;1727;p96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28" name="Google Shape;1728;p96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29" name="Google Shape;1729;p96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30" name="Google Shape;1730;p96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31" name="Google Shape;1731;p96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spTree>
      <p:nvGrpSpPr>
        <p:cNvPr id="1" name="Shape 1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3" name="Google Shape;1733;p9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34" name="Google Shape;1734;p97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Two storyboards">
    <p:spTree>
      <p:nvGrpSpPr>
        <p:cNvPr id="1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p98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37" name="Google Shape;1737;p98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38" name="Google Shape;1738;p98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739" name="Google Shape;1739;p98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40" name="Google Shape;1740;p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41" name="Google Shape;1741;p98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42" name="Google Shape;1742;p98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Three storyboards">
    <p:spTree>
      <p:nvGrpSpPr>
        <p:cNvPr id="1" name="Shape 1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4" name="Google Shape;1744;p99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45" name="Google Shape;1745;p99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6" name="Google Shape;1746;p99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7" name="Google Shape;1747;p99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48" name="Google Shape;1748;p99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9" name="Google Shape;1749;p99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50" name="Google Shape;1750;p9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51" name="Google Shape;1751;p99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2" name="Google Shape;1752;p99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53" name="Google Shape;1753;p99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100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Image grid">
    <p:spTree>
      <p:nvGrpSpPr>
        <p:cNvPr id="1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101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8" name="Google Shape;1758;p101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9" name="Google Shape;1759;p101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0" name="Google Shape;1760;p101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1" name="Google Shape;1761;p101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2" name="Google Shape;1762;p101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3" name="Google Shape;1763;p101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4" name="Google Shape;1764;p101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5" name="Google Shape;1765;p101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6" name="Google Shape;1766;p101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9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42" Type="http://schemas.openxmlformats.org/officeDocument/2006/relationships/slideLayout" Target="../slideLayouts/slideLayout92.xml"/><Relationship Id="rId47" Type="http://schemas.openxmlformats.org/officeDocument/2006/relationships/slideLayout" Target="../slideLayouts/slideLayout97.xml"/><Relationship Id="rId50" Type="http://schemas.openxmlformats.org/officeDocument/2006/relationships/theme" Target="../theme/theme2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87.xml"/><Relationship Id="rId40" Type="http://schemas.openxmlformats.org/officeDocument/2006/relationships/slideLayout" Target="../slideLayouts/slideLayout90.xml"/><Relationship Id="rId45" Type="http://schemas.openxmlformats.org/officeDocument/2006/relationships/slideLayout" Target="../slideLayouts/slideLayout95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49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4" Type="http://schemas.openxmlformats.org/officeDocument/2006/relationships/slideLayout" Target="../slideLayouts/slideLayout94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43" Type="http://schemas.openxmlformats.org/officeDocument/2006/relationships/slideLayout" Target="../slideLayouts/slideLayout93.xml"/><Relationship Id="rId48" Type="http://schemas.openxmlformats.org/officeDocument/2006/relationships/slideLayout" Target="../slideLayouts/slideLayout98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slideLayout" Target="../slideLayouts/slideLayout88.xml"/><Relationship Id="rId4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70.xml"/><Relationship Id="rId41" Type="http://schemas.openxmlformats.org/officeDocument/2006/relationships/slideLayout" Target="../slideLayouts/slideLayout91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2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52"/>
          <p:cNvSpPr txBox="1">
            <a:spLocks noGrp="1"/>
          </p:cNvSpPr>
          <p:nvPr>
            <p:ph type="body" idx="1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90" name="Google Shape;890;p52"/>
          <p:cNvSpPr txBox="1">
            <a:spLocks noGrp="1"/>
          </p:cNvSpPr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91" name="Google Shape;891;p52"/>
          <p:cNvSpPr txBox="1">
            <a:spLocks noGrp="1"/>
          </p:cNvSpPr>
          <p:nvPr>
            <p:ph type="body" idx="2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  <p:sldLayoutId id="2147483737" r:id="rId40"/>
    <p:sldLayoutId id="2147483738" r:id="rId41"/>
    <p:sldLayoutId id="2147483739" r:id="rId42"/>
    <p:sldLayoutId id="2147483740" r:id="rId43"/>
    <p:sldLayoutId id="2147483741" r:id="rId44"/>
    <p:sldLayoutId id="2147483742" r:id="rId45"/>
    <p:sldLayoutId id="2147483743" r:id="rId46"/>
    <p:sldLayoutId id="2147483744" r:id="rId47"/>
    <p:sldLayoutId id="2147483745" r:id="rId48"/>
    <p:sldLayoutId id="2147483746" r:id="rId4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lynma01/femas-national-flood-insurance-policy-databa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kaggle.com/datasets/census/median-personal,-family,-and-household-income-dat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102"/>
          <p:cNvSpPr txBox="1">
            <a:spLocks noGrp="1"/>
          </p:cNvSpPr>
          <p:nvPr>
            <p:ph type="subTitle" idx="2"/>
          </p:nvPr>
        </p:nvSpPr>
        <p:spPr>
          <a:xfrm>
            <a:off x="138475" y="228600"/>
            <a:ext cx="21645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Sora"/>
                <a:ea typeface="Sora"/>
                <a:cs typeface="Sora"/>
                <a:sym typeface="Sora"/>
              </a:rPr>
              <a:t>Rachael Hobbs </a:t>
            </a:r>
            <a:endParaRPr sz="2000"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CPS 285</a:t>
            </a:r>
            <a:endParaRPr sz="1200">
              <a:latin typeface="Sora"/>
              <a:ea typeface="Sora"/>
              <a:cs typeface="Sora"/>
              <a:sym typeface="Sor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ra"/>
                <a:ea typeface="Sora"/>
                <a:cs typeface="Sora"/>
                <a:sym typeface="Sora"/>
              </a:rPr>
              <a:t>2025 / October / 20</a:t>
            </a:r>
            <a:endParaRPr sz="1200"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72" name="Google Shape;1772;p102"/>
          <p:cNvSpPr txBox="1">
            <a:spLocks noGrp="1"/>
          </p:cNvSpPr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FEMA’s NFIP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3" name="Google Shape;1773;p102"/>
          <p:cNvSpPr txBox="1">
            <a:spLocks noGrp="1"/>
          </p:cNvSpPr>
          <p:nvPr>
            <p:ph type="subTitle" idx="1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ra"/>
                <a:ea typeface="Sora"/>
                <a:cs typeface="Sora"/>
                <a:sym typeface="Sora"/>
              </a:rPr>
              <a:t>FEMA's National Flood Insurance Program EDA</a:t>
            </a:r>
            <a:endParaRPr sz="1300"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103"/>
          <p:cNvSpPr txBox="1">
            <a:spLocks noGrp="1"/>
          </p:cNvSpPr>
          <p:nvPr>
            <p:ph type="title" idx="3"/>
          </p:nvPr>
        </p:nvSpPr>
        <p:spPr>
          <a:xfrm>
            <a:off x="122675" y="1970375"/>
            <a:ext cx="3293100" cy="875100"/>
          </a:xfrm>
          <a:prstGeom prst="rect">
            <a:avLst/>
          </a:prstGeom>
        </p:spPr>
        <p:txBody>
          <a:bodyPr spcFirstLastPara="1" wrap="square" lIns="98550" tIns="98550" rIns="98550" bIns="9855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80"/>
              <a:t>Contents</a:t>
            </a:r>
            <a:endParaRPr sz="4880"/>
          </a:p>
        </p:txBody>
      </p:sp>
      <p:sp>
        <p:nvSpPr>
          <p:cNvPr id="1779" name="Google Shape;1779;p103"/>
          <p:cNvSpPr txBox="1">
            <a:spLocks noGrp="1"/>
          </p:cNvSpPr>
          <p:nvPr>
            <p:ph type="title" idx="17"/>
          </p:nvPr>
        </p:nvSpPr>
        <p:spPr>
          <a:xfrm>
            <a:off x="228600" y="4748070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780" name="Google Shape;1780;p103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890000" cy="198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781" name="Google Shape;1781;p103"/>
          <p:cNvSpPr txBox="1">
            <a:spLocks noGrp="1"/>
          </p:cNvSpPr>
          <p:nvPr>
            <p:ph type="subTitle" idx="15"/>
          </p:nvPr>
        </p:nvSpPr>
        <p:spPr>
          <a:xfrm>
            <a:off x="4382850" y="975300"/>
            <a:ext cx="4652100" cy="3485700"/>
          </a:xfrm>
          <a:prstGeom prst="rect">
            <a:avLst/>
          </a:prstGeom>
        </p:spPr>
        <p:txBody>
          <a:bodyPr spcFirstLastPara="1" wrap="square" lIns="0" tIns="0" rIns="98550" bIns="98550" anchor="b" anchorCtr="0">
            <a:noAutofit/>
          </a:bodyPr>
          <a:lstStyle/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Data Source and Description</a:t>
            </a:r>
            <a:endParaRPr sz="1477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77" dirty="0"/>
          </a:p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Goal / Analytic Questions</a:t>
            </a:r>
            <a:endParaRPr sz="1477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77" dirty="0"/>
          </a:p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Methods / Steps :</a:t>
            </a:r>
            <a:endParaRPr sz="1477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77" dirty="0"/>
              <a:t>Data Preparation &amp; Transformation</a:t>
            </a:r>
            <a:endParaRPr sz="1477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77" dirty="0"/>
          </a:p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Methods / Steps :</a:t>
            </a:r>
            <a:endParaRPr sz="1477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77" dirty="0"/>
              <a:t>Analysis &amp; Modeling</a:t>
            </a:r>
            <a:endParaRPr sz="147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77" dirty="0"/>
          </a:p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Challenges</a:t>
            </a:r>
            <a:endParaRPr sz="147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77" dirty="0"/>
          </a:p>
          <a:p>
            <a:pPr marL="134753" lvl="0" indent="0" algn="l" rtl="0">
              <a:spcBef>
                <a:spcPts val="0"/>
              </a:spcBef>
              <a:spcAft>
                <a:spcPts val="0"/>
              </a:spcAft>
              <a:buSzPts val="1478"/>
            </a:pPr>
            <a:r>
              <a:rPr lang="en" sz="1477" dirty="0"/>
              <a:t>Timeline / Milestones</a:t>
            </a:r>
            <a:endParaRPr sz="1177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77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6" name="Google Shape;1786;p104"/>
          <p:cNvSpPr txBox="1">
            <a:spLocks noGrp="1"/>
          </p:cNvSpPr>
          <p:nvPr>
            <p:ph type="title"/>
          </p:nvPr>
        </p:nvSpPr>
        <p:spPr>
          <a:xfrm>
            <a:off x="3446125" y="1709075"/>
            <a:ext cx="19392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IBM Plex Sans"/>
                <a:ea typeface="IBM Plex Sans"/>
                <a:cs typeface="IBM Plex Sans"/>
                <a:sym typeface="IBM Plex Sans"/>
              </a:rPr>
              <a:t>Main Source</a:t>
            </a:r>
            <a:endParaRPr sz="1200" b="1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FEMA NFIP</a:t>
            </a:r>
            <a:endParaRPr sz="1200" b="1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Via </a:t>
            </a:r>
            <a:r>
              <a:rPr lang="en" sz="1200" u="sng">
                <a:solidFill>
                  <a:schemeClr val="hlink"/>
                </a:solidFill>
                <a:latin typeface="IBM Plex Sans Medium"/>
                <a:ea typeface="IBM Plex Sans Medium"/>
                <a:cs typeface="IBM Plex Sans Medium"/>
                <a:sym typeface="IBM Plex Sans Medium"/>
                <a:hlinkClick r:id="rId3"/>
              </a:rPr>
              <a:t>Kaggle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Large dataset: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50 Million + observations 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45 variables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787" name="Google Shape;1787;p104"/>
          <p:cNvSpPr txBox="1">
            <a:spLocks noGrp="1"/>
          </p:cNvSpPr>
          <p:nvPr>
            <p:ph type="title" idx="2"/>
          </p:nvPr>
        </p:nvSpPr>
        <p:spPr>
          <a:xfrm>
            <a:off x="7148925" y="1709075"/>
            <a:ext cx="1817400" cy="24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IBM Plex Sans"/>
                <a:ea typeface="IBM Plex Sans"/>
                <a:cs typeface="IBM Plex Sans"/>
                <a:sym typeface="IBM Plex Sans"/>
              </a:rPr>
              <a:t>Data Format Features</a:t>
            </a:r>
            <a:endParaRPr sz="1200" b="1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Flood zone rating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Building elevation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Location codes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Building type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Total insurance coverage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Total insurance premium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5 Date Time features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788" name="Google Shape;1788;p104"/>
          <p:cNvSpPr txBox="1">
            <a:spLocks noGrp="1"/>
          </p:cNvSpPr>
          <p:nvPr>
            <p:ph type="title" idx="3"/>
          </p:nvPr>
        </p:nvSpPr>
        <p:spPr>
          <a:xfrm>
            <a:off x="5385325" y="1709075"/>
            <a:ext cx="1817400" cy="2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latin typeface="IBM Plex Sans"/>
                <a:ea typeface="IBM Plex Sans"/>
                <a:cs typeface="IBM Plex Sans"/>
                <a:sym typeface="IBM Plex Sans"/>
              </a:rPr>
              <a:t>Secondary Source</a:t>
            </a:r>
            <a:endParaRPr sz="1200" b="1" u="sng"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U.S. Census Bureau Median Income Data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latin typeface="IBM Plex Sans Medium"/>
                <a:ea typeface="IBM Plex Sans Medium"/>
                <a:cs typeface="IBM Plex Sans Medium"/>
                <a:sym typeface="IBM Plex Sans Medium"/>
              </a:rPr>
              <a:t>Via </a:t>
            </a:r>
            <a:r>
              <a:rPr lang="en" sz="1200" u="sng">
                <a:solidFill>
                  <a:schemeClr val="hlink"/>
                </a:solidFill>
                <a:latin typeface="IBM Plex Sans Medium"/>
                <a:ea typeface="IBM Plex Sans Medium"/>
                <a:cs typeface="IBM Plex Sans Medium"/>
                <a:sym typeface="IBM Plex Sans Medium"/>
                <a:hlinkClick r:id="rId4"/>
              </a:rPr>
              <a:t>Kaggle</a:t>
            </a:r>
            <a:endParaRPr sz="12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Required to answer analytic question and demonstrate the merging/joining requirement 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1789" name="Google Shape;1789;p104"/>
          <p:cNvSpPr txBox="1">
            <a:spLocks noGrp="1"/>
          </p:cNvSpPr>
          <p:nvPr>
            <p:ph type="title" idx="5"/>
          </p:nvPr>
        </p:nvSpPr>
        <p:spPr>
          <a:xfrm>
            <a:off x="108300" y="603450"/>
            <a:ext cx="9035400" cy="1105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 &amp; Description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104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9392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791" name="Google Shape;1791;p104"/>
          <p:cNvSpPr txBox="1">
            <a:spLocks noGrp="1"/>
          </p:cNvSpPr>
          <p:nvPr>
            <p:ph type="title" idx="6"/>
          </p:nvPr>
        </p:nvSpPr>
        <p:spPr>
          <a:xfrm>
            <a:off x="108300" y="1801500"/>
            <a:ext cx="3317100" cy="12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FEMA’s National Flood Insurance Program Redacted Policies</a:t>
            </a:r>
            <a:endParaRPr sz="1400"/>
          </a:p>
        </p:txBody>
      </p:sp>
      <p:sp>
        <p:nvSpPr>
          <p:cNvPr id="1792" name="Google Shape;1792;p104"/>
          <p:cNvSpPr txBox="1">
            <a:spLocks noGrp="1"/>
          </p:cNvSpPr>
          <p:nvPr>
            <p:ph type="title" idx="7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793" name="Google Shape;1793;p104"/>
          <p:cNvSpPr/>
          <p:nvPr/>
        </p:nvSpPr>
        <p:spPr>
          <a:xfrm rot="10800000" flipH="1">
            <a:off x="-8900" y="1627650"/>
            <a:ext cx="9152700" cy="594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105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799" name="Google Shape;1799;p105"/>
          <p:cNvSpPr txBox="1">
            <a:spLocks noGrp="1"/>
          </p:cNvSpPr>
          <p:nvPr>
            <p:ph type="title" idx="6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A2</a:t>
            </a:r>
            <a:endParaRPr/>
          </a:p>
        </p:txBody>
      </p:sp>
      <p:sp>
        <p:nvSpPr>
          <p:cNvPr id="1800" name="Google Shape;1800;p105"/>
          <p:cNvSpPr txBox="1">
            <a:spLocks noGrp="1"/>
          </p:cNvSpPr>
          <p:nvPr>
            <p:ph type="title" idx="4"/>
          </p:nvPr>
        </p:nvSpPr>
        <p:spPr>
          <a:xfrm>
            <a:off x="38100" y="319650"/>
            <a:ext cx="4357500" cy="4926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Goal / Analytic Questions</a:t>
            </a:r>
            <a:endParaRPr sz="2000"/>
          </a:p>
        </p:txBody>
      </p:sp>
      <p:sp>
        <p:nvSpPr>
          <p:cNvPr id="1801" name="Google Shape;1801;p105"/>
          <p:cNvSpPr txBox="1">
            <a:spLocks noGrp="1"/>
          </p:cNvSpPr>
          <p:nvPr>
            <p:ph type="title" idx="5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A1</a:t>
            </a:r>
            <a:endParaRPr/>
          </a:p>
        </p:txBody>
      </p:sp>
      <p:sp>
        <p:nvSpPr>
          <p:cNvPr id="1802" name="Google Shape;1802;p105"/>
          <p:cNvSpPr txBox="1">
            <a:spLocks noGrp="1"/>
          </p:cNvSpPr>
          <p:nvPr>
            <p:ph type="title" idx="7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A3</a:t>
            </a:r>
            <a:endParaRPr/>
          </a:p>
        </p:txBody>
      </p:sp>
      <p:sp>
        <p:nvSpPr>
          <p:cNvPr id="1803" name="Google Shape;1803;p105"/>
          <p:cNvSpPr txBox="1">
            <a:spLocks noGrp="1"/>
          </p:cNvSpPr>
          <p:nvPr>
            <p:ph type="title" idx="2"/>
          </p:nvPr>
        </p:nvSpPr>
        <p:spPr>
          <a:xfrm>
            <a:off x="134550" y="2998013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1804" name="Google Shape;1804;p105"/>
          <p:cNvSpPr txBox="1">
            <a:spLocks noGrp="1"/>
          </p:cNvSpPr>
          <p:nvPr>
            <p:ph type="title" idx="8"/>
          </p:nvPr>
        </p:nvSpPr>
        <p:spPr>
          <a:xfrm>
            <a:off x="38100" y="93150"/>
            <a:ext cx="21297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05" name="Google Shape;1805;p105"/>
          <p:cNvSpPr txBox="1">
            <a:spLocks noGrp="1"/>
          </p:cNvSpPr>
          <p:nvPr>
            <p:ph type="body" idx="15"/>
          </p:nvPr>
        </p:nvSpPr>
        <p:spPr>
          <a:xfrm>
            <a:off x="3808913" y="2998025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Time-series analysis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DateTime conversion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Comparison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6" name="Google Shape;1806;p105"/>
          <p:cNvSpPr txBox="1">
            <a:spLocks noGrp="1"/>
          </p:cNvSpPr>
          <p:nvPr>
            <p:ph type="body" idx="17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How does the average premium rate (Premium / Coverage) for residential buildings compare to commercial buildings across different flood zone ratings?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7" name="Google Shape;1807;p105"/>
          <p:cNvSpPr txBox="1">
            <a:spLocks noGrp="1"/>
          </p:cNvSpPr>
          <p:nvPr>
            <p:ph type="body" idx="18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For policies issued over time, has the amount of high-risk flood zone ratings increased compared to low-risk zones?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8" name="Google Shape;1808;p105"/>
          <p:cNvSpPr txBox="1">
            <a:spLocks noGrp="1"/>
          </p:cNvSpPr>
          <p:nvPr>
            <p:ph type="body" idx="19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is the correlation between the geographic location (State / County) and high-risk flood zone ratings?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9" name="Google Shape;1809;p105"/>
          <p:cNvSpPr txBox="1">
            <a:spLocks noGrp="1"/>
          </p:cNvSpPr>
          <p:nvPr>
            <p:ph type="body" idx="13"/>
          </p:nvPr>
        </p:nvSpPr>
        <p:spPr>
          <a:xfrm>
            <a:off x="6291813" y="2998025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Correlation Map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PCA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Comparison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0" name="Google Shape;1810;p105"/>
          <p:cNvSpPr txBox="1">
            <a:spLocks noGrp="1"/>
          </p:cNvSpPr>
          <p:nvPr>
            <p:ph type="body" idx="14"/>
          </p:nvPr>
        </p:nvSpPr>
        <p:spPr>
          <a:xfrm>
            <a:off x="1326025" y="2998025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Summarize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Filter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Computation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11" name="Google Shape;1811;p105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cxnSp>
        <p:nvCxnSpPr>
          <p:cNvPr id="1812" name="Google Shape;1812;p105"/>
          <p:cNvCxnSpPr/>
          <p:nvPr/>
        </p:nvCxnSpPr>
        <p:spPr>
          <a:xfrm>
            <a:off x="1409275" y="1385175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106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</a:t>
            </a:r>
            <a:endParaRPr/>
          </a:p>
        </p:txBody>
      </p:sp>
      <p:sp>
        <p:nvSpPr>
          <p:cNvPr id="1818" name="Google Shape;1818;p106"/>
          <p:cNvSpPr txBox="1">
            <a:spLocks noGrp="1"/>
          </p:cNvSpPr>
          <p:nvPr>
            <p:ph type="title" idx="6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A5</a:t>
            </a:r>
            <a:endParaRPr/>
          </a:p>
        </p:txBody>
      </p:sp>
      <p:sp>
        <p:nvSpPr>
          <p:cNvPr id="1819" name="Google Shape;1819;p106"/>
          <p:cNvSpPr txBox="1">
            <a:spLocks noGrp="1"/>
          </p:cNvSpPr>
          <p:nvPr>
            <p:ph type="title" idx="4"/>
          </p:nvPr>
        </p:nvSpPr>
        <p:spPr>
          <a:xfrm>
            <a:off x="38100" y="319650"/>
            <a:ext cx="4445700" cy="4926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Goal / Analytic Questions</a:t>
            </a:r>
            <a:endParaRPr sz="2000"/>
          </a:p>
        </p:txBody>
      </p:sp>
      <p:sp>
        <p:nvSpPr>
          <p:cNvPr id="1820" name="Google Shape;1820;p106"/>
          <p:cNvSpPr txBox="1">
            <a:spLocks noGrp="1"/>
          </p:cNvSpPr>
          <p:nvPr>
            <p:ph type="title" idx="5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A4</a:t>
            </a:r>
            <a:endParaRPr/>
          </a:p>
        </p:txBody>
      </p:sp>
      <p:sp>
        <p:nvSpPr>
          <p:cNvPr id="1821" name="Google Shape;1821;p106"/>
          <p:cNvSpPr txBox="1">
            <a:spLocks noGrp="1"/>
          </p:cNvSpPr>
          <p:nvPr>
            <p:ph type="title" idx="7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  <p:sp>
        <p:nvSpPr>
          <p:cNvPr id="1822" name="Google Shape;1822;p106"/>
          <p:cNvSpPr txBox="1">
            <a:spLocks noGrp="1"/>
          </p:cNvSpPr>
          <p:nvPr>
            <p:ph type="title" idx="2"/>
          </p:nvPr>
        </p:nvSpPr>
        <p:spPr>
          <a:xfrm>
            <a:off x="134550" y="3021538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Techniques</a:t>
            </a:r>
            <a:endParaRPr/>
          </a:p>
        </p:txBody>
      </p:sp>
      <p:sp>
        <p:nvSpPr>
          <p:cNvPr id="1823" name="Google Shape;1823;p106"/>
          <p:cNvSpPr txBox="1">
            <a:spLocks noGrp="1"/>
          </p:cNvSpPr>
          <p:nvPr>
            <p:ph type="title" idx="8"/>
          </p:nvPr>
        </p:nvSpPr>
        <p:spPr>
          <a:xfrm>
            <a:off x="38100" y="93150"/>
            <a:ext cx="21297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24" name="Google Shape;1824;p106"/>
          <p:cNvSpPr txBox="1">
            <a:spLocks noGrp="1"/>
          </p:cNvSpPr>
          <p:nvPr>
            <p:ph type="body" idx="15"/>
          </p:nvPr>
        </p:nvSpPr>
        <p:spPr>
          <a:xfrm>
            <a:off x="3808863" y="30215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Filter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Summarize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Group By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5" name="Google Shape;1825;p106"/>
          <p:cNvSpPr txBox="1">
            <a:spLocks noGrp="1"/>
          </p:cNvSpPr>
          <p:nvPr>
            <p:ph type="body" idx="17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After merging with external data, what is the relationship between the median income of a ZIP code and the average premium rate in the area?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6" name="Google Shape;1826;p106"/>
          <p:cNvSpPr txBox="1">
            <a:spLocks noGrp="1"/>
          </p:cNvSpPr>
          <p:nvPr>
            <p:ph type="body" idx="18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What percentage of policies are “grandfathered” in each state?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7" name="Google Shape;1827;p106"/>
          <p:cNvSpPr txBox="1">
            <a:spLocks noGrp="1"/>
          </p:cNvSpPr>
          <p:nvPr>
            <p:ph type="body" idx="19"/>
          </p:nvPr>
        </p:nvSpPr>
        <p:spPr>
          <a:xfrm>
            <a:off x="6291725" y="1524225"/>
            <a:ext cx="2296500" cy="20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Can we predict whether a policy will have a high premium rate (top X% of rates) given the policy’s features?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Can we predict Premium amount based on other features to make suggestions for future policies?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8" name="Google Shape;1828;p106"/>
          <p:cNvSpPr txBox="1">
            <a:spLocks noGrp="1"/>
          </p:cNvSpPr>
          <p:nvPr>
            <p:ph type="body" idx="13"/>
          </p:nvPr>
        </p:nvSpPr>
        <p:spPr>
          <a:xfrm>
            <a:off x="6291713" y="30215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Machine Learning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Classification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Linear Regression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9" name="Google Shape;1829;p106"/>
          <p:cNvSpPr txBox="1">
            <a:spLocks noGrp="1"/>
          </p:cNvSpPr>
          <p:nvPr>
            <p:ph type="body" idx="14"/>
          </p:nvPr>
        </p:nvSpPr>
        <p:spPr>
          <a:xfrm>
            <a:off x="1326025" y="30215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Merging / Joining datasets</a:t>
            </a:r>
            <a:endParaRPr>
              <a:solidFill>
                <a:schemeClr val="dk2"/>
              </a:solidFill>
            </a:endParaRPr>
          </a:p>
          <a:p>
            <a:pPr marL="1143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➔"/>
            </a:pPr>
            <a:r>
              <a:rPr lang="en">
                <a:solidFill>
                  <a:schemeClr val="dk2"/>
                </a:solidFill>
              </a:rPr>
              <a:t>Computation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0" name="Google Shape;1830;p106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cxnSp>
        <p:nvCxnSpPr>
          <p:cNvPr id="1831" name="Google Shape;1831;p106"/>
          <p:cNvCxnSpPr/>
          <p:nvPr/>
        </p:nvCxnSpPr>
        <p:spPr>
          <a:xfrm>
            <a:off x="1409275" y="1385175"/>
            <a:ext cx="7734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prism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p107"/>
          <p:cNvSpPr txBox="1">
            <a:spLocks noGrp="1"/>
          </p:cNvSpPr>
          <p:nvPr>
            <p:ph type="title" idx="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837" name="Google Shape;1837;p107"/>
          <p:cNvSpPr txBox="1">
            <a:spLocks noGrp="1"/>
          </p:cNvSpPr>
          <p:nvPr>
            <p:ph type="title"/>
          </p:nvPr>
        </p:nvSpPr>
        <p:spPr>
          <a:xfrm>
            <a:off x="38100" y="0"/>
            <a:ext cx="1939200" cy="2826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38" name="Google Shape;1838;p107"/>
          <p:cNvSpPr txBox="1">
            <a:spLocks noGrp="1"/>
          </p:cNvSpPr>
          <p:nvPr>
            <p:ph type="subTitle" idx="1"/>
          </p:nvPr>
        </p:nvSpPr>
        <p:spPr>
          <a:xfrm>
            <a:off x="115025" y="1746075"/>
            <a:ext cx="1939200" cy="27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Medium"/>
                <a:ea typeface="IBM Plex Sans Medium"/>
                <a:cs typeface="IBM Plex Sans Medium"/>
                <a:sym typeface="IBM Plex Sans Medium"/>
              </a:rPr>
              <a:t>Load &amp; Filter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Load 50M+ observations dataset (handling memory usage)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Filter the data down to a manageable size, initially targeting Michigan or similar subset of regions. 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Use random sample subset to help with visualization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Select a subset of 45 features for Machine Learning</a:t>
            </a:r>
            <a:endParaRPr sz="1000"/>
          </a:p>
        </p:txBody>
      </p:sp>
      <p:sp>
        <p:nvSpPr>
          <p:cNvPr id="1839" name="Google Shape;1839;p107"/>
          <p:cNvSpPr txBox="1">
            <a:spLocks noGrp="1"/>
          </p:cNvSpPr>
          <p:nvPr>
            <p:ph type="subTitle" idx="5"/>
          </p:nvPr>
        </p:nvSpPr>
        <p:spPr>
          <a:xfrm>
            <a:off x="2224200" y="3283275"/>
            <a:ext cx="19392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Medium"/>
                <a:ea typeface="IBM Plex Sans Medium"/>
                <a:cs typeface="IBM Plex Sans Medium"/>
                <a:sym typeface="IBM Plex Sans Medium"/>
              </a:rPr>
              <a:t>Data Cleaning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Use Regular Expressions to standardize or extract core flood zone designation from raw Flood zone rating string</a:t>
            </a:r>
            <a:endParaRPr sz="1000"/>
          </a:p>
        </p:txBody>
      </p:sp>
      <p:sp>
        <p:nvSpPr>
          <p:cNvPr id="1840" name="Google Shape;1840;p107"/>
          <p:cNvSpPr txBox="1">
            <a:spLocks noGrp="1"/>
          </p:cNvSpPr>
          <p:nvPr>
            <p:ph type="subTitle" idx="6"/>
          </p:nvPr>
        </p:nvSpPr>
        <p:spPr>
          <a:xfrm>
            <a:off x="4283400" y="1746075"/>
            <a:ext cx="46887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ra Medium"/>
                <a:ea typeface="Sora Medium"/>
                <a:cs typeface="Sora Medium"/>
                <a:sym typeface="Sora Medium"/>
              </a:rPr>
              <a:t>Grouping / Aggregating</a:t>
            </a:r>
            <a:endParaRPr sz="1100">
              <a:latin typeface="Sora Medium"/>
              <a:ea typeface="Sora Medium"/>
              <a:cs typeface="Sora Medium"/>
              <a:sym typeface="So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Extensive use of groupby() to calculate average premium rates across different categories</a:t>
            </a:r>
            <a:endParaRPr sz="1000"/>
          </a:p>
        </p:txBody>
      </p:sp>
      <p:sp>
        <p:nvSpPr>
          <p:cNvPr id="1841" name="Google Shape;1841;p107"/>
          <p:cNvSpPr txBox="1">
            <a:spLocks noGrp="1"/>
          </p:cNvSpPr>
          <p:nvPr>
            <p:ph type="subTitle" idx="3"/>
          </p:nvPr>
        </p:nvSpPr>
        <p:spPr>
          <a:xfrm>
            <a:off x="4282575" y="457188"/>
            <a:ext cx="4688700" cy="11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 Medium"/>
                <a:ea typeface="Sora Medium"/>
                <a:cs typeface="Sora Medium"/>
                <a:sym typeface="Sora Medium"/>
              </a:rPr>
              <a:t>Feature Engineering</a:t>
            </a:r>
            <a:endParaRPr>
              <a:latin typeface="Sora Medium"/>
              <a:ea typeface="Sora Medium"/>
              <a:cs typeface="Sora Medium"/>
              <a:sym typeface="Sora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Create the target variable:</a:t>
            </a:r>
            <a:endParaRPr sz="100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Premium Rate = Total Insurance Premium \ Total Insurance Coverage</a:t>
            </a:r>
            <a:endParaRPr sz="1000"/>
          </a:p>
        </p:txBody>
      </p:sp>
      <p:sp>
        <p:nvSpPr>
          <p:cNvPr id="1842" name="Google Shape;1842;p107"/>
          <p:cNvSpPr txBox="1">
            <a:spLocks noGrp="1"/>
          </p:cNvSpPr>
          <p:nvPr>
            <p:ph type="subTitle" idx="4"/>
          </p:nvPr>
        </p:nvSpPr>
        <p:spPr>
          <a:xfrm>
            <a:off x="2230350" y="1746075"/>
            <a:ext cx="17619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ra Medium"/>
                <a:ea typeface="Sora Medium"/>
                <a:cs typeface="Sora Medium"/>
                <a:sym typeface="Sora Medium"/>
              </a:rPr>
              <a:t>Type Conversion</a:t>
            </a:r>
            <a:endParaRPr sz="1100">
              <a:latin typeface="Sora Medium"/>
              <a:ea typeface="Sora Medium"/>
              <a:cs typeface="Sora Medium"/>
              <a:sym typeface="Sora Medium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Convert DateTime objects for 5 columns</a:t>
            </a:r>
            <a:endParaRPr sz="1000"/>
          </a:p>
        </p:txBody>
      </p:sp>
      <p:sp>
        <p:nvSpPr>
          <p:cNvPr id="1843" name="Google Shape;1843;p107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43245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 &amp; Transformation</a:t>
            </a:r>
            <a:endParaRPr/>
          </a:p>
        </p:txBody>
      </p:sp>
      <p:sp>
        <p:nvSpPr>
          <p:cNvPr id="1844" name="Google Shape;1844;p107"/>
          <p:cNvSpPr/>
          <p:nvPr/>
        </p:nvSpPr>
        <p:spPr>
          <a:xfrm>
            <a:off x="0" y="1710375"/>
            <a:ext cx="1939200" cy="3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5" name="Google Shape;1845;p107"/>
          <p:cNvSpPr/>
          <p:nvPr/>
        </p:nvSpPr>
        <p:spPr>
          <a:xfrm rot="10800000" flipH="1">
            <a:off x="4282575" y="450222"/>
            <a:ext cx="4861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6" name="Google Shape;1846;p107"/>
          <p:cNvSpPr/>
          <p:nvPr/>
        </p:nvSpPr>
        <p:spPr>
          <a:xfrm>
            <a:off x="2289300" y="1693675"/>
            <a:ext cx="1702800" cy="3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7" name="Google Shape;1847;p107"/>
          <p:cNvSpPr/>
          <p:nvPr/>
        </p:nvSpPr>
        <p:spPr>
          <a:xfrm>
            <a:off x="2285463" y="3274445"/>
            <a:ext cx="1761900" cy="3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8" name="Google Shape;1848;p107"/>
          <p:cNvSpPr/>
          <p:nvPr/>
        </p:nvSpPr>
        <p:spPr>
          <a:xfrm rot="10800000" flipH="1">
            <a:off x="4282575" y="1703350"/>
            <a:ext cx="4861500" cy="3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49" name="Google Shape;1849;p107"/>
          <p:cNvSpPr txBox="1">
            <a:spLocks noGrp="1"/>
          </p:cNvSpPr>
          <p:nvPr>
            <p:ph type="subTitle" idx="6"/>
          </p:nvPr>
        </p:nvSpPr>
        <p:spPr>
          <a:xfrm>
            <a:off x="4282586" y="3283275"/>
            <a:ext cx="23436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ora Medium"/>
                <a:ea typeface="Sora Medium"/>
                <a:cs typeface="Sora Medium"/>
                <a:sym typeface="Sora Medium"/>
              </a:rPr>
              <a:t>Handling Missing Data</a:t>
            </a:r>
            <a:endParaRPr sz="1100">
              <a:latin typeface="Sora Medium"/>
              <a:ea typeface="Sora Medium"/>
              <a:cs typeface="Sora Medium"/>
              <a:sym typeface="Sora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Identify columns with high null counts then impute categorical fields with “No” or “Unknown”</a:t>
            </a:r>
            <a:endParaRPr sz="1000"/>
          </a:p>
        </p:txBody>
      </p:sp>
      <p:sp>
        <p:nvSpPr>
          <p:cNvPr id="1850" name="Google Shape;1850;p107"/>
          <p:cNvSpPr txBox="1">
            <a:spLocks noGrp="1"/>
          </p:cNvSpPr>
          <p:nvPr>
            <p:ph type="subTitle" idx="7"/>
          </p:nvPr>
        </p:nvSpPr>
        <p:spPr>
          <a:xfrm>
            <a:off x="6918175" y="3323538"/>
            <a:ext cx="21162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BM Plex Sans Medium"/>
                <a:ea typeface="IBM Plex Sans Medium"/>
                <a:cs typeface="IBM Plex Sans Medium"/>
                <a:sym typeface="IBM Plex Sans Medium"/>
              </a:rPr>
              <a:t>Merging / Joining</a:t>
            </a:r>
            <a:endParaRPr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000"/>
              <a:t>Join the main FEMA dataset with external Median Income Dataset using common keys like ZIP code or Census Tract</a:t>
            </a:r>
            <a:endParaRPr sz="1000"/>
          </a:p>
        </p:txBody>
      </p:sp>
      <p:sp>
        <p:nvSpPr>
          <p:cNvPr id="1851" name="Google Shape;1851;p107"/>
          <p:cNvSpPr/>
          <p:nvPr/>
        </p:nvSpPr>
        <p:spPr>
          <a:xfrm>
            <a:off x="4278600" y="3283275"/>
            <a:ext cx="2343600" cy="32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2" name="Google Shape;1852;p107"/>
          <p:cNvSpPr/>
          <p:nvPr/>
        </p:nvSpPr>
        <p:spPr>
          <a:xfrm>
            <a:off x="6892500" y="3277153"/>
            <a:ext cx="2251500" cy="3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108"/>
          <p:cNvSpPr/>
          <p:nvPr/>
        </p:nvSpPr>
        <p:spPr>
          <a:xfrm>
            <a:off x="6450463" y="1068125"/>
            <a:ext cx="2006700" cy="347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8" name="Google Shape;1858;p108"/>
          <p:cNvSpPr/>
          <p:nvPr/>
        </p:nvSpPr>
        <p:spPr>
          <a:xfrm>
            <a:off x="2721150" y="1068125"/>
            <a:ext cx="2006700" cy="347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59" name="Google Shape;1859;p108"/>
          <p:cNvSpPr/>
          <p:nvPr/>
        </p:nvSpPr>
        <p:spPr>
          <a:xfrm>
            <a:off x="4577544" y="1068125"/>
            <a:ext cx="2006700" cy="347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0" name="Google Shape;1860;p108"/>
          <p:cNvSpPr/>
          <p:nvPr/>
        </p:nvSpPr>
        <p:spPr>
          <a:xfrm>
            <a:off x="857838" y="1068125"/>
            <a:ext cx="2006700" cy="34779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1" name="Google Shape;1861;p108"/>
          <p:cNvSpPr/>
          <p:nvPr/>
        </p:nvSpPr>
        <p:spPr>
          <a:xfrm>
            <a:off x="6450481" y="1068125"/>
            <a:ext cx="2006700" cy="3477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3"/>
              </a:gs>
              <a:gs pos="77000">
                <a:schemeClr val="accen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2" name="Google Shape;1862;p108"/>
          <p:cNvSpPr txBox="1">
            <a:spLocks noGrp="1"/>
          </p:cNvSpPr>
          <p:nvPr>
            <p:ph type="title"/>
          </p:nvPr>
        </p:nvSpPr>
        <p:spPr>
          <a:xfrm>
            <a:off x="1865850" y="340250"/>
            <a:ext cx="2862000" cy="4527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Analysis &amp; Modeling</a:t>
            </a:r>
            <a:endParaRPr sz="2000"/>
          </a:p>
        </p:txBody>
      </p:sp>
      <p:sp>
        <p:nvSpPr>
          <p:cNvPr id="1863" name="Google Shape;1863;p108"/>
          <p:cNvSpPr txBox="1">
            <a:spLocks noGrp="1"/>
          </p:cNvSpPr>
          <p:nvPr>
            <p:ph type="subTitle" idx="13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Exploratory Data Analysis (EDA)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64" name="Google Shape;1864;p108"/>
          <p:cNvSpPr txBox="1">
            <a:spLocks noGrp="1"/>
          </p:cNvSpPr>
          <p:nvPr>
            <p:ph type="subTitle" idx="3"/>
          </p:nvPr>
        </p:nvSpPr>
        <p:spPr>
          <a:xfrm>
            <a:off x="1043550" y="2439925"/>
            <a:ext cx="1754400" cy="15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visualizations: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Line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Bar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Histogram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Scatter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Heatmap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PCA</a:t>
            </a:r>
            <a:endParaRPr/>
          </a:p>
        </p:txBody>
      </p:sp>
      <p:sp>
        <p:nvSpPr>
          <p:cNvPr id="1865" name="Google Shape;1865;p108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866" name="Google Shape;1866;p108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20067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67" name="Google Shape;1867;p108"/>
          <p:cNvSpPr txBox="1">
            <a:spLocks noGrp="1"/>
          </p:cNvSpPr>
          <p:nvPr>
            <p:ph type="subTitle" idx="2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Classification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Target &amp; Model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868" name="Google Shape;1868;p108"/>
          <p:cNvSpPr txBox="1">
            <a:spLocks noGrp="1"/>
          </p:cNvSpPr>
          <p:nvPr>
            <p:ph type="subTitle" idx="5"/>
          </p:nvPr>
        </p:nvSpPr>
        <p:spPr>
          <a:xfrm>
            <a:off x="2795850" y="2515350"/>
            <a:ext cx="18231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High Premium (top 50%)</a:t>
            </a: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Extreme Premium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(top 10%)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Random Forest Classifier</a:t>
            </a:r>
            <a:endParaRPr/>
          </a:p>
        </p:txBody>
      </p:sp>
      <p:sp>
        <p:nvSpPr>
          <p:cNvPr id="1869" name="Google Shape;1869;p108"/>
          <p:cNvSpPr txBox="1">
            <a:spLocks noGrp="1"/>
          </p:cNvSpPr>
          <p:nvPr>
            <p:ph type="subTitle" idx="4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Regression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Target &amp; Models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1870" name="Google Shape;1870;p108"/>
          <p:cNvSpPr txBox="1">
            <a:spLocks noGrp="1"/>
          </p:cNvSpPr>
          <p:nvPr>
            <p:ph type="subTitle" idx="7"/>
          </p:nvPr>
        </p:nvSpPr>
        <p:spPr>
          <a:xfrm>
            <a:off x="4627350" y="2515350"/>
            <a:ext cx="18231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Premium Amount in Dollars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/>
              <a:t>Linear Regression</a:t>
            </a:r>
            <a:endParaRPr/>
          </a:p>
        </p:txBody>
      </p:sp>
      <p:sp>
        <p:nvSpPr>
          <p:cNvPr id="1871" name="Google Shape;1871;p108"/>
          <p:cNvSpPr txBox="1">
            <a:spLocks noGrp="1"/>
          </p:cNvSpPr>
          <p:nvPr>
            <p:ph type="subTitle" idx="6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Evaluation</a:t>
            </a:r>
            <a:endParaRPr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72" name="Google Shape;1872;p108"/>
          <p:cNvSpPr txBox="1">
            <a:spLocks noGrp="1"/>
          </p:cNvSpPr>
          <p:nvPr>
            <p:ph type="subTitle" idx="8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Performance Metrics: 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Accuracy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Precision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Recall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Sensitivity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Specificity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</a:pPr>
            <a:r>
              <a:rPr lang="en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MSE</a:t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3" name="Google Shape;1873;p108"/>
          <p:cNvSpPr txBox="1">
            <a:spLocks noGrp="1"/>
          </p:cNvSpPr>
          <p:nvPr>
            <p:ph type="title" idx="17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74" name="Google Shape;1874;p108"/>
          <p:cNvSpPr txBox="1">
            <a:spLocks noGrp="1"/>
          </p:cNvSpPr>
          <p:nvPr>
            <p:ph type="title" idx="14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75" name="Google Shape;1875;p108"/>
          <p:cNvSpPr txBox="1">
            <a:spLocks noGrp="1"/>
          </p:cNvSpPr>
          <p:nvPr>
            <p:ph type="title" idx="16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876" name="Google Shape;1876;p108"/>
          <p:cNvSpPr txBox="1">
            <a:spLocks noGrp="1"/>
          </p:cNvSpPr>
          <p:nvPr>
            <p:ph type="title" idx="15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877" name="Google Shape;1877;p108"/>
          <p:cNvSpPr/>
          <p:nvPr/>
        </p:nvSpPr>
        <p:spPr>
          <a:xfrm rot="10800000" flipH="1">
            <a:off x="2718475" y="3354000"/>
            <a:ext cx="3733500" cy="4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1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000"/>
                                        <p:tgtEl>
                                          <p:spTgt spid="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p109"/>
          <p:cNvSpPr/>
          <p:nvPr/>
        </p:nvSpPr>
        <p:spPr>
          <a:xfrm rot="5400000">
            <a:off x="2145600" y="1518313"/>
            <a:ext cx="482400" cy="6402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83" name="Google Shape;1883;p109"/>
          <p:cNvSpPr/>
          <p:nvPr/>
        </p:nvSpPr>
        <p:spPr>
          <a:xfrm rot="5400000">
            <a:off x="318875" y="1518313"/>
            <a:ext cx="482400" cy="6402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84" name="Google Shape;1884;p109"/>
          <p:cNvSpPr/>
          <p:nvPr/>
        </p:nvSpPr>
        <p:spPr>
          <a:xfrm rot="5400000">
            <a:off x="4031538" y="1518313"/>
            <a:ext cx="482400" cy="6402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85" name="Google Shape;1885;p109"/>
          <p:cNvSpPr/>
          <p:nvPr/>
        </p:nvSpPr>
        <p:spPr>
          <a:xfrm rot="5400000">
            <a:off x="5840813" y="1518313"/>
            <a:ext cx="482400" cy="6402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886" name="Google Shape;1886;p109"/>
          <p:cNvSpPr txBox="1">
            <a:spLocks noGrp="1"/>
          </p:cNvSpPr>
          <p:nvPr>
            <p:ph type="title" idx="18"/>
          </p:nvPr>
        </p:nvSpPr>
        <p:spPr>
          <a:xfrm>
            <a:off x="228600" y="4773281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887" name="Google Shape;1887;p109"/>
          <p:cNvSpPr txBox="1">
            <a:spLocks noGrp="1"/>
          </p:cNvSpPr>
          <p:nvPr>
            <p:ph type="title"/>
          </p:nvPr>
        </p:nvSpPr>
        <p:spPr>
          <a:xfrm>
            <a:off x="104850" y="2174725"/>
            <a:ext cx="2063100" cy="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Volume &amp; Memory</a:t>
            </a:r>
            <a:endParaRPr/>
          </a:p>
        </p:txBody>
      </p:sp>
      <p:sp>
        <p:nvSpPr>
          <p:cNvPr id="1888" name="Google Shape;1888;p109"/>
          <p:cNvSpPr txBox="1">
            <a:spLocks noGrp="1"/>
          </p:cNvSpPr>
          <p:nvPr>
            <p:ph type="title" idx="2"/>
          </p:nvPr>
        </p:nvSpPr>
        <p:spPr>
          <a:xfrm>
            <a:off x="1990138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Issues</a:t>
            </a:r>
            <a:endParaRPr/>
          </a:p>
        </p:txBody>
      </p:sp>
      <p:sp>
        <p:nvSpPr>
          <p:cNvPr id="1889" name="Google Shape;1889;p109"/>
          <p:cNvSpPr txBox="1">
            <a:spLocks noGrp="1"/>
          </p:cNvSpPr>
          <p:nvPr>
            <p:ph type="title" idx="3"/>
          </p:nvPr>
        </p:nvSpPr>
        <p:spPr>
          <a:xfrm>
            <a:off x="3818213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Unstructured Data</a:t>
            </a:r>
            <a:endParaRPr/>
          </a:p>
        </p:txBody>
      </p:sp>
      <p:sp>
        <p:nvSpPr>
          <p:cNvPr id="1890" name="Google Shape;1890;p109"/>
          <p:cNvSpPr txBox="1">
            <a:spLocks noGrp="1"/>
          </p:cNvSpPr>
          <p:nvPr>
            <p:ph type="title" idx="4"/>
          </p:nvPr>
        </p:nvSpPr>
        <p:spPr>
          <a:xfrm>
            <a:off x="5664363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Constraint</a:t>
            </a:r>
            <a:endParaRPr/>
          </a:p>
        </p:txBody>
      </p:sp>
      <p:sp>
        <p:nvSpPr>
          <p:cNvPr id="1891" name="Google Shape;1891;p109"/>
          <p:cNvSpPr txBox="1">
            <a:spLocks noGrp="1"/>
          </p:cNvSpPr>
          <p:nvPr>
            <p:ph type="title" idx="5"/>
          </p:nvPr>
        </p:nvSpPr>
        <p:spPr>
          <a:xfrm>
            <a:off x="38100" y="93150"/>
            <a:ext cx="1827900" cy="1356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892" name="Google Shape;1892;p109"/>
          <p:cNvSpPr txBox="1">
            <a:spLocks noGrp="1"/>
          </p:cNvSpPr>
          <p:nvPr>
            <p:ph type="title" idx="17"/>
          </p:nvPr>
        </p:nvSpPr>
        <p:spPr>
          <a:xfrm>
            <a:off x="1867900" y="319650"/>
            <a:ext cx="18279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Challenges</a:t>
            </a:r>
            <a:endParaRPr sz="2000"/>
          </a:p>
        </p:txBody>
      </p:sp>
      <p:sp>
        <p:nvSpPr>
          <p:cNvPr id="1893" name="Google Shape;1893;p109"/>
          <p:cNvSpPr txBox="1">
            <a:spLocks noGrp="1"/>
          </p:cNvSpPr>
          <p:nvPr>
            <p:ph type="body" idx="6"/>
          </p:nvPr>
        </p:nvSpPr>
        <p:spPr>
          <a:xfrm>
            <a:off x="104850" y="2714475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initial 50M+ observations size requires proper memory management</a:t>
            </a:r>
            <a:endParaRPr/>
          </a:p>
        </p:txBody>
      </p:sp>
      <p:sp>
        <p:nvSpPr>
          <p:cNvPr id="1894" name="Google Shape;1894;p109"/>
          <p:cNvSpPr txBox="1">
            <a:spLocks noGrp="1"/>
          </p:cNvSpPr>
          <p:nvPr>
            <p:ph type="body" idx="7"/>
          </p:nvPr>
        </p:nvSpPr>
        <p:spPr>
          <a:xfrm>
            <a:off x="1990138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Overcoming current Kaggle import and FEMA API 400 errors to secure the raw data</a:t>
            </a:r>
            <a:endParaRPr/>
          </a:p>
        </p:txBody>
      </p:sp>
      <p:sp>
        <p:nvSpPr>
          <p:cNvPr id="1895" name="Google Shape;1895;p109"/>
          <p:cNvSpPr txBox="1">
            <a:spLocks noGrp="1"/>
          </p:cNvSpPr>
          <p:nvPr>
            <p:ph type="body" idx="8"/>
          </p:nvPr>
        </p:nvSpPr>
        <p:spPr>
          <a:xfrm>
            <a:off x="3818213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Successfully parsing and querying the data</a:t>
            </a:r>
            <a:endParaRPr/>
          </a:p>
        </p:txBody>
      </p:sp>
      <p:sp>
        <p:nvSpPr>
          <p:cNvPr id="1896" name="Google Shape;1896;p109"/>
          <p:cNvSpPr txBox="1">
            <a:spLocks noGrp="1"/>
          </p:cNvSpPr>
          <p:nvPr>
            <p:ph type="body" idx="9"/>
          </p:nvPr>
        </p:nvSpPr>
        <p:spPr>
          <a:xfrm>
            <a:off x="5664363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tight deadline of about a month requires strict adherence to the timeline</a:t>
            </a:r>
            <a:endParaRPr/>
          </a:p>
        </p:txBody>
      </p:sp>
      <p:sp>
        <p:nvSpPr>
          <p:cNvPr id="1897" name="Google Shape;1897;p109"/>
          <p:cNvSpPr txBox="1">
            <a:spLocks noGrp="1"/>
          </p:cNvSpPr>
          <p:nvPr>
            <p:ph type="title" idx="13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898" name="Google Shape;1898;p109"/>
          <p:cNvSpPr txBox="1">
            <a:spLocks noGrp="1"/>
          </p:cNvSpPr>
          <p:nvPr>
            <p:ph type="title" idx="14"/>
          </p:nvPr>
        </p:nvSpPr>
        <p:spPr>
          <a:xfrm>
            <a:off x="2066713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899" name="Google Shape;1899;p109"/>
          <p:cNvSpPr txBox="1">
            <a:spLocks noGrp="1"/>
          </p:cNvSpPr>
          <p:nvPr>
            <p:ph type="title" idx="15"/>
          </p:nvPr>
        </p:nvSpPr>
        <p:spPr>
          <a:xfrm>
            <a:off x="3952638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900" name="Google Shape;1900;p109"/>
          <p:cNvSpPr txBox="1">
            <a:spLocks noGrp="1"/>
          </p:cNvSpPr>
          <p:nvPr>
            <p:ph type="title" idx="16"/>
          </p:nvPr>
        </p:nvSpPr>
        <p:spPr>
          <a:xfrm>
            <a:off x="5761913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1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1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1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1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5" name="Google Shape;1905;p110"/>
          <p:cNvCxnSpPr/>
          <p:nvPr/>
        </p:nvCxnSpPr>
        <p:spPr>
          <a:xfrm>
            <a:off x="682863" y="2676625"/>
            <a:ext cx="7683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6" name="Google Shape;1906;p110"/>
          <p:cNvSpPr/>
          <p:nvPr/>
        </p:nvSpPr>
        <p:spPr>
          <a:xfrm>
            <a:off x="2350300" y="2496026"/>
            <a:ext cx="361200" cy="36120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28613" dist="28575" dir="2700000" algn="bl" rotWithShape="0">
              <a:schemeClr val="accent3">
                <a:alpha val="5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7" name="Google Shape;1907;p110"/>
          <p:cNvSpPr/>
          <p:nvPr/>
        </p:nvSpPr>
        <p:spPr>
          <a:xfrm>
            <a:off x="4215088" y="2496026"/>
            <a:ext cx="361200" cy="361200"/>
          </a:xfrm>
          <a:prstGeom prst="ellipse">
            <a:avLst/>
          </a:prstGeom>
          <a:solidFill>
            <a:schemeClr val="lt2"/>
          </a:solidFill>
          <a:ln>
            <a:noFill/>
          </a:ln>
          <a:effectLst>
            <a:outerShdw blurRad="342900" dist="3810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8" name="Google Shape;1908;p110"/>
          <p:cNvSpPr/>
          <p:nvPr/>
        </p:nvSpPr>
        <p:spPr>
          <a:xfrm>
            <a:off x="621400" y="2496026"/>
            <a:ext cx="361200" cy="3612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328613" dist="28575" dir="2700000" algn="bl" rotWithShape="0">
              <a:schemeClr val="accent4">
                <a:alpha val="5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09" name="Google Shape;1909;p110"/>
          <p:cNvSpPr/>
          <p:nvPr/>
        </p:nvSpPr>
        <p:spPr>
          <a:xfrm>
            <a:off x="6089013" y="2496033"/>
            <a:ext cx="361200" cy="3612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85775" dist="76200" dir="78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10" name="Google Shape;1910;p110"/>
          <p:cNvSpPr/>
          <p:nvPr/>
        </p:nvSpPr>
        <p:spPr>
          <a:xfrm>
            <a:off x="7846823" y="2354275"/>
            <a:ext cx="593400" cy="6447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42900" dist="3810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911" name="Google Shape;1911;p110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8777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Rachael Hobbs CPS 285</a:t>
            </a:r>
            <a:endParaRPr/>
          </a:p>
        </p:txBody>
      </p:sp>
      <p:sp>
        <p:nvSpPr>
          <p:cNvPr id="1912" name="Google Shape;1912;p110"/>
          <p:cNvSpPr txBox="1">
            <a:spLocks noGrp="1"/>
          </p:cNvSpPr>
          <p:nvPr>
            <p:ph type="title" idx="5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1913" name="Google Shape;1913;p110"/>
          <p:cNvSpPr txBox="1">
            <a:spLocks noGrp="1"/>
          </p:cNvSpPr>
          <p:nvPr>
            <p:ph type="title" idx="3"/>
          </p:nvPr>
        </p:nvSpPr>
        <p:spPr>
          <a:xfrm>
            <a:off x="21156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</a:t>
            </a:r>
            <a:endParaRPr/>
          </a:p>
        </p:txBody>
      </p:sp>
      <p:sp>
        <p:nvSpPr>
          <p:cNvPr id="1914" name="Google Shape;1914;p110"/>
          <p:cNvSpPr txBox="1">
            <a:spLocks noGrp="1"/>
          </p:cNvSpPr>
          <p:nvPr>
            <p:ph type="title" idx="4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</a:t>
            </a:r>
            <a:endParaRPr/>
          </a:p>
        </p:txBody>
      </p:sp>
      <p:sp>
        <p:nvSpPr>
          <p:cNvPr id="1915" name="Google Shape;1915;p110"/>
          <p:cNvSpPr txBox="1">
            <a:spLocks noGrp="1"/>
          </p:cNvSpPr>
          <p:nvPr>
            <p:ph type="title" idx="6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1916" name="Google Shape;1916;p110"/>
          <p:cNvSpPr txBox="1">
            <a:spLocks noGrp="1"/>
          </p:cNvSpPr>
          <p:nvPr>
            <p:ph type="title" idx="7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  <p:sp>
        <p:nvSpPr>
          <p:cNvPr id="1917" name="Google Shape;1917;p110"/>
          <p:cNvSpPr txBox="1">
            <a:spLocks noGrp="1"/>
          </p:cNvSpPr>
          <p:nvPr>
            <p:ph type="body" idx="1"/>
          </p:nvPr>
        </p:nvSpPr>
        <p:spPr>
          <a:xfrm>
            <a:off x="148300" y="2960850"/>
            <a:ext cx="1579500" cy="16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98" b="1">
                <a:latin typeface="Sora"/>
                <a:ea typeface="Sora"/>
                <a:cs typeface="Sora"/>
                <a:sym typeface="Sora"/>
              </a:rPr>
              <a:t>Data Acquisition &amp; Filtering:</a:t>
            </a:r>
            <a:endParaRPr sz="1098" b="1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 data load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memory optimization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Filtering/subset selection 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(e.g., Michigan)</a:t>
            </a:r>
            <a:endParaRPr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profiling of missing values</a:t>
            </a:r>
            <a:endParaRPr/>
          </a:p>
        </p:txBody>
      </p:sp>
      <p:sp>
        <p:nvSpPr>
          <p:cNvPr id="1918" name="Google Shape;1918;p110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/ October / 20</a:t>
            </a:r>
            <a:endParaRPr/>
          </a:p>
        </p:txBody>
      </p:sp>
      <p:sp>
        <p:nvSpPr>
          <p:cNvPr id="1919" name="Google Shape;1919;p110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58290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roadmap</a:t>
            </a:r>
            <a:endParaRPr/>
          </a:p>
        </p:txBody>
      </p:sp>
      <p:sp>
        <p:nvSpPr>
          <p:cNvPr id="1920" name="Google Shape;1920;p110"/>
          <p:cNvSpPr txBox="1">
            <a:spLocks noGrp="1"/>
          </p:cNvSpPr>
          <p:nvPr>
            <p:ph type="body" idx="8"/>
          </p:nvPr>
        </p:nvSpPr>
        <p:spPr>
          <a:xfrm>
            <a:off x="3456850" y="2960850"/>
            <a:ext cx="1939200" cy="18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Sora"/>
                <a:ea typeface="Sora"/>
                <a:cs typeface="Sora"/>
                <a:sym typeface="Sora"/>
              </a:rPr>
              <a:t>Analysis &amp; Visualization:</a:t>
            </a:r>
            <a:endParaRPr sz="1100" b="1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Analytic Questions A1-A5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all 5+ visualizations (EDA, comparisons, trends)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PCA for correlation</a:t>
            </a:r>
            <a:endParaRPr/>
          </a:p>
        </p:txBody>
      </p:sp>
      <p:sp>
        <p:nvSpPr>
          <p:cNvPr id="1921" name="Google Shape;1921;p110"/>
          <p:cNvSpPr txBox="1">
            <a:spLocks noGrp="1"/>
          </p:cNvSpPr>
          <p:nvPr>
            <p:ph type="body" idx="9"/>
          </p:nvPr>
        </p:nvSpPr>
        <p:spPr>
          <a:xfrm>
            <a:off x="5399175" y="2960850"/>
            <a:ext cx="1877700" cy="17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Sora"/>
                <a:ea typeface="Sora"/>
                <a:cs typeface="Sora"/>
                <a:sym typeface="Sora"/>
              </a:rPr>
              <a:t>Modeling &amp; Refinement:</a:t>
            </a:r>
            <a:endParaRPr sz="1100" b="1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and evaluate Random Forest classification models for ‘High’ and ‘Extreme’ premium rates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Finalize and write up summary of findings</a:t>
            </a:r>
            <a:endParaRPr/>
          </a:p>
        </p:txBody>
      </p:sp>
      <p:sp>
        <p:nvSpPr>
          <p:cNvPr id="1922" name="Google Shape;1922;p110"/>
          <p:cNvSpPr txBox="1">
            <a:spLocks noGrp="1"/>
          </p:cNvSpPr>
          <p:nvPr>
            <p:ph type="body" idx="14"/>
          </p:nvPr>
        </p:nvSpPr>
        <p:spPr>
          <a:xfrm>
            <a:off x="1694450" y="2960850"/>
            <a:ext cx="1727100" cy="17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b="1">
                <a:latin typeface="Sora"/>
                <a:ea typeface="Sora"/>
                <a:cs typeface="Sora"/>
                <a:sym typeface="Sora"/>
              </a:rPr>
              <a:t>Mandatory Data Prep: </a:t>
            </a:r>
            <a:endParaRPr sz="1050" b="1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Type conversions (DateTime)</a:t>
            </a:r>
            <a:endParaRPr sz="104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Regex cleaning</a:t>
            </a:r>
            <a:endParaRPr sz="104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(Flood zone rating)</a:t>
            </a:r>
            <a:endParaRPr sz="104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Missing data handling</a:t>
            </a:r>
            <a:endParaRPr sz="104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Feature Engineering (Premium Rate)</a:t>
            </a:r>
            <a:endParaRPr sz="104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1"/>
              <a:t>Merging with Median Income dataset</a:t>
            </a:r>
            <a:endParaRPr sz="1041"/>
          </a:p>
        </p:txBody>
      </p:sp>
      <p:sp>
        <p:nvSpPr>
          <p:cNvPr id="1923" name="Google Shape;1923;p110"/>
          <p:cNvSpPr txBox="1">
            <a:spLocks noGrp="1"/>
          </p:cNvSpPr>
          <p:nvPr>
            <p:ph type="body" idx="13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Sora"/>
                <a:ea typeface="Sora"/>
                <a:cs typeface="Sora"/>
                <a:sym typeface="Sora"/>
              </a:rPr>
              <a:t>Final Review &amp; Presentation Prep:</a:t>
            </a:r>
            <a:endParaRPr sz="1200" b="1">
              <a:latin typeface="Sora"/>
              <a:ea typeface="Sora"/>
              <a:cs typeface="Sora"/>
              <a:sym typeface="Sor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Polish Jupyter Notebook (Markdown explanations, clear code, annotations)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Presentation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push dir="r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1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/>
                                        <p:tgtEl>
                                          <p:spTgt spid="19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/>
                                        <p:tgtEl>
                                          <p:spTgt spid="1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Microsoft Office PowerPoint</Application>
  <PresentationFormat>On-screen Show (16:9)</PresentationFormat>
  <Paragraphs>193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Sora</vt:lpstr>
      <vt:lpstr>IBM Plex Sans Medium</vt:lpstr>
      <vt:lpstr>IBM Plex Sans</vt:lpstr>
      <vt:lpstr>Sora Light</vt:lpstr>
      <vt:lpstr>Sora Medium</vt:lpstr>
      <vt:lpstr>Sora ExtraLight</vt:lpstr>
      <vt:lpstr>Arial</vt:lpstr>
      <vt:lpstr>IBM Plex Sans SemiBold</vt:lpstr>
      <vt:lpstr>Sora SemiBold</vt:lpstr>
      <vt:lpstr>GEOMETRIC OVERLAYS</vt:lpstr>
      <vt:lpstr>GEOMETRIC OVERLAYS</vt:lpstr>
      <vt:lpstr>FEMA’s NFIP</vt:lpstr>
      <vt:lpstr>Contents</vt:lpstr>
      <vt:lpstr>Main Source FEMA NFIP Via Kaggle Large dataset: 50 Million + observations  45 variables </vt:lpstr>
      <vt:lpstr>Question</vt:lpstr>
      <vt:lpstr>Question</vt:lpstr>
      <vt:lpstr>2025 / October / 20</vt:lpstr>
      <vt:lpstr>Analysis &amp; Modeling</vt:lpstr>
      <vt:lpstr>2025 / October / 20</vt:lpstr>
      <vt:lpstr>Rachael Hobbs CPS 285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Hobbs Math</cp:lastModifiedBy>
  <cp:revision>1</cp:revision>
  <dcterms:modified xsi:type="dcterms:W3CDTF">2025-10-20T16:11:54Z</dcterms:modified>
</cp:coreProperties>
</file>