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0" r:id="rId4"/>
    <p:sldId id="269" r:id="rId5"/>
    <p:sldId id="271" r:id="rId6"/>
    <p:sldId id="262" r:id="rId7"/>
    <p:sldId id="260" r:id="rId8"/>
    <p:sldId id="264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A7F1BC-F566-4125-917C-010842171938}">
          <p14:sldIdLst/>
        </p14:section>
        <p14:section name="Intro To AI" id="{C6FABC10-6321-4F6C-83B6-1D0669D129EF}">
          <p14:sldIdLst>
            <p14:sldId id="256"/>
            <p14:sldId id="261"/>
            <p14:sldId id="270"/>
            <p14:sldId id="269"/>
            <p14:sldId id="271"/>
          </p14:sldIdLst>
        </p14:section>
        <p14:section name="Intro To Python" id="{566EFF40-BAF1-490B-8273-1F30A5E9F7D5}">
          <p14:sldIdLst>
            <p14:sldId id="262"/>
            <p14:sldId id="260"/>
            <p14:sldId id="26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36928-7D87-4415-8E78-FDBA66CC5CBE}" v="122" dt="2021-10-31T10:05:3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93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Kee" userId="5258a81f55a81586" providerId="LiveId" clId="{A1E36928-7D87-4415-8E78-FDBA66CC5CBE}"/>
    <pc:docChg chg="undo custSel addSld delSld modSld sldOrd addSection modSection">
      <pc:chgData name="Rui Kee" userId="5258a81f55a81586" providerId="LiveId" clId="{A1E36928-7D87-4415-8E78-FDBA66CC5CBE}" dt="2021-10-31T14:25:06.878" v="1860" actId="17846"/>
      <pc:docMkLst>
        <pc:docMk/>
      </pc:docMkLst>
      <pc:sldChg chg="del ord">
        <pc:chgData name="Rui Kee" userId="5258a81f55a81586" providerId="LiveId" clId="{A1E36928-7D87-4415-8E78-FDBA66CC5CBE}" dt="2021-10-31T14:24:01.829" v="1854" actId="47"/>
        <pc:sldMkLst>
          <pc:docMk/>
          <pc:sldMk cId="2288123290" sldId="257"/>
        </pc:sldMkLst>
      </pc:sldChg>
      <pc:sldChg chg="modSp del mod">
        <pc:chgData name="Rui Kee" userId="5258a81f55a81586" providerId="LiveId" clId="{A1E36928-7D87-4415-8E78-FDBA66CC5CBE}" dt="2021-10-31T14:24:06.093" v="1855" actId="47"/>
        <pc:sldMkLst>
          <pc:docMk/>
          <pc:sldMk cId="430124340" sldId="258"/>
        </pc:sldMkLst>
        <pc:spChg chg="mod">
          <ac:chgData name="Rui Kee" userId="5258a81f55a81586" providerId="LiveId" clId="{A1E36928-7D87-4415-8E78-FDBA66CC5CBE}" dt="2021-10-31T08:56:00.084" v="277" actId="404"/>
          <ac:spMkLst>
            <pc:docMk/>
            <pc:sldMk cId="430124340" sldId="258"/>
            <ac:spMk id="2" creationId="{D4A5358B-E2B4-4920-830D-D185CF629CBA}"/>
          </ac:spMkLst>
        </pc:spChg>
        <pc:spChg chg="mod">
          <ac:chgData name="Rui Kee" userId="5258a81f55a81586" providerId="LiveId" clId="{A1E36928-7D87-4415-8E78-FDBA66CC5CBE}" dt="2021-10-31T08:46:47.638" v="178" actId="20577"/>
          <ac:spMkLst>
            <pc:docMk/>
            <pc:sldMk cId="430124340" sldId="258"/>
            <ac:spMk id="3" creationId="{AF501B3A-4AFA-4D71-89E1-08656DA11E9D}"/>
          </ac:spMkLst>
        </pc:spChg>
      </pc:sldChg>
      <pc:sldChg chg="modSp mod">
        <pc:chgData name="Rui Kee" userId="5258a81f55a81586" providerId="LiveId" clId="{A1E36928-7D87-4415-8E78-FDBA66CC5CBE}" dt="2021-10-31T08:46:22.013" v="176" actId="20577"/>
        <pc:sldMkLst>
          <pc:docMk/>
          <pc:sldMk cId="1869317432" sldId="259"/>
        </pc:sldMkLst>
        <pc:spChg chg="mod">
          <ac:chgData name="Rui Kee" userId="5258a81f55a81586" providerId="LiveId" clId="{A1E36928-7D87-4415-8E78-FDBA66CC5CBE}" dt="2021-10-31T08:46:22.013" v="176" actId="20577"/>
          <ac:spMkLst>
            <pc:docMk/>
            <pc:sldMk cId="1869317432" sldId="259"/>
            <ac:spMk id="2" creationId="{008133AA-4A1F-4747-AB08-EB3E790E3606}"/>
          </ac:spMkLst>
        </pc:spChg>
      </pc:sldChg>
      <pc:sldChg chg="addSp modSp mod ord modNotesTx">
        <pc:chgData name="Rui Kee" userId="5258a81f55a81586" providerId="LiveId" clId="{A1E36928-7D87-4415-8E78-FDBA66CC5CBE}" dt="2021-10-31T10:02:32.814" v="1597" actId="1076"/>
        <pc:sldMkLst>
          <pc:docMk/>
          <pc:sldMk cId="3049264886" sldId="260"/>
        </pc:sldMkLst>
        <pc:spChg chg="mod">
          <ac:chgData name="Rui Kee" userId="5258a81f55a81586" providerId="LiveId" clId="{A1E36928-7D87-4415-8E78-FDBA66CC5CBE}" dt="2021-10-31T09:59:01.605" v="1332" actId="20577"/>
          <ac:spMkLst>
            <pc:docMk/>
            <pc:sldMk cId="3049264886" sldId="260"/>
            <ac:spMk id="2" creationId="{26EE6F31-95DC-4962-8897-2C177A6CC77C}"/>
          </ac:spMkLst>
        </pc:spChg>
        <pc:spChg chg="mod">
          <ac:chgData name="Rui Kee" userId="5258a81f55a81586" providerId="LiveId" clId="{A1E36928-7D87-4415-8E78-FDBA66CC5CBE}" dt="2021-10-31T10:02:03.517" v="1591" actId="14100"/>
          <ac:spMkLst>
            <pc:docMk/>
            <pc:sldMk cId="3049264886" sldId="260"/>
            <ac:spMk id="3" creationId="{8271F700-4BE3-4F43-8C7D-76D1D4F28A55}"/>
          </ac:spMkLst>
        </pc:spChg>
        <pc:spChg chg="add mod">
          <ac:chgData name="Rui Kee" userId="5258a81f55a81586" providerId="LiveId" clId="{A1E36928-7D87-4415-8E78-FDBA66CC5CBE}" dt="2021-10-31T10:02:32.814" v="1597" actId="1076"/>
          <ac:spMkLst>
            <pc:docMk/>
            <pc:sldMk cId="3049264886" sldId="260"/>
            <ac:spMk id="5" creationId="{777C6B05-8E93-49FC-84EC-A9ADB87580FE}"/>
          </ac:spMkLst>
        </pc:spChg>
      </pc:sldChg>
      <pc:sldChg chg="addSp delSp modSp mod setBg delDesignElem chgLayout">
        <pc:chgData name="Rui Kee" userId="5258a81f55a81586" providerId="LiveId" clId="{A1E36928-7D87-4415-8E78-FDBA66CC5CBE}" dt="2021-10-31T10:03:02.663" v="1604"/>
        <pc:sldMkLst>
          <pc:docMk/>
          <pc:sldMk cId="1679416497" sldId="262"/>
        </pc:sldMkLst>
        <pc:spChg chg="mod ord">
          <ac:chgData name="Rui Kee" userId="5258a81f55a81586" providerId="LiveId" clId="{A1E36928-7D87-4415-8E78-FDBA66CC5CBE}" dt="2021-10-31T10:02:49.671" v="1601" actId="6264"/>
          <ac:spMkLst>
            <pc:docMk/>
            <pc:sldMk cId="1679416497" sldId="262"/>
            <ac:spMk id="2" creationId="{42B650AB-C23E-421E-992D-FF3DA033FE84}"/>
          </ac:spMkLst>
        </pc:spChg>
        <pc:spChg chg="add del">
          <ac:chgData name="Rui Kee" userId="5258a81f55a81586" providerId="LiveId" clId="{A1E36928-7D87-4415-8E78-FDBA66CC5CBE}" dt="2021-10-31T10:02:49.671" v="1601" actId="6264"/>
          <ac:spMkLst>
            <pc:docMk/>
            <pc:sldMk cId="1679416497" sldId="262"/>
            <ac:spMk id="3" creationId="{0670E315-2464-4A99-BF23-7EF958C5ADC4}"/>
          </ac:spMkLst>
        </pc:spChg>
        <pc:spChg chg="add del mod">
          <ac:chgData name="Rui Kee" userId="5258a81f55a81586" providerId="LiveId" clId="{A1E36928-7D87-4415-8E78-FDBA66CC5CBE}" dt="2021-10-31T10:02:49.671" v="1601" actId="6264"/>
          <ac:spMkLst>
            <pc:docMk/>
            <pc:sldMk cId="1679416497" sldId="262"/>
            <ac:spMk id="4" creationId="{C1D5A7CA-1BC1-4FB9-9C51-0A2FF7F4A32E}"/>
          </ac:spMkLst>
        </pc:spChg>
        <pc:spChg chg="add del mod ord">
          <ac:chgData name="Rui Kee" userId="5258a81f55a81586" providerId="LiveId" clId="{A1E36928-7D87-4415-8E78-FDBA66CC5CBE}" dt="2021-10-31T10:02:49.671" v="1601" actId="6264"/>
          <ac:spMkLst>
            <pc:docMk/>
            <pc:sldMk cId="1679416497" sldId="262"/>
            <ac:spMk id="5" creationId="{130042AC-EB23-44EF-ADDA-A15EFD86FCDE}"/>
          </ac:spMkLst>
        </pc:spChg>
        <pc:spChg chg="add del mod">
          <ac:chgData name="Rui Kee" userId="5258a81f55a81586" providerId="LiveId" clId="{A1E36928-7D87-4415-8E78-FDBA66CC5CBE}" dt="2021-10-31T10:02:49.245" v="1600" actId="6264"/>
          <ac:spMkLst>
            <pc:docMk/>
            <pc:sldMk cId="1679416497" sldId="262"/>
            <ac:spMk id="6" creationId="{7F9A1BA6-A811-4698-9051-6C74777D1127}"/>
          </ac:spMkLst>
        </pc:spChg>
        <pc:spChg chg="add del mod ord">
          <ac:chgData name="Rui Kee" userId="5258a81f55a81586" providerId="LiveId" clId="{A1E36928-7D87-4415-8E78-FDBA66CC5CBE}" dt="2021-10-31T10:02:49.245" v="1600" actId="6264"/>
          <ac:spMkLst>
            <pc:docMk/>
            <pc:sldMk cId="1679416497" sldId="262"/>
            <ac:spMk id="7" creationId="{C7A310D1-E278-4833-998E-B623F7256E29}"/>
          </ac:spMkLst>
        </pc:spChg>
        <pc:spChg chg="add del">
          <ac:chgData name="Rui Kee" userId="5258a81f55a81586" providerId="LiveId" clId="{A1E36928-7D87-4415-8E78-FDBA66CC5CBE}" dt="2021-10-31T10:02:49.671" v="1601" actId="6264"/>
          <ac:spMkLst>
            <pc:docMk/>
            <pc:sldMk cId="1679416497" sldId="262"/>
            <ac:spMk id="9" creationId="{71B2258F-86CA-4D4D-8270-BC05FCDEBFB3}"/>
          </ac:spMkLst>
        </pc:spChg>
      </pc:sldChg>
      <pc:sldChg chg="addSp delSp modSp del mod setBg">
        <pc:chgData name="Rui Kee" userId="5258a81f55a81586" providerId="LiveId" clId="{A1E36928-7D87-4415-8E78-FDBA66CC5CBE}" dt="2021-10-31T09:35:28.216" v="857" actId="47"/>
        <pc:sldMkLst>
          <pc:docMk/>
          <pc:sldMk cId="4116983094" sldId="263"/>
        </pc:sldMkLst>
        <pc:spChg chg="add del">
          <ac:chgData name="Rui Kee" userId="5258a81f55a81586" providerId="LiveId" clId="{A1E36928-7D87-4415-8E78-FDBA66CC5CBE}" dt="2021-10-31T09:30:37.246" v="821" actId="26606"/>
          <ac:spMkLst>
            <pc:docMk/>
            <pc:sldMk cId="4116983094" sldId="263"/>
            <ac:spMk id="2" creationId="{04913233-1BAF-4B0D-91B8-0454DDD59116}"/>
          </ac:spMkLst>
        </pc:spChg>
        <pc:spChg chg="add del mod">
          <ac:chgData name="Rui Kee" userId="5258a81f55a81586" providerId="LiveId" clId="{A1E36928-7D87-4415-8E78-FDBA66CC5CBE}" dt="2021-10-31T09:30:37.246" v="821" actId="26606"/>
          <ac:spMkLst>
            <pc:docMk/>
            <pc:sldMk cId="4116983094" sldId="263"/>
            <ac:spMk id="3" creationId="{09DE8573-C1A1-4417-A0BA-E1CA3959EC2A}"/>
          </ac:spMkLst>
        </pc:spChg>
        <pc:spChg chg="add mod">
          <ac:chgData name="Rui Kee" userId="5258a81f55a81586" providerId="LiveId" clId="{A1E36928-7D87-4415-8E78-FDBA66CC5CBE}" dt="2021-10-31T09:35:11.320" v="849" actId="478"/>
          <ac:spMkLst>
            <pc:docMk/>
            <pc:sldMk cId="4116983094" sldId="263"/>
            <ac:spMk id="4" creationId="{99D3A8AF-5F72-44B9-9A35-082BD4B2D301}"/>
          </ac:spMkLst>
        </pc:spChg>
        <pc:spChg chg="add del">
          <ac:chgData name="Rui Kee" userId="5258a81f55a81586" providerId="LiveId" clId="{A1E36928-7D87-4415-8E78-FDBA66CC5CBE}" dt="2021-10-31T09:08:13.950" v="492" actId="26606"/>
          <ac:spMkLst>
            <pc:docMk/>
            <pc:sldMk cId="4116983094" sldId="263"/>
            <ac:spMk id="71" creationId="{86FF76B9-219D-4469-AF87-0236D29032F1}"/>
          </ac:spMkLst>
        </pc:spChg>
        <pc:spChg chg="add del">
          <ac:chgData name="Rui Kee" userId="5258a81f55a81586" providerId="LiveId" clId="{A1E36928-7D87-4415-8E78-FDBA66CC5CBE}" dt="2021-10-31T09:08:13.950" v="492" actId="26606"/>
          <ac:spMkLst>
            <pc:docMk/>
            <pc:sldMk cId="4116983094" sldId="263"/>
            <ac:spMk id="77" creationId="{2E80C965-DB6D-4F81-9E9E-B027384D0BD6}"/>
          </ac:spMkLst>
        </pc:spChg>
        <pc:spChg chg="add del">
          <ac:chgData name="Rui Kee" userId="5258a81f55a81586" providerId="LiveId" clId="{A1E36928-7D87-4415-8E78-FDBA66CC5CBE}" dt="2021-10-31T09:08:13.950" v="492" actId="26606"/>
          <ac:spMkLst>
            <pc:docMk/>
            <pc:sldMk cId="4116983094" sldId="263"/>
            <ac:spMk id="79" creationId="{633C5E46-DAC5-4661-9C87-22B08E2A512F}"/>
          </ac:spMkLst>
        </pc:spChg>
        <pc:grpChg chg="add del">
          <ac:chgData name="Rui Kee" userId="5258a81f55a81586" providerId="LiveId" clId="{A1E36928-7D87-4415-8E78-FDBA66CC5CBE}" dt="2021-10-31T09:08:13.950" v="492" actId="26606"/>
          <ac:grpSpMkLst>
            <pc:docMk/>
            <pc:sldMk cId="4116983094" sldId="263"/>
            <ac:grpSpMk id="73" creationId="{DB88BD78-87E1-424D-B479-C37D8E41B12E}"/>
          </ac:grpSpMkLst>
        </pc:grpChg>
        <pc:picChg chg="add del mod">
          <ac:chgData name="Rui Kee" userId="5258a81f55a81586" providerId="LiveId" clId="{A1E36928-7D87-4415-8E78-FDBA66CC5CBE}" dt="2021-10-31T09:35:25.362" v="854"/>
          <ac:picMkLst>
            <pc:docMk/>
            <pc:sldMk cId="4116983094" sldId="263"/>
            <ac:picMk id="13" creationId="{4F200B68-5AE5-43C9-908D-2929C2BFACAB}"/>
          </ac:picMkLst>
        </pc:picChg>
        <pc:picChg chg="add del mod">
          <ac:chgData name="Rui Kee" userId="5258a81f55a81586" providerId="LiveId" clId="{A1E36928-7D87-4415-8E78-FDBA66CC5CBE}" dt="2021-10-31T09:35:11.320" v="849" actId="478"/>
          <ac:picMkLst>
            <pc:docMk/>
            <pc:sldMk cId="4116983094" sldId="263"/>
            <ac:picMk id="1026" creationId="{49962006-2DA8-4271-9F05-2955630F4259}"/>
          </ac:picMkLst>
        </pc:picChg>
        <pc:picChg chg="add del mod">
          <ac:chgData name="Rui Kee" userId="5258a81f55a81586" providerId="LiveId" clId="{A1E36928-7D87-4415-8E78-FDBA66CC5CBE}" dt="2021-10-31T09:35:22.262" v="852" actId="21"/>
          <ac:picMkLst>
            <pc:docMk/>
            <pc:sldMk cId="4116983094" sldId="263"/>
            <ac:picMk id="1028" creationId="{8F3A3684-2CAF-4D97-8379-178B5D2A8E4A}"/>
          </ac:picMkLst>
        </pc:picChg>
      </pc:sldChg>
      <pc:sldChg chg="new del">
        <pc:chgData name="Rui Kee" userId="5258a81f55a81586" providerId="LiveId" clId="{A1E36928-7D87-4415-8E78-FDBA66CC5CBE}" dt="2021-10-31T08:43:00.157" v="3" actId="680"/>
        <pc:sldMkLst>
          <pc:docMk/>
          <pc:sldMk cId="1961867510" sldId="264"/>
        </pc:sldMkLst>
      </pc:sldChg>
      <pc:sldChg chg="modSp new mod ord">
        <pc:chgData name="Rui Kee" userId="5258a81f55a81586" providerId="LiveId" clId="{A1E36928-7D87-4415-8E78-FDBA66CC5CBE}" dt="2021-10-31T08:44:13.260" v="117"/>
        <pc:sldMkLst>
          <pc:docMk/>
          <pc:sldMk cId="4075012676" sldId="264"/>
        </pc:sldMkLst>
        <pc:spChg chg="mod">
          <ac:chgData name="Rui Kee" userId="5258a81f55a81586" providerId="LiveId" clId="{A1E36928-7D87-4415-8E78-FDBA66CC5CBE}" dt="2021-10-31T08:43:56.811" v="111" actId="20577"/>
          <ac:spMkLst>
            <pc:docMk/>
            <pc:sldMk cId="4075012676" sldId="264"/>
            <ac:spMk id="2" creationId="{52C3CBA8-D244-4705-8F9A-7063E661DBB8}"/>
          </ac:spMkLst>
        </pc:spChg>
        <pc:spChg chg="mod">
          <ac:chgData name="Rui Kee" userId="5258a81f55a81586" providerId="LiveId" clId="{A1E36928-7D87-4415-8E78-FDBA66CC5CBE}" dt="2021-10-31T08:43:59.554" v="115" actId="20577"/>
          <ac:spMkLst>
            <pc:docMk/>
            <pc:sldMk cId="4075012676" sldId="264"/>
            <ac:spMk id="3" creationId="{A4BD4657-EEC8-46F1-BC09-9E67F8636A8B}"/>
          </ac:spMkLst>
        </pc:spChg>
      </pc:sldChg>
      <pc:sldChg chg="modSp new mod ord">
        <pc:chgData name="Rui Kee" userId="5258a81f55a81586" providerId="LiveId" clId="{A1E36928-7D87-4415-8E78-FDBA66CC5CBE}" dt="2021-10-31T13:08:57.459" v="1842" actId="20577"/>
        <pc:sldMkLst>
          <pc:docMk/>
          <pc:sldMk cId="2875549913" sldId="265"/>
        </pc:sldMkLst>
        <pc:spChg chg="mod">
          <ac:chgData name="Rui Kee" userId="5258a81f55a81586" providerId="LiveId" clId="{A1E36928-7D87-4415-8E78-FDBA66CC5CBE}" dt="2021-10-31T13:08:57.459" v="1842" actId="20577"/>
          <ac:spMkLst>
            <pc:docMk/>
            <pc:sldMk cId="2875549913" sldId="265"/>
            <ac:spMk id="2" creationId="{C57C1B44-9A09-470D-A460-1D9FEE3B8D7C}"/>
          </ac:spMkLst>
        </pc:spChg>
      </pc:sldChg>
      <pc:sldChg chg="modSp new mod ord">
        <pc:chgData name="Rui Kee" userId="5258a81f55a81586" providerId="LiveId" clId="{A1E36928-7D87-4415-8E78-FDBA66CC5CBE}" dt="2021-10-31T10:08:13.300" v="1831" actId="20577"/>
        <pc:sldMkLst>
          <pc:docMk/>
          <pc:sldMk cId="1331383944" sldId="266"/>
        </pc:sldMkLst>
        <pc:spChg chg="mod">
          <ac:chgData name="Rui Kee" userId="5258a81f55a81586" providerId="LiveId" clId="{A1E36928-7D87-4415-8E78-FDBA66CC5CBE}" dt="2021-10-31T10:08:00.273" v="1813" actId="20577"/>
          <ac:spMkLst>
            <pc:docMk/>
            <pc:sldMk cId="1331383944" sldId="266"/>
            <ac:spMk id="2" creationId="{5E2D9DDD-A094-4C1B-A5F4-0EF4899B7FD0}"/>
          </ac:spMkLst>
        </pc:spChg>
        <pc:spChg chg="mod">
          <ac:chgData name="Rui Kee" userId="5258a81f55a81586" providerId="LiveId" clId="{A1E36928-7D87-4415-8E78-FDBA66CC5CBE}" dt="2021-10-31T10:08:13.300" v="1831" actId="20577"/>
          <ac:spMkLst>
            <pc:docMk/>
            <pc:sldMk cId="1331383944" sldId="266"/>
            <ac:spMk id="3" creationId="{57FFA87B-3D33-49D0-AAB6-8EBDC0A43F3F}"/>
          </ac:spMkLst>
        </pc:spChg>
      </pc:sldChg>
      <pc:sldChg chg="addSp modSp new del mod modShow">
        <pc:chgData name="Rui Kee" userId="5258a81f55a81586" providerId="LiveId" clId="{A1E36928-7D87-4415-8E78-FDBA66CC5CBE}" dt="2021-10-31T13:17:58.975" v="1853" actId="47"/>
        <pc:sldMkLst>
          <pc:docMk/>
          <pc:sldMk cId="896864817" sldId="267"/>
        </pc:sldMkLst>
        <pc:spChg chg="mod">
          <ac:chgData name="Rui Kee" userId="5258a81f55a81586" providerId="LiveId" clId="{A1E36928-7D87-4415-8E78-FDBA66CC5CBE}" dt="2021-10-31T09:06:49.313" v="488" actId="20577"/>
          <ac:spMkLst>
            <pc:docMk/>
            <pc:sldMk cId="896864817" sldId="267"/>
            <ac:spMk id="2" creationId="{EB3F274A-907D-4BF8-81D3-0B2E2E46CA11}"/>
          </ac:spMkLst>
        </pc:spChg>
        <pc:spChg chg="mod">
          <ac:chgData name="Rui Kee" userId="5258a81f55a81586" providerId="LiveId" clId="{A1E36928-7D87-4415-8E78-FDBA66CC5CBE}" dt="2021-10-31T10:05:35.911" v="1690" actId="20577"/>
          <ac:spMkLst>
            <pc:docMk/>
            <pc:sldMk cId="896864817" sldId="267"/>
            <ac:spMk id="3" creationId="{4C0EC213-E59B-4A30-8C69-BD502692C369}"/>
          </ac:spMkLst>
        </pc:spChg>
        <pc:spChg chg="add mod">
          <ac:chgData name="Rui Kee" userId="5258a81f55a81586" providerId="LiveId" clId="{A1E36928-7D87-4415-8E78-FDBA66CC5CBE}" dt="2021-10-31T10:07:28.874" v="1809" actId="1076"/>
          <ac:spMkLst>
            <pc:docMk/>
            <pc:sldMk cId="896864817" sldId="267"/>
            <ac:spMk id="4" creationId="{A0DC390D-AE0E-44D3-9C14-2645912E0250}"/>
          </ac:spMkLst>
        </pc:spChg>
      </pc:sldChg>
      <pc:sldChg chg="addSp delSp modSp new mod ord setBg modAnim modShow">
        <pc:chgData name="Rui Kee" userId="5258a81f55a81586" providerId="LiveId" clId="{A1E36928-7D87-4415-8E78-FDBA66CC5CBE}" dt="2021-10-31T09:29:40.951" v="814" actId="20577"/>
        <pc:sldMkLst>
          <pc:docMk/>
          <pc:sldMk cId="2554696489" sldId="268"/>
        </pc:sldMkLst>
        <pc:spChg chg="mod">
          <ac:chgData name="Rui Kee" userId="5258a81f55a81586" providerId="LiveId" clId="{A1E36928-7D87-4415-8E78-FDBA66CC5CBE}" dt="2021-10-31T09:29:40.951" v="814" actId="20577"/>
          <ac:spMkLst>
            <pc:docMk/>
            <pc:sldMk cId="2554696489" sldId="268"/>
            <ac:spMk id="2" creationId="{CA2244F4-870A-4D57-9EC3-C8F2EDFFA6B3}"/>
          </ac:spMkLst>
        </pc:spChg>
        <pc:spChg chg="del">
          <ac:chgData name="Rui Kee" userId="5258a81f55a81586" providerId="LiveId" clId="{A1E36928-7D87-4415-8E78-FDBA66CC5CBE}" dt="2021-10-31T09:12:05.713" v="544"/>
          <ac:spMkLst>
            <pc:docMk/>
            <pc:sldMk cId="2554696489" sldId="268"/>
            <ac:spMk id="3" creationId="{46932DF1-C325-44E1-B0E5-92306C3A43B0}"/>
          </ac:spMkLst>
        </pc:spChg>
        <pc:spChg chg="add del">
          <ac:chgData name="Rui Kee" userId="5258a81f55a81586" providerId="LiveId" clId="{A1E36928-7D87-4415-8E78-FDBA66CC5CBE}" dt="2021-10-31T09:10:14.572" v="520" actId="22"/>
          <ac:spMkLst>
            <pc:docMk/>
            <pc:sldMk cId="2554696489" sldId="268"/>
            <ac:spMk id="5" creationId="{EDB07030-0DBB-4306-B8A6-9B2CC0BE909C}"/>
          </ac:spMkLst>
        </pc:spChg>
        <pc:spChg chg="add del">
          <ac:chgData name="Rui Kee" userId="5258a81f55a81586" providerId="LiveId" clId="{A1E36928-7D87-4415-8E78-FDBA66CC5CBE}" dt="2021-10-31T09:10:18.952" v="522" actId="22"/>
          <ac:spMkLst>
            <pc:docMk/>
            <pc:sldMk cId="2554696489" sldId="268"/>
            <ac:spMk id="7" creationId="{51C3BAA4-1BF7-4240-AB65-AC34D955C442}"/>
          </ac:spMkLst>
        </pc:spChg>
        <pc:spChg chg="add del">
          <ac:chgData name="Rui Kee" userId="5258a81f55a81586" providerId="LiveId" clId="{A1E36928-7D87-4415-8E78-FDBA66CC5CBE}" dt="2021-10-31T09:12:23.415" v="546" actId="26606"/>
          <ac:spMkLst>
            <pc:docMk/>
            <pc:sldMk cId="2554696489" sldId="268"/>
            <ac:spMk id="13" creationId="{F6EF57EF-D042-41D3-83E8-41A1FE6C11EB}"/>
          </ac:spMkLst>
        </pc:spChg>
        <pc:spChg chg="add del">
          <ac:chgData name="Rui Kee" userId="5258a81f55a81586" providerId="LiveId" clId="{A1E36928-7D87-4415-8E78-FDBA66CC5CBE}" dt="2021-10-31T09:12:23.415" v="546" actId="26606"/>
          <ac:spMkLst>
            <pc:docMk/>
            <pc:sldMk cId="2554696489" sldId="268"/>
            <ac:spMk id="15" creationId="{D00A59BB-A268-4F3E-9D41-CA265AF16870}"/>
          </ac:spMkLst>
        </pc:spChg>
        <pc:spChg chg="add del">
          <ac:chgData name="Rui Kee" userId="5258a81f55a81586" providerId="LiveId" clId="{A1E36928-7D87-4415-8E78-FDBA66CC5CBE}" dt="2021-10-31T09:12:23.415" v="546" actId="26606"/>
          <ac:spMkLst>
            <pc:docMk/>
            <pc:sldMk cId="2554696489" sldId="268"/>
            <ac:spMk id="17" creationId="{63794DCE-9D34-40DF-AB3F-06DA8ACCDA97}"/>
          </ac:spMkLst>
        </pc:spChg>
        <pc:spChg chg="add del">
          <ac:chgData name="Rui Kee" userId="5258a81f55a81586" providerId="LiveId" clId="{A1E36928-7D87-4415-8E78-FDBA66CC5CBE}" dt="2021-10-31T09:12:23.415" v="546" actId="26606"/>
          <ac:spMkLst>
            <pc:docMk/>
            <pc:sldMk cId="2554696489" sldId="268"/>
            <ac:spMk id="19" creationId="{45006452-918C-4282-A72C-C9692B669104}"/>
          </ac:spMkLst>
        </pc:spChg>
        <pc:picChg chg="add mod">
          <ac:chgData name="Rui Kee" userId="5258a81f55a81586" providerId="LiveId" clId="{A1E36928-7D87-4415-8E78-FDBA66CC5CBE}" dt="2021-10-31T09:12:23.415" v="546" actId="26606"/>
          <ac:picMkLst>
            <pc:docMk/>
            <pc:sldMk cId="2554696489" sldId="268"/>
            <ac:picMk id="8" creationId="{294FCC15-96A0-4BB6-8D48-9AF8B58C2129}"/>
          </ac:picMkLst>
        </pc:picChg>
      </pc:sldChg>
      <pc:sldChg chg="modSp new mod ord">
        <pc:chgData name="Rui Kee" userId="5258a81f55a81586" providerId="LiveId" clId="{A1E36928-7D87-4415-8E78-FDBA66CC5CBE}" dt="2021-10-31T09:37:43.731" v="895" actId="20577"/>
        <pc:sldMkLst>
          <pc:docMk/>
          <pc:sldMk cId="1511259332" sldId="269"/>
        </pc:sldMkLst>
        <pc:spChg chg="mod">
          <ac:chgData name="Rui Kee" userId="5258a81f55a81586" providerId="LiveId" clId="{A1E36928-7D87-4415-8E78-FDBA66CC5CBE}" dt="2021-10-31T09:37:27.246" v="887" actId="20577"/>
          <ac:spMkLst>
            <pc:docMk/>
            <pc:sldMk cId="1511259332" sldId="269"/>
            <ac:spMk id="2" creationId="{F47D14AD-5F29-4E5E-85BC-C155A17001E0}"/>
          </ac:spMkLst>
        </pc:spChg>
        <pc:spChg chg="mod">
          <ac:chgData name="Rui Kee" userId="5258a81f55a81586" providerId="LiveId" clId="{A1E36928-7D87-4415-8E78-FDBA66CC5CBE}" dt="2021-10-31T09:37:43.731" v="895" actId="20577"/>
          <ac:spMkLst>
            <pc:docMk/>
            <pc:sldMk cId="1511259332" sldId="269"/>
            <ac:spMk id="3" creationId="{3E3FC693-95CD-4983-9823-CBCD584DD9AF}"/>
          </ac:spMkLst>
        </pc:spChg>
      </pc:sldChg>
      <pc:sldChg chg="addSp delSp modSp new mod ord modAnim">
        <pc:chgData name="Rui Kee" userId="5258a81f55a81586" providerId="LiveId" clId="{A1E36928-7D87-4415-8E78-FDBA66CC5CBE}" dt="2021-10-31T09:56:51.153" v="1316"/>
        <pc:sldMkLst>
          <pc:docMk/>
          <pc:sldMk cId="2343770341" sldId="270"/>
        </pc:sldMkLst>
        <pc:spChg chg="mod">
          <ac:chgData name="Rui Kee" userId="5258a81f55a81586" providerId="LiveId" clId="{A1E36928-7D87-4415-8E78-FDBA66CC5CBE}" dt="2021-10-31T09:32:45.803" v="848" actId="20577"/>
          <ac:spMkLst>
            <pc:docMk/>
            <pc:sldMk cId="2343770341" sldId="270"/>
            <ac:spMk id="2" creationId="{1E7C80FD-93EA-4ABA-829E-D8B220535C4F}"/>
          </ac:spMkLst>
        </pc:spChg>
        <pc:spChg chg="del mod">
          <ac:chgData name="Rui Kee" userId="5258a81f55a81586" providerId="LiveId" clId="{A1E36928-7D87-4415-8E78-FDBA66CC5CBE}" dt="2021-10-31T09:20:46.611" v="724" actId="478"/>
          <ac:spMkLst>
            <pc:docMk/>
            <pc:sldMk cId="2343770341" sldId="270"/>
            <ac:spMk id="3" creationId="{F747C62F-2765-453A-AF1D-ECC93C5787BC}"/>
          </ac:spMkLst>
        </pc:spChg>
        <pc:spChg chg="add del">
          <ac:chgData name="Rui Kee" userId="5258a81f55a81586" providerId="LiveId" clId="{A1E36928-7D87-4415-8E78-FDBA66CC5CBE}" dt="2021-10-31T09:15:15.658" v="611" actId="22"/>
          <ac:spMkLst>
            <pc:docMk/>
            <pc:sldMk cId="2343770341" sldId="270"/>
            <ac:spMk id="5" creationId="{A602A9AF-7A9A-4460-904D-D024A9CD329E}"/>
          </ac:spMkLst>
        </pc:spChg>
        <pc:spChg chg="add mod">
          <ac:chgData name="Rui Kee" userId="5258a81f55a81586" providerId="LiveId" clId="{A1E36928-7D87-4415-8E78-FDBA66CC5CBE}" dt="2021-10-31T09:22:06.186" v="741" actId="1076"/>
          <ac:spMkLst>
            <pc:docMk/>
            <pc:sldMk cId="2343770341" sldId="270"/>
            <ac:spMk id="7" creationId="{2C07EB2D-7CB2-4555-92EE-69289649C362}"/>
          </ac:spMkLst>
        </pc:spChg>
        <pc:spChg chg="add mod">
          <ac:chgData name="Rui Kee" userId="5258a81f55a81586" providerId="LiveId" clId="{A1E36928-7D87-4415-8E78-FDBA66CC5CBE}" dt="2021-10-31T09:54:03.332" v="1188" actId="1076"/>
          <ac:spMkLst>
            <pc:docMk/>
            <pc:sldMk cId="2343770341" sldId="270"/>
            <ac:spMk id="9" creationId="{827EB74E-38C9-403E-A782-F804574D7A8B}"/>
          </ac:spMkLst>
        </pc:spChg>
        <pc:spChg chg="add del mod">
          <ac:chgData name="Rui Kee" userId="5258a81f55a81586" providerId="LiveId" clId="{A1E36928-7D87-4415-8E78-FDBA66CC5CBE}" dt="2021-10-31T09:29:22.016" v="803" actId="478"/>
          <ac:spMkLst>
            <pc:docMk/>
            <pc:sldMk cId="2343770341" sldId="270"/>
            <ac:spMk id="12" creationId="{4AE29F3B-0466-41FB-8750-2E2AF03E322B}"/>
          </ac:spMkLst>
        </pc:spChg>
        <pc:spChg chg="add mod">
          <ac:chgData name="Rui Kee" userId="5258a81f55a81586" providerId="LiveId" clId="{A1E36928-7D87-4415-8E78-FDBA66CC5CBE}" dt="2021-10-31T09:54:13.501" v="1193" actId="1076"/>
          <ac:spMkLst>
            <pc:docMk/>
            <pc:sldMk cId="2343770341" sldId="270"/>
            <ac:spMk id="13" creationId="{335C02FA-4F7A-4402-ABDA-D1E39210230D}"/>
          </ac:spMkLst>
        </pc:spChg>
        <pc:spChg chg="add del">
          <ac:chgData name="Rui Kee" userId="5258a81f55a81586" providerId="LiveId" clId="{A1E36928-7D87-4415-8E78-FDBA66CC5CBE}" dt="2021-10-31T09:20:05.864" v="715" actId="22"/>
          <ac:spMkLst>
            <pc:docMk/>
            <pc:sldMk cId="2343770341" sldId="270"/>
            <ac:spMk id="15" creationId="{2ECF8868-E54C-42E5-AFA2-2C4EFD487F0C}"/>
          </ac:spMkLst>
        </pc:spChg>
        <pc:spChg chg="add mod">
          <ac:chgData name="Rui Kee" userId="5258a81f55a81586" providerId="LiveId" clId="{A1E36928-7D87-4415-8E78-FDBA66CC5CBE}" dt="2021-10-31T09:54:22.918" v="1197" actId="1076"/>
          <ac:spMkLst>
            <pc:docMk/>
            <pc:sldMk cId="2343770341" sldId="270"/>
            <ac:spMk id="17" creationId="{230C190D-2840-4D3E-B75D-520E6E186A01}"/>
          </ac:spMkLst>
        </pc:spChg>
        <pc:spChg chg="add del mod">
          <ac:chgData name="Rui Kee" userId="5258a81f55a81586" providerId="LiveId" clId="{A1E36928-7D87-4415-8E78-FDBA66CC5CBE}" dt="2021-10-31T09:54:35.484" v="1200" actId="478"/>
          <ac:spMkLst>
            <pc:docMk/>
            <pc:sldMk cId="2343770341" sldId="270"/>
            <ac:spMk id="18" creationId="{A6C249F3-B0FC-4D0C-816F-63A2A6A2D879}"/>
          </ac:spMkLst>
        </pc:spChg>
        <pc:spChg chg="add mod">
          <ac:chgData name="Rui Kee" userId="5258a81f55a81586" providerId="LiveId" clId="{A1E36928-7D87-4415-8E78-FDBA66CC5CBE}" dt="2021-10-31T09:54:21.234" v="1196" actId="1076"/>
          <ac:spMkLst>
            <pc:docMk/>
            <pc:sldMk cId="2343770341" sldId="270"/>
            <ac:spMk id="19" creationId="{6058EA62-84AC-476F-99D2-45A6BA1A26D5}"/>
          </ac:spMkLst>
        </pc:spChg>
        <pc:spChg chg="add del">
          <ac:chgData name="Rui Kee" userId="5258a81f55a81586" providerId="LiveId" clId="{A1E36928-7D87-4415-8E78-FDBA66CC5CBE}" dt="2021-10-31T09:24:41.824" v="748" actId="22"/>
          <ac:spMkLst>
            <pc:docMk/>
            <pc:sldMk cId="2343770341" sldId="270"/>
            <ac:spMk id="22" creationId="{4B166344-C852-468B-B3DC-0F281B6C9CFC}"/>
          </ac:spMkLst>
        </pc:spChg>
        <pc:spChg chg="add mod">
          <ac:chgData name="Rui Kee" userId="5258a81f55a81586" providerId="LiveId" clId="{A1E36928-7D87-4415-8E78-FDBA66CC5CBE}" dt="2021-10-31T09:54:10.819" v="1192" actId="1076"/>
          <ac:spMkLst>
            <pc:docMk/>
            <pc:sldMk cId="2343770341" sldId="270"/>
            <ac:spMk id="24" creationId="{C83E41DE-47A5-46F1-BE8B-D5A10A57237F}"/>
          </ac:spMkLst>
        </pc:spChg>
        <pc:spChg chg="add mod">
          <ac:chgData name="Rui Kee" userId="5258a81f55a81586" providerId="LiveId" clId="{A1E36928-7D87-4415-8E78-FDBA66CC5CBE}" dt="2021-10-31T09:56:19.320" v="1314" actId="1076"/>
          <ac:spMkLst>
            <pc:docMk/>
            <pc:sldMk cId="2343770341" sldId="270"/>
            <ac:spMk id="30" creationId="{2BA9BE20-38C4-4006-A8BA-A59A25721C2C}"/>
          </ac:spMkLst>
        </pc:spChg>
        <pc:picChg chg="add mod">
          <ac:chgData name="Rui Kee" userId="5258a81f55a81586" providerId="LiveId" clId="{A1E36928-7D87-4415-8E78-FDBA66CC5CBE}" dt="2021-10-31T09:22:06.186" v="741" actId="1076"/>
          <ac:picMkLst>
            <pc:docMk/>
            <pc:sldMk cId="2343770341" sldId="270"/>
            <ac:picMk id="2050" creationId="{B70EF097-A35A-4128-B242-9A60E4F776B7}"/>
          </ac:picMkLst>
        </pc:picChg>
        <pc:picChg chg="add mod">
          <ac:chgData name="Rui Kee" userId="5258a81f55a81586" providerId="LiveId" clId="{A1E36928-7D87-4415-8E78-FDBA66CC5CBE}" dt="2021-10-31T09:22:09.437" v="742" actId="1076"/>
          <ac:picMkLst>
            <pc:docMk/>
            <pc:sldMk cId="2343770341" sldId="270"/>
            <ac:picMk id="2052" creationId="{A06DA76B-EFF6-4C30-8C9F-F1EA252D93E8}"/>
          </ac:picMkLst>
        </pc:picChg>
        <pc:picChg chg="add del mod">
          <ac:chgData name="Rui Kee" userId="5258a81f55a81586" providerId="LiveId" clId="{A1E36928-7D87-4415-8E78-FDBA66CC5CBE}" dt="2021-10-31T09:28:01.271" v="792" actId="478"/>
          <ac:picMkLst>
            <pc:docMk/>
            <pc:sldMk cId="2343770341" sldId="270"/>
            <ac:picMk id="2054" creationId="{6BCCCA57-0EF2-44CD-92C6-16A51D8857B1}"/>
          </ac:picMkLst>
        </pc:picChg>
        <pc:picChg chg="add mod">
          <ac:chgData name="Rui Kee" userId="5258a81f55a81586" providerId="LiveId" clId="{A1E36928-7D87-4415-8E78-FDBA66CC5CBE}" dt="2021-10-31T09:25:41.940" v="759" actId="14100"/>
          <ac:picMkLst>
            <pc:docMk/>
            <pc:sldMk cId="2343770341" sldId="270"/>
            <ac:picMk id="2056" creationId="{4C4BB18A-14A8-451A-BBD0-48020368EC9C}"/>
          </ac:picMkLst>
        </pc:picChg>
        <pc:picChg chg="add mod">
          <ac:chgData name="Rui Kee" userId="5258a81f55a81586" providerId="LiveId" clId="{A1E36928-7D87-4415-8E78-FDBA66CC5CBE}" dt="2021-10-31T09:54:10.819" v="1192" actId="1076"/>
          <ac:picMkLst>
            <pc:docMk/>
            <pc:sldMk cId="2343770341" sldId="270"/>
            <ac:picMk id="2058" creationId="{EA5BA52B-1922-431F-BD75-D93EEEBC3A4D}"/>
          </ac:picMkLst>
        </pc:picChg>
        <pc:picChg chg="add del mod">
          <ac:chgData name="Rui Kee" userId="5258a81f55a81586" providerId="LiveId" clId="{A1E36928-7D87-4415-8E78-FDBA66CC5CBE}" dt="2021-10-31T09:29:01.026" v="793" actId="478"/>
          <ac:picMkLst>
            <pc:docMk/>
            <pc:sldMk cId="2343770341" sldId="270"/>
            <ac:picMk id="2060" creationId="{62C8469F-5687-4F88-A066-175D820BF35E}"/>
          </ac:picMkLst>
        </pc:picChg>
        <pc:picChg chg="add mod">
          <ac:chgData name="Rui Kee" userId="5258a81f55a81586" providerId="LiveId" clId="{A1E36928-7D87-4415-8E78-FDBA66CC5CBE}" dt="2021-10-31T09:54:13.501" v="1193" actId="1076"/>
          <ac:picMkLst>
            <pc:docMk/>
            <pc:sldMk cId="2343770341" sldId="270"/>
            <ac:picMk id="2062" creationId="{A1025E4C-E733-4BFB-BE78-9F970294FEE5}"/>
          </ac:picMkLst>
        </pc:picChg>
        <pc:picChg chg="add mod">
          <ac:chgData name="Rui Kee" userId="5258a81f55a81586" providerId="LiveId" clId="{A1E36928-7D87-4415-8E78-FDBA66CC5CBE}" dt="2021-10-31T09:54:16.201" v="1194" actId="1076"/>
          <ac:picMkLst>
            <pc:docMk/>
            <pc:sldMk cId="2343770341" sldId="270"/>
            <ac:picMk id="2064" creationId="{601420D1-6E88-4317-99BB-3F695BE94EDB}"/>
          </ac:picMkLst>
        </pc:picChg>
      </pc:sldChg>
      <pc:sldChg chg="addSp delSp modSp new mod modAnim modNotesTx">
        <pc:chgData name="Rui Kee" userId="5258a81f55a81586" providerId="LiveId" clId="{A1E36928-7D87-4415-8E78-FDBA66CC5CBE}" dt="2021-10-31T10:00:27.584" v="1503" actId="20577"/>
        <pc:sldMkLst>
          <pc:docMk/>
          <pc:sldMk cId="4204694880" sldId="271"/>
        </pc:sldMkLst>
        <pc:spChg chg="mod">
          <ac:chgData name="Rui Kee" userId="5258a81f55a81586" providerId="LiveId" clId="{A1E36928-7D87-4415-8E78-FDBA66CC5CBE}" dt="2021-10-31T09:39:35.529" v="910" actId="20577"/>
          <ac:spMkLst>
            <pc:docMk/>
            <pc:sldMk cId="4204694880" sldId="271"/>
            <ac:spMk id="2" creationId="{D13FFBF4-75AC-4606-BE29-A78B1720C12D}"/>
          </ac:spMkLst>
        </pc:spChg>
        <pc:spChg chg="add del">
          <ac:chgData name="Rui Kee" userId="5258a81f55a81586" providerId="LiveId" clId="{A1E36928-7D87-4415-8E78-FDBA66CC5CBE}" dt="2021-10-31T09:43:54.095" v="979"/>
          <ac:spMkLst>
            <pc:docMk/>
            <pc:sldMk cId="4204694880" sldId="271"/>
            <ac:spMk id="3" creationId="{621B73FF-B86F-4717-8F48-5973076FB839}"/>
          </ac:spMkLst>
        </pc:spChg>
        <pc:spChg chg="add mod">
          <ac:chgData name="Rui Kee" userId="5258a81f55a81586" providerId="LiveId" clId="{A1E36928-7D87-4415-8E78-FDBA66CC5CBE}" dt="2021-10-31T09:45:55.240" v="1052" actId="5793"/>
          <ac:spMkLst>
            <pc:docMk/>
            <pc:sldMk cId="4204694880" sldId="271"/>
            <ac:spMk id="7" creationId="{A2C39172-F19F-491F-9FA2-0F32467EC2DC}"/>
          </ac:spMkLst>
        </pc:spChg>
        <pc:spChg chg="add mod">
          <ac:chgData name="Rui Kee" userId="5258a81f55a81586" providerId="LiveId" clId="{A1E36928-7D87-4415-8E78-FDBA66CC5CBE}" dt="2021-10-31T09:46:01.157" v="1055" actId="1076"/>
          <ac:spMkLst>
            <pc:docMk/>
            <pc:sldMk cId="4204694880" sldId="271"/>
            <ac:spMk id="11" creationId="{19AC20F6-CFF3-4107-81F6-8062F51A98CA}"/>
          </ac:spMkLst>
        </pc:spChg>
        <pc:picChg chg="add mod">
          <ac:chgData name="Rui Kee" userId="5258a81f55a81586" providerId="LiveId" clId="{A1E36928-7D87-4415-8E78-FDBA66CC5CBE}" dt="2021-10-31T09:45:58.093" v="1053" actId="1076"/>
          <ac:picMkLst>
            <pc:docMk/>
            <pc:sldMk cId="4204694880" sldId="271"/>
            <ac:picMk id="4" creationId="{5C4790D1-7463-47AA-98B1-734624652E4F}"/>
          </ac:picMkLst>
        </pc:picChg>
        <pc:picChg chg="add del mod">
          <ac:chgData name="Rui Kee" userId="5258a81f55a81586" providerId="LiveId" clId="{A1E36928-7D87-4415-8E78-FDBA66CC5CBE}" dt="2021-10-31T09:44:15.431" v="985" actId="478"/>
          <ac:picMkLst>
            <pc:docMk/>
            <pc:sldMk cId="4204694880" sldId="271"/>
            <ac:picMk id="3074" creationId="{A4386BED-1250-49D3-AC1A-784D4C2EEF74}"/>
          </ac:picMkLst>
        </pc:picChg>
        <pc:picChg chg="add del mod">
          <ac:chgData name="Rui Kee" userId="5258a81f55a81586" providerId="LiveId" clId="{A1E36928-7D87-4415-8E78-FDBA66CC5CBE}" dt="2021-10-31T09:42:28.289" v="978"/>
          <ac:picMkLst>
            <pc:docMk/>
            <pc:sldMk cId="4204694880" sldId="271"/>
            <ac:picMk id="3076" creationId="{DA09D901-2A2A-43D2-B4B1-BF14722E11B9}"/>
          </ac:picMkLst>
        </pc:picChg>
        <pc:picChg chg="add mod">
          <ac:chgData name="Rui Kee" userId="5258a81f55a81586" providerId="LiveId" clId="{A1E36928-7D87-4415-8E78-FDBA66CC5CBE}" dt="2021-10-31T09:45:59.199" v="1054" actId="1076"/>
          <ac:picMkLst>
            <pc:docMk/>
            <pc:sldMk cId="4204694880" sldId="271"/>
            <ac:picMk id="3078" creationId="{BA7CF824-1933-45B0-A812-1FBCF1725D9A}"/>
          </ac:picMkLst>
        </pc:picChg>
        <pc:cxnChg chg="add del mod">
          <ac:chgData name="Rui Kee" userId="5258a81f55a81586" providerId="LiveId" clId="{A1E36928-7D87-4415-8E78-FDBA66CC5CBE}" dt="2021-10-31T09:44:15.431" v="985" actId="478"/>
          <ac:cxnSpMkLst>
            <pc:docMk/>
            <pc:sldMk cId="4204694880" sldId="271"/>
            <ac:cxnSpMk id="6" creationId="{B73E720F-EB8B-450B-ACE4-5B2D8C157A99}"/>
          </ac:cxnSpMkLst>
        </pc:cxnChg>
      </pc:sldChg>
      <pc:sldChg chg="modSp new mod">
        <pc:chgData name="Rui Kee" userId="5258a81f55a81586" providerId="LiveId" clId="{A1E36928-7D87-4415-8E78-FDBA66CC5CBE}" dt="2021-10-31T09:40:25.562" v="963" actId="20577"/>
        <pc:sldMkLst>
          <pc:docMk/>
          <pc:sldMk cId="1379853844" sldId="272"/>
        </pc:sldMkLst>
        <pc:spChg chg="mod">
          <ac:chgData name="Rui Kee" userId="5258a81f55a81586" providerId="LiveId" clId="{A1E36928-7D87-4415-8E78-FDBA66CC5CBE}" dt="2021-10-31T09:40:25.562" v="963" actId="20577"/>
          <ac:spMkLst>
            <pc:docMk/>
            <pc:sldMk cId="1379853844" sldId="272"/>
            <ac:spMk id="2" creationId="{0DEEB54F-5D81-479B-860E-678F4BC36971}"/>
          </ac:spMkLst>
        </pc:spChg>
      </pc:sldChg>
      <pc:sldChg chg="modSp new del mod">
        <pc:chgData name="Rui Kee" userId="5258a81f55a81586" providerId="LiveId" clId="{A1E36928-7D87-4415-8E78-FDBA66CC5CBE}" dt="2021-10-31T09:57:07.096" v="1317" actId="47"/>
        <pc:sldMkLst>
          <pc:docMk/>
          <pc:sldMk cId="1489664424" sldId="273"/>
        </pc:sldMkLst>
        <pc:spChg chg="mod">
          <ac:chgData name="Rui Kee" userId="5258a81f55a81586" providerId="LiveId" clId="{A1E36928-7D87-4415-8E78-FDBA66CC5CBE}" dt="2021-10-31T09:47:06.089" v="1083" actId="20577"/>
          <ac:spMkLst>
            <pc:docMk/>
            <pc:sldMk cId="1489664424" sldId="273"/>
            <ac:spMk id="2" creationId="{FCB3EFC6-405E-402E-8D49-F4774832605A}"/>
          </ac:spMkLst>
        </pc:spChg>
        <pc:spChg chg="mod">
          <ac:chgData name="Rui Kee" userId="5258a81f55a81586" providerId="LiveId" clId="{A1E36928-7D87-4415-8E78-FDBA66CC5CBE}" dt="2021-10-31T09:50:16.142" v="1169" actId="20577"/>
          <ac:spMkLst>
            <pc:docMk/>
            <pc:sldMk cId="1489664424" sldId="273"/>
            <ac:spMk id="3" creationId="{1ADF369F-28D6-4904-AAEC-426A69AFB330}"/>
          </ac:spMkLst>
        </pc:spChg>
      </pc:sldChg>
      <pc:sldChg chg="modSp new del mod">
        <pc:chgData name="Rui Kee" userId="5258a81f55a81586" providerId="LiveId" clId="{A1E36928-7D87-4415-8E78-FDBA66CC5CBE}" dt="2021-10-31T14:24:17.361" v="1856" actId="47"/>
        <pc:sldMkLst>
          <pc:docMk/>
          <pc:sldMk cId="3934090660" sldId="273"/>
        </pc:sldMkLst>
        <pc:spChg chg="mod">
          <ac:chgData name="Rui Kee" userId="5258a81f55a81586" providerId="LiveId" clId="{A1E36928-7D87-4415-8E78-FDBA66CC5CBE}" dt="2021-10-31T13:09:01.455" v="1851" actId="20577"/>
          <ac:spMkLst>
            <pc:docMk/>
            <pc:sldMk cId="3934090660" sldId="273"/>
            <ac:spMk id="2" creationId="{BEED876C-9F99-49B6-9441-644A271004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7A9B-1C4C-4331-B50A-1B1F19ED529C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D4F9-4C41-4C87-8303-9BBCD12A82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529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of the keywords that you’ll encounter when developing your projects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6D4F9-4C41-4C87-8303-9BBCD12A82A1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562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6D4F9-4C41-4C87-8303-9BBCD12A82A1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632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4073-93B2-450E-BF54-3CCC8C00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46DAE-CA41-4C11-B8DD-5A89889C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96F1-350A-486A-8BCF-E02371B3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2D67-CCED-4459-8DA7-C09418EB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1D54-2E19-437C-B50C-C270CEED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38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42E7-ED96-4E68-BAD9-E77A51D4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F0351-29E3-4C1E-951A-1CD903431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02AA-7B6C-49BF-9C4E-C5F4C360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6CE4-74FA-463D-B94E-C62E4B30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67FA-3559-4D8C-A0BD-0AB21F93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052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FC91D-67AC-4B39-AB8A-7B35ECFDF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56D5-FF5C-4613-B1F2-57229094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9B21-DDE8-4854-9E3A-1623D7E5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9D7E-774C-47BC-B7A4-909A295C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B4BF-DA70-4842-9EE9-96ECB5C7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862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F415-8EBB-43A8-9FB3-15493524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FE67-95CC-45BB-8A96-D813EA68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A751-AD93-4F29-859E-C93C2C8C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3169-A8D8-46AA-9238-777539BB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D077-9A33-4438-AEBE-1F66D358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916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BA80-E485-4F7E-A669-E0A6636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E4AE3-5010-40DD-9008-2093B5F2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FD79-8B03-465D-9621-25B070F6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8233-C9FD-4110-9673-45C6FB7C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8DAB-E62A-424B-A2D3-36030364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270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AFB2-F4A2-48F4-933A-8B95E327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93C4-C3F2-4A61-9132-5865769BF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30146-8481-4F29-B697-745BB7ABC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4FF6C-F083-4FEF-B140-03DD2AFA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24D80-C7AF-4CAB-9751-F6A8E178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B105B-61AC-499E-AAFF-3DBEA63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055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98F8-23AF-41EF-BA77-BC74F18D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EDA04-0133-43CB-BF7F-F41FF2E4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61978-3606-46CF-9AC0-BC9670D5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48F8E-0462-4781-988D-FC46DE0C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6BBAF-E28E-4A48-8D7B-4D7A83373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683B0-CF36-4620-8525-CF0C2BC6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AA7F7-CF47-4507-A038-D74633CE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DEBE2-5EB2-40D0-AC50-E55FBEA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86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5F30-7B03-4C74-90B4-DC06F94E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0E80B-08B9-4B7D-ACB7-A9785FB7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D5A6-CD17-4194-BE77-1962556D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B4C2B-F714-4E8D-A7BD-2C337901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006D5-FB29-40C4-AD73-324DC73C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C9180-992F-494B-A4F9-BCEDA8A8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2ADC8-028A-4649-AB78-43BFD4D4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23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17F9-A58F-40F1-8A81-221CA12C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0C2C-F0A8-4F6F-BC2E-68F89AC6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58EE2-F624-4E85-A057-700A74EE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E5A9-8ED2-4647-83A1-CB77C179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444C4-1C37-4F89-8C8B-6662871F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3E7BB-67EF-41F9-8474-F6B09011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0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0F1E-F509-45DA-BAEB-84CB3735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DF9A-E785-4F00-8E6E-C0ADA9999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31AF8-556D-46B4-B0C3-02D625BA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5FCE2-0B02-4F6C-A1D7-72AC6306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878CE-6229-4A22-B54A-E60864A9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4443-DCD7-4E47-9F3E-C8D0F530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718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6C0DE-0130-45B6-9A85-0968F500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C86A6-5B1F-48D1-AEFF-91DD661E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0471-7DE9-45ED-BA58-88A7ACDBE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AEAE-E80B-4691-BA71-856689D6CE97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0D91-8549-4D58-81CC-245D8D4F7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0170-9E9D-4EDC-9FD7-32729C001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4A0B-6100-485C-946C-F5F964DC45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84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gnux.com/captura-de-datos-en-pyth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.libhunt.com/pandas-alternatives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hyperlink" Target="https://isolution.pro/es/t/matplotlib/matplotlib-working-with-images/matplotlib-trabajar-con-imagenes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en.wikipedia.org/wiki/Scikit-lea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NumPy_logo_2020.svg" TargetMode="External"/><Relationship Id="rId11" Type="http://schemas.openxmlformats.org/officeDocument/2006/relationships/image" Target="../media/image21.jp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s://www.embarcados.com.br/opencv-2-4-9-qt5-ubuntu/" TargetMode="External"/><Relationship Id="rId4" Type="http://schemas.openxmlformats.org/officeDocument/2006/relationships/hyperlink" Target="https://it.wikipedia.org/wiki/TensorFlow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melonicedlatte.com/machinelearning/2017/11/23/021658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5013-DB7F-44CD-9013-15CD82364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Intro to AI &amp; Python (kick-off)</a:t>
            </a:r>
            <a:endParaRPr lang="en-MY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5AB2-B6A1-4CFA-8779-57E914E6D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MY" sz="2000" dirty="0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ED70DBA-C8BA-40A2-ADEE-06862CA98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0653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3C9CB50D-075E-4EDB-A2D6-ABDE36156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650AB-C23E-421E-992D-FF3DA033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is Artificial Intelligence (AI)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E315-2464-4A99-BF23-7EF958C5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9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80FD-93EA-4ABA-829E-D8B22053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AI in everyday life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7EB2D-7CB2-4555-92EE-69289649C362}"/>
              </a:ext>
            </a:extLst>
          </p:cNvPr>
          <p:cNvSpPr txBox="1"/>
          <p:nvPr/>
        </p:nvSpPr>
        <p:spPr>
          <a:xfrm>
            <a:off x="1509851" y="3158887"/>
            <a:ext cx="1710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Self-driving cars</a:t>
            </a:r>
          </a:p>
        </p:txBody>
      </p:sp>
      <p:pic>
        <p:nvPicPr>
          <p:cNvPr id="2050" name="Picture 2" descr="Self-driving car - Wikipedia">
            <a:extLst>
              <a:ext uri="{FF2B5EF4-FFF2-40B4-BE49-F238E27FC236}">
                <a16:creationId xmlns:a16="http://schemas.microsoft.com/office/drawing/2014/main" id="{B70EF097-A35A-4128-B242-9A60E4F7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" y="1620173"/>
            <a:ext cx="2751942" cy="148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EB74E-38C9-403E-A782-F804574D7A8B}"/>
              </a:ext>
            </a:extLst>
          </p:cNvPr>
          <p:cNvSpPr txBox="1"/>
          <p:nvPr/>
        </p:nvSpPr>
        <p:spPr>
          <a:xfrm>
            <a:off x="5723290" y="3131396"/>
            <a:ext cx="59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Bots</a:t>
            </a:r>
          </a:p>
        </p:txBody>
      </p:sp>
      <p:pic>
        <p:nvPicPr>
          <p:cNvPr id="2052" name="Picture 4" descr="How To Add Bots To Your Discord Server">
            <a:extLst>
              <a:ext uri="{FF2B5EF4-FFF2-40B4-BE49-F238E27FC236}">
                <a16:creationId xmlns:a16="http://schemas.microsoft.com/office/drawing/2014/main" id="{A06DA76B-EFF6-4C30-8C9F-F1EA252D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89" y="1626458"/>
            <a:ext cx="2751941" cy="1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5C02FA-4F7A-4402-ABDA-D1E39210230D}"/>
              </a:ext>
            </a:extLst>
          </p:cNvPr>
          <p:cNvSpPr txBox="1"/>
          <p:nvPr/>
        </p:nvSpPr>
        <p:spPr>
          <a:xfrm>
            <a:off x="1407341" y="5560864"/>
            <a:ext cx="191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Email spam filters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C190D-2840-4D3E-B75D-520E6E186A01}"/>
              </a:ext>
            </a:extLst>
          </p:cNvPr>
          <p:cNvSpPr txBox="1"/>
          <p:nvPr/>
        </p:nvSpPr>
        <p:spPr>
          <a:xfrm>
            <a:off x="8843562" y="3422497"/>
            <a:ext cx="162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/>
              <a:t>(ex: Amazon Alexa)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58EA62-84AC-476F-99D2-45A6BA1A26D5}"/>
              </a:ext>
            </a:extLst>
          </p:cNvPr>
          <p:cNvSpPr txBox="1"/>
          <p:nvPr/>
        </p:nvSpPr>
        <p:spPr>
          <a:xfrm>
            <a:off x="8735920" y="3158887"/>
            <a:ext cx="1835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Digital Assistants</a:t>
            </a:r>
          </a:p>
        </p:txBody>
      </p:sp>
      <p:pic>
        <p:nvPicPr>
          <p:cNvPr id="2056" name="Picture 8" descr="Alexa will now let you take longer to ask a question - The Verge">
            <a:extLst>
              <a:ext uri="{FF2B5EF4-FFF2-40B4-BE49-F238E27FC236}">
                <a16:creationId xmlns:a16="http://schemas.microsoft.com/office/drawing/2014/main" id="{4C4BB18A-14A8-451A-BBD0-48020368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80" y="1661522"/>
            <a:ext cx="2751941" cy="14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E41DE-47A5-46F1-BE8B-D5A10A57237F}"/>
              </a:ext>
            </a:extLst>
          </p:cNvPr>
          <p:cNvSpPr txBox="1"/>
          <p:nvPr/>
        </p:nvSpPr>
        <p:spPr>
          <a:xfrm>
            <a:off x="4731776" y="5563476"/>
            <a:ext cx="272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Recommendation engines</a:t>
            </a:r>
          </a:p>
        </p:txBody>
      </p:sp>
      <p:pic>
        <p:nvPicPr>
          <p:cNvPr id="2058" name="Picture 10" descr="Building a Netflix Recommendation System | by Priya Varshini G | Analytics  Vidhya | Medium">
            <a:extLst>
              <a:ext uri="{FF2B5EF4-FFF2-40B4-BE49-F238E27FC236}">
                <a16:creationId xmlns:a16="http://schemas.microsoft.com/office/drawing/2014/main" id="{EA5BA52B-1922-431F-BD75-D93EEEBC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89" y="4069775"/>
            <a:ext cx="2741641" cy="1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4 reasons why you&amp;#39;re getting spam e-mail">
            <a:extLst>
              <a:ext uri="{FF2B5EF4-FFF2-40B4-BE49-F238E27FC236}">
                <a16:creationId xmlns:a16="http://schemas.microsoft.com/office/drawing/2014/main" id="{A1025E4C-E733-4BFB-BE78-9F970294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8" y="4063490"/>
            <a:ext cx="2751941" cy="148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acial recognition: essential for security or bordering on Big Brother?">
            <a:extLst>
              <a:ext uri="{FF2B5EF4-FFF2-40B4-BE49-F238E27FC236}">
                <a16:creationId xmlns:a16="http://schemas.microsoft.com/office/drawing/2014/main" id="{601420D1-6E88-4317-99BB-3F695BE9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79" y="4084131"/>
            <a:ext cx="2751940" cy="14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A9BE20-38C4-4006-A8BA-A59A25721C2C}"/>
              </a:ext>
            </a:extLst>
          </p:cNvPr>
          <p:cNvSpPr txBox="1"/>
          <p:nvPr/>
        </p:nvSpPr>
        <p:spPr>
          <a:xfrm>
            <a:off x="8553511" y="5560864"/>
            <a:ext cx="220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dirty="0"/>
              <a:t>Facial recognition </a:t>
            </a:r>
          </a:p>
          <a:p>
            <a:pPr algn="ctr"/>
            <a:r>
              <a:rPr lang="en-MY" dirty="0"/>
              <a:t>in video surveillance </a:t>
            </a:r>
          </a:p>
        </p:txBody>
      </p:sp>
    </p:spTree>
    <p:extLst>
      <p:ext uri="{BB962C8B-B14F-4D97-AF65-F5344CB8AC3E}">
        <p14:creationId xmlns:p14="http://schemas.microsoft.com/office/powerpoint/2010/main" val="23437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7" grpId="0"/>
      <p:bldP spid="19" grpId="0"/>
      <p:bldP spid="24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14AD-5F29-4E5E-85BC-C155A170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simple words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C693-95CD-4983-9823-CBCD584D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114169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  <a:latin typeface="charter"/>
              </a:rPr>
              <a:t>Artificial Intelligence (AI) involves using computers to do things that traditionally require human intelligence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7B10B-F02E-42D0-B3A2-ADD55FEC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80" y="2781488"/>
            <a:ext cx="883024" cy="88302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D0FE3-64AE-444B-8D7A-7117BA579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317" y="2819494"/>
            <a:ext cx="883024" cy="883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498ED-DA23-43EF-B2B5-C1D5A0BE0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59" y="2819494"/>
            <a:ext cx="883024" cy="883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AB77E-2206-414A-9A70-D1D8E2138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8" y="2825471"/>
            <a:ext cx="883024" cy="883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EA605-CF74-4316-9A2E-09634F81A6B4}"/>
              </a:ext>
            </a:extLst>
          </p:cNvPr>
          <p:cNvSpPr txBox="1"/>
          <p:nvPr/>
        </p:nvSpPr>
        <p:spPr>
          <a:xfrm>
            <a:off x="1080756" y="3702518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Data gathering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87063-9442-47A9-9F1A-899BF7F08D31}"/>
              </a:ext>
            </a:extLst>
          </p:cNvPr>
          <p:cNvSpPr txBox="1"/>
          <p:nvPr/>
        </p:nvSpPr>
        <p:spPr>
          <a:xfrm>
            <a:off x="3846063" y="3701722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B3615-48C0-4DF3-BA9C-78BE6F226428}"/>
              </a:ext>
            </a:extLst>
          </p:cNvPr>
          <p:cNvSpPr txBox="1"/>
          <p:nvPr/>
        </p:nvSpPr>
        <p:spPr>
          <a:xfrm>
            <a:off x="6619314" y="3708495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19DF-912D-477A-89EE-F6FDB881D700}"/>
              </a:ext>
            </a:extLst>
          </p:cNvPr>
          <p:cNvSpPr txBox="1"/>
          <p:nvPr/>
        </p:nvSpPr>
        <p:spPr>
          <a:xfrm>
            <a:off x="9384621" y="3708495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Classify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BF4DAD-BABC-4629-B04D-27004450C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27" y="4398960"/>
            <a:ext cx="6723630" cy="1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FBF4-75AC-4606-BE29-A78B1720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Subfields of AI</a:t>
            </a:r>
            <a:endParaRPr lang="en-MY" dirty="0"/>
          </a:p>
        </p:txBody>
      </p:sp>
      <p:pic>
        <p:nvPicPr>
          <p:cNvPr id="4" name="Picture 4" descr="The difference between Artificial Intelligence, Machine Learning and Deep  Learning – Data Catchup">
            <a:extLst>
              <a:ext uri="{FF2B5EF4-FFF2-40B4-BE49-F238E27FC236}">
                <a16:creationId xmlns:a16="http://schemas.microsoft.com/office/drawing/2014/main" id="{5C4790D1-7463-47AA-98B1-73462465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060020"/>
            <a:ext cx="49053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chine learning in industry | ATRIA Innovation">
            <a:extLst>
              <a:ext uri="{FF2B5EF4-FFF2-40B4-BE49-F238E27FC236}">
                <a16:creationId xmlns:a16="http://schemas.microsoft.com/office/drawing/2014/main" id="{BA7CF824-1933-45B0-A812-1FBCF1725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87" y="2534875"/>
            <a:ext cx="5208251" cy="35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39172-F19F-491F-9FA2-0F32467EC2DC}"/>
              </a:ext>
            </a:extLst>
          </p:cNvPr>
          <p:cNvSpPr txBox="1"/>
          <p:nvPr/>
        </p:nvSpPr>
        <p:spPr>
          <a:xfrm>
            <a:off x="838200" y="1690688"/>
            <a:ext cx="15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definition…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C20F6-CFF3-4107-81F6-8062F51A98CA}"/>
              </a:ext>
            </a:extLst>
          </p:cNvPr>
          <p:cNvSpPr txBox="1"/>
          <p:nvPr/>
        </p:nvSpPr>
        <p:spPr>
          <a:xfrm>
            <a:off x="7486650" y="2043590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of it this way…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046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C3BC0-5DD0-4C39-8119-B48F29187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7514" y="2524286"/>
            <a:ext cx="5356972" cy="18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16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6F31-95DC-4962-8897-2C177A6C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19475" cy="1325563"/>
          </a:xfrm>
        </p:spPr>
        <p:txBody>
          <a:bodyPr/>
          <a:lstStyle/>
          <a:p>
            <a:r>
              <a:rPr lang="en-US" dirty="0"/>
              <a:t>Why Python?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F700-4BE3-4F43-8C7D-76D1D4F28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dirty="0"/>
              <a:t>Most used language in machine learning</a:t>
            </a:r>
          </a:p>
          <a:p>
            <a:r>
              <a:rPr lang="en-US" dirty="0"/>
              <a:t>Extensive selection of libraries and frameworks</a:t>
            </a:r>
          </a:p>
          <a:p>
            <a:r>
              <a:rPr lang="en-US" dirty="0"/>
              <a:t>Simple and consistent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28CE3-41BD-4479-8D35-E9BF8B6BE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9128" y="5088082"/>
            <a:ext cx="2771241" cy="155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E45F4-1009-49A8-87CF-13F617278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3949610"/>
            <a:ext cx="2053098" cy="923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C71BCE-E941-4FF6-9A2F-667F92843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94718" y="3868545"/>
            <a:ext cx="1086022" cy="1086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8B015-7FE6-4820-99B2-190F3AFB29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96305" y="5244459"/>
            <a:ext cx="2076777" cy="1246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C66ACA-4112-4C5E-A63D-1826CD0D4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84160" y="4040756"/>
            <a:ext cx="2527767" cy="741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CF7C6B-BF84-4735-A591-6F1F5C4AFD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894718" y="5496693"/>
            <a:ext cx="2557238" cy="7415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FB0017-C21C-45E8-9092-03B9B79106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515347" y="3913164"/>
            <a:ext cx="1707777" cy="9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BA8-D244-4705-8F9A-7063E661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4657-EEC8-46F1-BC09-9E67F863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Install python library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Comments</a:t>
            </a:r>
          </a:p>
          <a:p>
            <a:r>
              <a:rPr lang="en-MY" dirty="0"/>
              <a:t>Lists</a:t>
            </a:r>
            <a:endParaRPr lang="en-US" dirty="0"/>
          </a:p>
          <a:p>
            <a:r>
              <a:rPr lang="en-MY" dirty="0"/>
              <a:t>Operators</a:t>
            </a:r>
          </a:p>
          <a:p>
            <a:r>
              <a:rPr lang="en-MY" dirty="0"/>
              <a:t>If…Else</a:t>
            </a:r>
          </a:p>
          <a:p>
            <a:r>
              <a:rPr lang="en-MY" dirty="0"/>
              <a:t>While Loops</a:t>
            </a:r>
          </a:p>
          <a:p>
            <a:r>
              <a:rPr lang="en-MY" dirty="0"/>
              <a:t>For Loops</a:t>
            </a:r>
          </a:p>
          <a:p>
            <a:r>
              <a:rPr lang="en-MY" dirty="0"/>
              <a:t>Functions</a:t>
            </a:r>
          </a:p>
          <a:p>
            <a:r>
              <a:rPr lang="en-MY" dirty="0"/>
              <a:t>Debug technique (error, function, )</a:t>
            </a:r>
          </a:p>
        </p:txBody>
      </p:sp>
    </p:spTree>
    <p:extLst>
      <p:ext uri="{BB962C8B-B14F-4D97-AF65-F5344CB8AC3E}">
        <p14:creationId xmlns:p14="http://schemas.microsoft.com/office/powerpoint/2010/main" val="407501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9F0FE-60EC-44E6-B6DC-3D8B6BBA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253331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61120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139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charter</vt:lpstr>
      <vt:lpstr>Arial</vt:lpstr>
      <vt:lpstr>Calibri</vt:lpstr>
      <vt:lpstr>Calibri Light</vt:lpstr>
      <vt:lpstr>Office Theme</vt:lpstr>
      <vt:lpstr>Intro to AI &amp; Python (kick-off)</vt:lpstr>
      <vt:lpstr>What is Artificial Intelligence (AI)</vt:lpstr>
      <vt:lpstr>Examples of AI in everyday life</vt:lpstr>
      <vt:lpstr>AI in simple words</vt:lpstr>
      <vt:lpstr>Subfields of AI</vt:lpstr>
      <vt:lpstr>PowerPoint Presentation</vt:lpstr>
      <vt:lpstr>Why Python?</vt:lpstr>
      <vt:lpstr>Python basic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AI &amp; Python (kick-off)</dc:title>
  <dc:creator>Rui Kee</dc:creator>
  <cp:lastModifiedBy>low liexin1</cp:lastModifiedBy>
  <cp:revision>27</cp:revision>
  <dcterms:created xsi:type="dcterms:W3CDTF">2021-10-31T08:03:22Z</dcterms:created>
  <dcterms:modified xsi:type="dcterms:W3CDTF">2021-11-11T05:34:41Z</dcterms:modified>
</cp:coreProperties>
</file>