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67"/>
  </p:normalViewPr>
  <p:slideViewPr>
    <p:cSldViewPr snapToGrid="0" snapToObjects="1">
      <p:cViewPr>
        <p:scale>
          <a:sx n="256" d="100"/>
          <a:sy n="256" d="100"/>
        </p:scale>
        <p:origin x="-5112" y="-4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4F3C6D-059C-7444-987D-CF0012635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8025D8-DA00-F243-81C8-CF43C16C5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BD2F03-EF5D-4446-BBC2-960ED27C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86F-C90A-D04B-A095-CF78276D97CA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92F8D0-F8DB-4045-B693-7937892B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7E04E0-1575-BE4C-99CC-1295F39D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46B7-176F-D241-9C91-BB7C362631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571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26FE8-CD10-834F-A5BD-06DD9050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DCE2BD-CA27-C449-A9E6-3ED9B22E7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0CAF49-8870-7644-971B-94C1FACC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86F-C90A-D04B-A095-CF78276D97CA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195B96-420F-0443-B3FE-A1F2632B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719D52-4BAA-334A-9A3F-5F6E2AB4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46B7-176F-D241-9C91-BB7C362631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92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5603450-D7AC-3342-BE9C-008FDE6A3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7F47C6-80D1-6A4E-BE50-263222FD7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CCFB61-C6CD-C747-97A4-8D539624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86F-C90A-D04B-A095-CF78276D97CA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D7CB25-38BD-6747-84AC-1BD25C48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C9112F-97A9-1741-8DCD-A1E378AB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46B7-176F-D241-9C91-BB7C362631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34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D5688-B41D-4245-8BCE-8F176E5C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B70E3A-0A2B-4046-9945-1C82BA25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EA5DB6-0594-0941-B3B0-49015A56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86F-C90A-D04B-A095-CF78276D97CA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3BC015-039F-C240-AFFA-B7C8AB77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0B58C7-1F22-C240-A221-859A89AC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46B7-176F-D241-9C91-BB7C362631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76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E5D4EA-99C8-B24B-BE79-5AC56FB2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5B3137-1DB5-764D-AD55-1C830CB4F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625C38-34B5-0D4A-9715-017B86B2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86F-C90A-D04B-A095-CF78276D97CA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034FB4-291C-3647-A513-524C88B6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905CF6-89DE-834F-9D06-5A01AE08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46B7-176F-D241-9C91-BB7C362631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55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25637-DD78-0347-B3AB-06E6A880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4032A8-FE94-C046-A850-599D56AAF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3A8A12-A07E-C049-9B51-57ECF00BF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156BD0-5C37-464C-BB85-105EA4C0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86F-C90A-D04B-A095-CF78276D97CA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446323-BF41-2245-B045-0AF2C114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84B979-AA27-AC45-B16E-44677F94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46B7-176F-D241-9C91-BB7C362631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57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ECFE6E-DC4D-D248-AE95-8FC2FE04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CB16AE-CAC0-7D49-9CB3-1CB3DAD0A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887C76-94F4-9D4F-AF6F-B608F9C1A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09D67A0-CE0B-5C4F-B87B-D8EEB9450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739AFD-2F4D-F548-908A-873E6CF96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71F97B5-B5B8-9744-9DB3-5425BAAD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86F-C90A-D04B-A095-CF78276D97CA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C4266A6-C28A-0F4B-BE43-784C2D4B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0C7FD6-D9F6-C444-AF7A-878E2A8D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46B7-176F-D241-9C91-BB7C362631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10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FA794D-CB10-934C-B7C1-0E1C9A78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4D48CC-928E-2148-B3E0-84E98ADE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86F-C90A-D04B-A095-CF78276D97CA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4071C7-F4F8-F940-AADE-7970F1EE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C6D2F3-BA2C-5E4A-B792-1E5CE181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46B7-176F-D241-9C91-BB7C362631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09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AF57864-1806-4445-A5ED-8B2617D2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86F-C90A-D04B-A095-CF78276D97CA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2102AB7-1957-DD4F-B417-51CABACF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2BF746-98E0-8342-B742-519C7DA4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46B7-176F-D241-9C91-BB7C362631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69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5B52D-082D-174F-907C-28695DCD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C8B7BA-5CDB-4042-AE0F-359A14D81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DE1EE0-39EE-0E48-BAC3-C571284F5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F546DD-B1FD-E24F-8991-9DAD03BF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86F-C90A-D04B-A095-CF78276D97CA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426F9A-0E55-924C-AEA3-9F1A18BC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D89282-90F4-FF44-A94B-54E04250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46B7-176F-D241-9C91-BB7C362631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16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361631-7989-B04E-8E59-0183FB05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D8D9A6D-8B3F-9847-BBC2-1D33C5CAC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21DA4B-354A-A84F-9E34-B3F73B1E4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EF0CF2-0378-D04D-9074-BBE1D7AF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86F-C90A-D04B-A095-CF78276D97CA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1D15C2-3FB1-144F-BB46-1B9B343D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963941-E346-7947-A1BF-643D795E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46B7-176F-D241-9C91-BB7C362631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80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77BD4F-744F-D044-B35A-A6A2AD26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8B3687-EE74-1043-AC32-62C557458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D7D670-5FB3-2C45-9CD4-AB27D7658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BD86F-C90A-D04B-A095-CF78276D97CA}" type="datetimeFigureOut">
              <a:rPr kumimoji="1" lang="ja-JP" altLang="en-US" smtClean="0"/>
              <a:t>2020/10/13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9D2C3-78D5-1D44-BBF1-9BB5FA97C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554A88-F037-934A-B367-777AF03F3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F46B7-176F-D241-9C91-BB7C362631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73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78E3563-1EEF-9F47-92A8-AA36DFC10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C1945EA3-CE41-AF4F-AFAA-5C80E0CD86D7}"/>
              </a:ext>
            </a:extLst>
          </p:cNvPr>
          <p:cNvSpPr/>
          <p:nvPr/>
        </p:nvSpPr>
        <p:spPr>
          <a:xfrm>
            <a:off x="3827869" y="3247697"/>
            <a:ext cx="309003" cy="30900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7B2C39B7-9906-664D-8DBE-D60926FB2DB7}"/>
              </a:ext>
            </a:extLst>
          </p:cNvPr>
          <p:cNvSpPr/>
          <p:nvPr/>
        </p:nvSpPr>
        <p:spPr>
          <a:xfrm>
            <a:off x="5447119" y="4165272"/>
            <a:ext cx="309003" cy="30900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22F43DD-5AF4-2949-AB73-05AAD932CFBF}"/>
              </a:ext>
            </a:extLst>
          </p:cNvPr>
          <p:cNvCxnSpPr>
            <a:cxnSpLocks/>
          </p:cNvCxnSpPr>
          <p:nvPr/>
        </p:nvCxnSpPr>
        <p:spPr>
          <a:xfrm flipV="1">
            <a:off x="3768725" y="3581400"/>
            <a:ext cx="165100" cy="1079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C48DD34-E94D-6F4B-9CE6-B25419C76036}"/>
              </a:ext>
            </a:extLst>
          </p:cNvPr>
          <p:cNvSpPr txBox="1"/>
          <p:nvPr/>
        </p:nvSpPr>
        <p:spPr>
          <a:xfrm>
            <a:off x="3184902" y="369182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solidFill>
                  <a:schemeClr val="bg1"/>
                </a:solidFill>
              </a:rPr>
              <a:t>近すぎ？</a:t>
            </a:r>
            <a:endParaRPr kumimoji="1" lang="ja-JP" altLang="en-US" sz="110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ABF18F7-2FF7-884A-9609-78D699E8824D}"/>
              </a:ext>
            </a:extLst>
          </p:cNvPr>
          <p:cNvSpPr txBox="1"/>
          <p:nvPr/>
        </p:nvSpPr>
        <p:spPr>
          <a:xfrm>
            <a:off x="4752171" y="462210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solidFill>
                  <a:schemeClr val="bg1"/>
                </a:solidFill>
              </a:rPr>
              <a:t>近すぎ？</a:t>
            </a:r>
            <a:endParaRPr kumimoji="1" lang="ja-JP" altLang="en-US" sz="1100">
              <a:solidFill>
                <a:schemeClr val="bg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80860AA-1FE1-E448-B387-668BCA6124E4}"/>
              </a:ext>
            </a:extLst>
          </p:cNvPr>
          <p:cNvCxnSpPr>
            <a:cxnSpLocks/>
          </p:cNvCxnSpPr>
          <p:nvPr/>
        </p:nvCxnSpPr>
        <p:spPr>
          <a:xfrm flipV="1">
            <a:off x="5270500" y="4474275"/>
            <a:ext cx="230594" cy="1478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/楕円 13">
            <a:extLst>
              <a:ext uri="{FF2B5EF4-FFF2-40B4-BE49-F238E27FC236}">
                <a16:creationId xmlns:a16="http://schemas.microsoft.com/office/drawing/2014/main" id="{64A2D048-5FDE-9443-BCF7-861485B83C92}"/>
              </a:ext>
            </a:extLst>
          </p:cNvPr>
          <p:cNvSpPr/>
          <p:nvPr/>
        </p:nvSpPr>
        <p:spPr>
          <a:xfrm>
            <a:off x="4718686" y="4212897"/>
            <a:ext cx="309003" cy="30900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6C1F61E-A542-C948-B573-FD745BD9D7F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949281" y="4540880"/>
            <a:ext cx="177352" cy="812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E64CD38-7FC2-9B47-826C-951CA6E1F99A}"/>
              </a:ext>
            </a:extLst>
          </p:cNvPr>
          <p:cNvSpPr txBox="1"/>
          <p:nvPr/>
        </p:nvSpPr>
        <p:spPr>
          <a:xfrm>
            <a:off x="2023872" y="115214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bg1"/>
                </a:solidFill>
              </a:rPr>
              <a:t>部品番号はシルクに出さない</a:t>
            </a:r>
          </a:p>
        </p:txBody>
      </p:sp>
    </p:spTree>
    <p:extLst>
      <p:ext uri="{BB962C8B-B14F-4D97-AF65-F5344CB8AC3E}">
        <p14:creationId xmlns:p14="http://schemas.microsoft.com/office/powerpoint/2010/main" val="429131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925783-BF21-4A47-850A-F08A3EB40A46}"/>
              </a:ext>
            </a:extLst>
          </p:cNvPr>
          <p:cNvSpPr txBox="1"/>
          <p:nvPr/>
        </p:nvSpPr>
        <p:spPr>
          <a:xfrm>
            <a:off x="1529542" y="332510"/>
            <a:ext cx="1877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3D</a:t>
            </a:r>
            <a:r>
              <a:rPr kumimoji="1" lang="ja-JP" altLang="en-US" sz="4000"/>
              <a:t>図面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3BA4C5B-7C4E-C748-8AAC-2F9B4E29C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57" t="24827" r="30459" b="24138"/>
          <a:stretch/>
        </p:blipFill>
        <p:spPr>
          <a:xfrm>
            <a:off x="5199614" y="2925969"/>
            <a:ext cx="4277710" cy="3499945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FA3F3EA-01AC-4A42-85FB-A157FBB5806F}"/>
              </a:ext>
            </a:extLst>
          </p:cNvPr>
          <p:cNvCxnSpPr>
            <a:cxnSpLocks/>
          </p:cNvCxnSpPr>
          <p:nvPr/>
        </p:nvCxnSpPr>
        <p:spPr>
          <a:xfrm flipH="1">
            <a:off x="7456727" y="2094809"/>
            <a:ext cx="249261" cy="87659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337D46-0A80-5146-96F4-537B59576CC9}"/>
              </a:ext>
            </a:extLst>
          </p:cNvPr>
          <p:cNvSpPr txBox="1"/>
          <p:nvPr/>
        </p:nvSpPr>
        <p:spPr>
          <a:xfrm>
            <a:off x="7103315" y="1357440"/>
            <a:ext cx="4892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端面スルホール基板</a:t>
            </a:r>
            <a:endParaRPr lang="en-US" altLang="ja-JP" dirty="0"/>
          </a:p>
          <a:p>
            <a:r>
              <a:rPr lang="en" altLang="ja-JP" dirty="0"/>
              <a:t>http://</a:t>
            </a:r>
            <a:r>
              <a:rPr lang="en" altLang="ja-JP" dirty="0" err="1"/>
              <a:t>www.priken.co.jp</a:t>
            </a:r>
            <a:r>
              <a:rPr lang="en" altLang="ja-JP" dirty="0"/>
              <a:t>/site/</a:t>
            </a:r>
            <a:r>
              <a:rPr lang="en" altLang="ja-JP" dirty="0" err="1"/>
              <a:t>substrate.html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1BBB21D-6162-C54A-B841-9CAF060CD3FC}"/>
              </a:ext>
            </a:extLst>
          </p:cNvPr>
          <p:cNvSpPr txBox="1"/>
          <p:nvPr/>
        </p:nvSpPr>
        <p:spPr>
          <a:xfrm>
            <a:off x="874643" y="1357440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基板仕様：</a:t>
            </a:r>
            <a:endParaRPr kumimoji="1" lang="en-US" altLang="ja-JP" dirty="0"/>
          </a:p>
          <a:p>
            <a:r>
              <a:rPr lang="ja-JP" altLang="en-US"/>
              <a:t>・基板厚</a:t>
            </a:r>
            <a:r>
              <a:rPr lang="en-US" altLang="ja-JP" dirty="0"/>
              <a:t>:  1mm</a:t>
            </a:r>
          </a:p>
          <a:p>
            <a:r>
              <a:rPr kumimoji="1" lang="ja-JP" altLang="en-US"/>
              <a:t>・端面スルホール</a:t>
            </a:r>
            <a:endParaRPr kumimoji="1" lang="en-US" altLang="ja-JP" dirty="0"/>
          </a:p>
          <a:p>
            <a:r>
              <a:rPr kumimoji="1" lang="ja-JP" altLang="en-US"/>
              <a:t>・パッドオンスルホール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346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3016962-F53F-764F-979B-B08529943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57" t="24827" r="30459" b="24138"/>
          <a:stretch/>
        </p:blipFill>
        <p:spPr>
          <a:xfrm>
            <a:off x="5194852" y="2878344"/>
            <a:ext cx="4277710" cy="3499945"/>
          </a:xfrm>
          <a:prstGeom prst="rect">
            <a:avLst/>
          </a:prstGeom>
        </p:spPr>
      </p:pic>
      <p:sp>
        <p:nvSpPr>
          <p:cNvPr id="7" name="フリーフォーム 6">
            <a:extLst>
              <a:ext uri="{FF2B5EF4-FFF2-40B4-BE49-F238E27FC236}">
                <a16:creationId xmlns:a16="http://schemas.microsoft.com/office/drawing/2014/main" id="{F23F1D1F-9408-1347-8542-10DC956AA33B}"/>
              </a:ext>
            </a:extLst>
          </p:cNvPr>
          <p:cNvSpPr/>
          <p:nvPr/>
        </p:nvSpPr>
        <p:spPr>
          <a:xfrm>
            <a:off x="5564176" y="3286598"/>
            <a:ext cx="3528227" cy="2752228"/>
          </a:xfrm>
          <a:custGeom>
            <a:avLst/>
            <a:gdLst>
              <a:gd name="connsiteX0" fmla="*/ 51881 w 3592749"/>
              <a:gd name="connsiteY0" fmla="*/ 0 h 2788596"/>
              <a:gd name="connsiteX1" fmla="*/ 3592749 w 3592749"/>
              <a:gd name="connsiteY1" fmla="*/ 0 h 2788596"/>
              <a:gd name="connsiteX2" fmla="*/ 3592749 w 3592749"/>
              <a:gd name="connsiteY2" fmla="*/ 2788596 h 2788596"/>
              <a:gd name="connsiteX3" fmla="*/ 927370 w 3592749"/>
              <a:gd name="connsiteY3" fmla="*/ 2788596 h 2788596"/>
              <a:gd name="connsiteX4" fmla="*/ 927370 w 3592749"/>
              <a:gd name="connsiteY4" fmla="*/ 1627762 h 2788596"/>
              <a:gd name="connsiteX5" fmla="*/ 843064 w 3592749"/>
              <a:gd name="connsiteY5" fmla="*/ 1627762 h 2788596"/>
              <a:gd name="connsiteX6" fmla="*/ 0 w 3592749"/>
              <a:gd name="connsiteY6" fmla="*/ 1627762 h 2788596"/>
              <a:gd name="connsiteX7" fmla="*/ 51881 w 3592749"/>
              <a:gd name="connsiteY7" fmla="*/ 0 h 2788596"/>
              <a:gd name="connsiteX0" fmla="*/ 6485 w 3547353"/>
              <a:gd name="connsiteY0" fmla="*/ 0 h 2788596"/>
              <a:gd name="connsiteX1" fmla="*/ 3547353 w 3547353"/>
              <a:gd name="connsiteY1" fmla="*/ 0 h 2788596"/>
              <a:gd name="connsiteX2" fmla="*/ 3547353 w 3547353"/>
              <a:gd name="connsiteY2" fmla="*/ 2788596 h 2788596"/>
              <a:gd name="connsiteX3" fmla="*/ 881974 w 3547353"/>
              <a:gd name="connsiteY3" fmla="*/ 2788596 h 2788596"/>
              <a:gd name="connsiteX4" fmla="*/ 881974 w 3547353"/>
              <a:gd name="connsiteY4" fmla="*/ 1627762 h 2788596"/>
              <a:gd name="connsiteX5" fmla="*/ 797668 w 3547353"/>
              <a:gd name="connsiteY5" fmla="*/ 1627762 h 2788596"/>
              <a:gd name="connsiteX6" fmla="*/ 0 w 3547353"/>
              <a:gd name="connsiteY6" fmla="*/ 1627762 h 2788596"/>
              <a:gd name="connsiteX7" fmla="*/ 6485 w 3547353"/>
              <a:gd name="connsiteY7" fmla="*/ 0 h 2788596"/>
              <a:gd name="connsiteX0" fmla="*/ 6485 w 3547353"/>
              <a:gd name="connsiteY0" fmla="*/ 0 h 2788596"/>
              <a:gd name="connsiteX1" fmla="*/ 3547353 w 3547353"/>
              <a:gd name="connsiteY1" fmla="*/ 0 h 2788596"/>
              <a:gd name="connsiteX2" fmla="*/ 3547353 w 3547353"/>
              <a:gd name="connsiteY2" fmla="*/ 2788596 h 2788596"/>
              <a:gd name="connsiteX3" fmla="*/ 881974 w 3547353"/>
              <a:gd name="connsiteY3" fmla="*/ 2788596 h 2788596"/>
              <a:gd name="connsiteX4" fmla="*/ 894945 w 3547353"/>
              <a:gd name="connsiteY4" fmla="*/ 1647217 h 2788596"/>
              <a:gd name="connsiteX5" fmla="*/ 797668 w 3547353"/>
              <a:gd name="connsiteY5" fmla="*/ 1627762 h 2788596"/>
              <a:gd name="connsiteX6" fmla="*/ 0 w 3547353"/>
              <a:gd name="connsiteY6" fmla="*/ 1627762 h 2788596"/>
              <a:gd name="connsiteX7" fmla="*/ 6485 w 3547353"/>
              <a:gd name="connsiteY7" fmla="*/ 0 h 2788596"/>
              <a:gd name="connsiteX0" fmla="*/ 6485 w 3566808"/>
              <a:gd name="connsiteY0" fmla="*/ 0 h 2788596"/>
              <a:gd name="connsiteX1" fmla="*/ 3566808 w 3566808"/>
              <a:gd name="connsiteY1" fmla="*/ 6485 h 2788596"/>
              <a:gd name="connsiteX2" fmla="*/ 3547353 w 3566808"/>
              <a:gd name="connsiteY2" fmla="*/ 2788596 h 2788596"/>
              <a:gd name="connsiteX3" fmla="*/ 881974 w 3566808"/>
              <a:gd name="connsiteY3" fmla="*/ 2788596 h 2788596"/>
              <a:gd name="connsiteX4" fmla="*/ 894945 w 3566808"/>
              <a:gd name="connsiteY4" fmla="*/ 1647217 h 2788596"/>
              <a:gd name="connsiteX5" fmla="*/ 797668 w 3566808"/>
              <a:gd name="connsiteY5" fmla="*/ 1627762 h 2788596"/>
              <a:gd name="connsiteX6" fmla="*/ 0 w 3566808"/>
              <a:gd name="connsiteY6" fmla="*/ 1627762 h 2788596"/>
              <a:gd name="connsiteX7" fmla="*/ 6485 w 3566808"/>
              <a:gd name="connsiteY7" fmla="*/ 0 h 2788596"/>
              <a:gd name="connsiteX0" fmla="*/ 6485 w 3560323"/>
              <a:gd name="connsiteY0" fmla="*/ 0 h 2788596"/>
              <a:gd name="connsiteX1" fmla="*/ 3560323 w 3560323"/>
              <a:gd name="connsiteY1" fmla="*/ 0 h 2788596"/>
              <a:gd name="connsiteX2" fmla="*/ 3547353 w 3560323"/>
              <a:gd name="connsiteY2" fmla="*/ 2788596 h 2788596"/>
              <a:gd name="connsiteX3" fmla="*/ 881974 w 3560323"/>
              <a:gd name="connsiteY3" fmla="*/ 2788596 h 2788596"/>
              <a:gd name="connsiteX4" fmla="*/ 894945 w 3560323"/>
              <a:gd name="connsiteY4" fmla="*/ 1647217 h 2788596"/>
              <a:gd name="connsiteX5" fmla="*/ 797668 w 3560323"/>
              <a:gd name="connsiteY5" fmla="*/ 1627762 h 2788596"/>
              <a:gd name="connsiteX6" fmla="*/ 0 w 3560323"/>
              <a:gd name="connsiteY6" fmla="*/ 1627762 h 2788596"/>
              <a:gd name="connsiteX7" fmla="*/ 6485 w 3560323"/>
              <a:gd name="connsiteY7" fmla="*/ 0 h 2788596"/>
              <a:gd name="connsiteX0" fmla="*/ 6485 w 3561570"/>
              <a:gd name="connsiteY0" fmla="*/ 0 h 2795081"/>
              <a:gd name="connsiteX1" fmla="*/ 3560323 w 3561570"/>
              <a:gd name="connsiteY1" fmla="*/ 0 h 2795081"/>
              <a:gd name="connsiteX2" fmla="*/ 3560323 w 3561570"/>
              <a:gd name="connsiteY2" fmla="*/ 2795081 h 2795081"/>
              <a:gd name="connsiteX3" fmla="*/ 881974 w 3561570"/>
              <a:gd name="connsiteY3" fmla="*/ 2788596 h 2795081"/>
              <a:gd name="connsiteX4" fmla="*/ 894945 w 3561570"/>
              <a:gd name="connsiteY4" fmla="*/ 1647217 h 2795081"/>
              <a:gd name="connsiteX5" fmla="*/ 797668 w 3561570"/>
              <a:gd name="connsiteY5" fmla="*/ 1627762 h 2795081"/>
              <a:gd name="connsiteX6" fmla="*/ 0 w 3561570"/>
              <a:gd name="connsiteY6" fmla="*/ 1627762 h 2795081"/>
              <a:gd name="connsiteX7" fmla="*/ 6485 w 3561570"/>
              <a:gd name="connsiteY7" fmla="*/ 0 h 2795081"/>
              <a:gd name="connsiteX0" fmla="*/ 6485 w 3561570"/>
              <a:gd name="connsiteY0" fmla="*/ 0 h 2795081"/>
              <a:gd name="connsiteX1" fmla="*/ 3560323 w 3561570"/>
              <a:gd name="connsiteY1" fmla="*/ 0 h 2795081"/>
              <a:gd name="connsiteX2" fmla="*/ 3560323 w 3561570"/>
              <a:gd name="connsiteY2" fmla="*/ 2795081 h 2795081"/>
              <a:gd name="connsiteX3" fmla="*/ 881974 w 3561570"/>
              <a:gd name="connsiteY3" fmla="*/ 2788596 h 2795081"/>
              <a:gd name="connsiteX4" fmla="*/ 797668 w 3561570"/>
              <a:gd name="connsiteY4" fmla="*/ 1627762 h 2795081"/>
              <a:gd name="connsiteX5" fmla="*/ 0 w 3561570"/>
              <a:gd name="connsiteY5" fmla="*/ 1627762 h 2795081"/>
              <a:gd name="connsiteX6" fmla="*/ 6485 w 3561570"/>
              <a:gd name="connsiteY6" fmla="*/ 0 h 2795081"/>
              <a:gd name="connsiteX0" fmla="*/ 6485 w 3561570"/>
              <a:gd name="connsiteY0" fmla="*/ 0 h 2795081"/>
              <a:gd name="connsiteX1" fmla="*/ 3560323 w 3561570"/>
              <a:gd name="connsiteY1" fmla="*/ 0 h 2795081"/>
              <a:gd name="connsiteX2" fmla="*/ 3560323 w 3561570"/>
              <a:gd name="connsiteY2" fmla="*/ 2795081 h 2795081"/>
              <a:gd name="connsiteX3" fmla="*/ 881974 w 3561570"/>
              <a:gd name="connsiteY3" fmla="*/ 2788596 h 2795081"/>
              <a:gd name="connsiteX4" fmla="*/ 908793 w 3561570"/>
              <a:gd name="connsiteY4" fmla="*/ 1627762 h 2795081"/>
              <a:gd name="connsiteX5" fmla="*/ 0 w 3561570"/>
              <a:gd name="connsiteY5" fmla="*/ 1627762 h 2795081"/>
              <a:gd name="connsiteX6" fmla="*/ 6485 w 3561570"/>
              <a:gd name="connsiteY6" fmla="*/ 0 h 2795081"/>
              <a:gd name="connsiteX0" fmla="*/ 6485 w 3561570"/>
              <a:gd name="connsiteY0" fmla="*/ 0 h 2795081"/>
              <a:gd name="connsiteX1" fmla="*/ 3560323 w 3561570"/>
              <a:gd name="connsiteY1" fmla="*/ 0 h 2795081"/>
              <a:gd name="connsiteX2" fmla="*/ 3560323 w 3561570"/>
              <a:gd name="connsiteY2" fmla="*/ 2795081 h 2795081"/>
              <a:gd name="connsiteX3" fmla="*/ 881974 w 3561570"/>
              <a:gd name="connsiteY3" fmla="*/ 2788596 h 2795081"/>
              <a:gd name="connsiteX4" fmla="*/ 886568 w 3561570"/>
              <a:gd name="connsiteY4" fmla="*/ 1630937 h 2795081"/>
              <a:gd name="connsiteX5" fmla="*/ 0 w 3561570"/>
              <a:gd name="connsiteY5" fmla="*/ 1627762 h 2795081"/>
              <a:gd name="connsiteX6" fmla="*/ 6485 w 3561570"/>
              <a:gd name="connsiteY6" fmla="*/ 0 h 2795081"/>
              <a:gd name="connsiteX0" fmla="*/ 1290 w 3561570"/>
              <a:gd name="connsiteY0" fmla="*/ 57150 h 2795081"/>
              <a:gd name="connsiteX1" fmla="*/ 3560323 w 3561570"/>
              <a:gd name="connsiteY1" fmla="*/ 0 h 2795081"/>
              <a:gd name="connsiteX2" fmla="*/ 3560323 w 3561570"/>
              <a:gd name="connsiteY2" fmla="*/ 2795081 h 2795081"/>
              <a:gd name="connsiteX3" fmla="*/ 881974 w 3561570"/>
              <a:gd name="connsiteY3" fmla="*/ 2788596 h 2795081"/>
              <a:gd name="connsiteX4" fmla="*/ 886568 w 3561570"/>
              <a:gd name="connsiteY4" fmla="*/ 1630937 h 2795081"/>
              <a:gd name="connsiteX5" fmla="*/ 0 w 3561570"/>
              <a:gd name="connsiteY5" fmla="*/ 1627762 h 2795081"/>
              <a:gd name="connsiteX6" fmla="*/ 1290 w 3561570"/>
              <a:gd name="connsiteY6" fmla="*/ 57150 h 2795081"/>
              <a:gd name="connsiteX0" fmla="*/ 1290 w 3560841"/>
              <a:gd name="connsiteY0" fmla="*/ 15586 h 2753517"/>
              <a:gd name="connsiteX1" fmla="*/ 3544737 w 3560841"/>
              <a:gd name="connsiteY1" fmla="*/ 0 h 2753517"/>
              <a:gd name="connsiteX2" fmla="*/ 3560323 w 3560841"/>
              <a:gd name="connsiteY2" fmla="*/ 2753517 h 2753517"/>
              <a:gd name="connsiteX3" fmla="*/ 881974 w 3560841"/>
              <a:gd name="connsiteY3" fmla="*/ 2747032 h 2753517"/>
              <a:gd name="connsiteX4" fmla="*/ 886568 w 3560841"/>
              <a:gd name="connsiteY4" fmla="*/ 1589373 h 2753517"/>
              <a:gd name="connsiteX5" fmla="*/ 0 w 3560841"/>
              <a:gd name="connsiteY5" fmla="*/ 1586198 h 2753517"/>
              <a:gd name="connsiteX6" fmla="*/ 1290 w 3560841"/>
              <a:gd name="connsiteY6" fmla="*/ 15586 h 2753517"/>
              <a:gd name="connsiteX0" fmla="*/ 1290 w 3544737"/>
              <a:gd name="connsiteY0" fmla="*/ 15586 h 2747032"/>
              <a:gd name="connsiteX1" fmla="*/ 3544737 w 3544737"/>
              <a:gd name="connsiteY1" fmla="*/ 0 h 2747032"/>
              <a:gd name="connsiteX2" fmla="*/ 3534345 w 3544737"/>
              <a:gd name="connsiteY2" fmla="*/ 2732735 h 2747032"/>
              <a:gd name="connsiteX3" fmla="*/ 881974 w 3544737"/>
              <a:gd name="connsiteY3" fmla="*/ 2747032 h 2747032"/>
              <a:gd name="connsiteX4" fmla="*/ 886568 w 3544737"/>
              <a:gd name="connsiteY4" fmla="*/ 1589373 h 2747032"/>
              <a:gd name="connsiteX5" fmla="*/ 0 w 3544737"/>
              <a:gd name="connsiteY5" fmla="*/ 1586198 h 2747032"/>
              <a:gd name="connsiteX6" fmla="*/ 1290 w 3544737"/>
              <a:gd name="connsiteY6" fmla="*/ 15586 h 2747032"/>
              <a:gd name="connsiteX0" fmla="*/ 22072 w 3544737"/>
              <a:gd name="connsiteY0" fmla="*/ 25977 h 2747032"/>
              <a:gd name="connsiteX1" fmla="*/ 3544737 w 3544737"/>
              <a:gd name="connsiteY1" fmla="*/ 0 h 2747032"/>
              <a:gd name="connsiteX2" fmla="*/ 3534345 w 3544737"/>
              <a:gd name="connsiteY2" fmla="*/ 2732735 h 2747032"/>
              <a:gd name="connsiteX3" fmla="*/ 881974 w 3544737"/>
              <a:gd name="connsiteY3" fmla="*/ 2747032 h 2747032"/>
              <a:gd name="connsiteX4" fmla="*/ 886568 w 3544737"/>
              <a:gd name="connsiteY4" fmla="*/ 1589373 h 2747032"/>
              <a:gd name="connsiteX5" fmla="*/ 0 w 3544737"/>
              <a:gd name="connsiteY5" fmla="*/ 1586198 h 2747032"/>
              <a:gd name="connsiteX6" fmla="*/ 22072 w 3544737"/>
              <a:gd name="connsiteY6" fmla="*/ 25977 h 2747032"/>
              <a:gd name="connsiteX0" fmla="*/ 16876 w 3544737"/>
              <a:gd name="connsiteY0" fmla="*/ 0 h 2752228"/>
              <a:gd name="connsiteX1" fmla="*/ 3544737 w 3544737"/>
              <a:gd name="connsiteY1" fmla="*/ 5196 h 2752228"/>
              <a:gd name="connsiteX2" fmla="*/ 3534345 w 3544737"/>
              <a:gd name="connsiteY2" fmla="*/ 2737931 h 2752228"/>
              <a:gd name="connsiteX3" fmla="*/ 881974 w 3544737"/>
              <a:gd name="connsiteY3" fmla="*/ 2752228 h 2752228"/>
              <a:gd name="connsiteX4" fmla="*/ 886568 w 3544737"/>
              <a:gd name="connsiteY4" fmla="*/ 1594569 h 2752228"/>
              <a:gd name="connsiteX5" fmla="*/ 0 w 3544737"/>
              <a:gd name="connsiteY5" fmla="*/ 1591394 h 2752228"/>
              <a:gd name="connsiteX6" fmla="*/ 16876 w 3544737"/>
              <a:gd name="connsiteY6" fmla="*/ 0 h 2752228"/>
              <a:gd name="connsiteX0" fmla="*/ 366 w 3528227"/>
              <a:gd name="connsiteY0" fmla="*/ 0 h 2752228"/>
              <a:gd name="connsiteX1" fmla="*/ 3528227 w 3528227"/>
              <a:gd name="connsiteY1" fmla="*/ 5196 h 2752228"/>
              <a:gd name="connsiteX2" fmla="*/ 3517835 w 3528227"/>
              <a:gd name="connsiteY2" fmla="*/ 2737931 h 2752228"/>
              <a:gd name="connsiteX3" fmla="*/ 865464 w 3528227"/>
              <a:gd name="connsiteY3" fmla="*/ 2752228 h 2752228"/>
              <a:gd name="connsiteX4" fmla="*/ 870058 w 3528227"/>
              <a:gd name="connsiteY4" fmla="*/ 1594569 h 2752228"/>
              <a:gd name="connsiteX5" fmla="*/ 4272 w 3528227"/>
              <a:gd name="connsiteY5" fmla="*/ 1596589 h 2752228"/>
              <a:gd name="connsiteX6" fmla="*/ 366 w 3528227"/>
              <a:gd name="connsiteY6" fmla="*/ 0 h 275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8227" h="2752228">
                <a:moveTo>
                  <a:pt x="366" y="0"/>
                </a:moveTo>
                <a:lnTo>
                  <a:pt x="3528227" y="5196"/>
                </a:lnTo>
                <a:cubicBezTo>
                  <a:pt x="3523904" y="934728"/>
                  <a:pt x="3522158" y="1808399"/>
                  <a:pt x="3517835" y="2737931"/>
                </a:cubicBezTo>
                <a:lnTo>
                  <a:pt x="865464" y="2752228"/>
                </a:lnTo>
                <a:cubicBezTo>
                  <a:pt x="866995" y="2366342"/>
                  <a:pt x="868527" y="1980455"/>
                  <a:pt x="870058" y="1594569"/>
                </a:cubicBezTo>
                <a:lnTo>
                  <a:pt x="4272" y="1596589"/>
                </a:lnTo>
                <a:cubicBezTo>
                  <a:pt x="6434" y="1054002"/>
                  <a:pt x="-1796" y="542587"/>
                  <a:pt x="366" y="0"/>
                </a:cubicBezTo>
                <a:close/>
              </a:path>
            </a:pathLst>
          </a:custGeom>
          <a:solidFill>
            <a:schemeClr val="bg1">
              <a:lumMod val="50000"/>
              <a:alpha val="80000"/>
            </a:scheme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3A845C6-5479-1244-B72F-063AA61A28CD}"/>
              </a:ext>
            </a:extLst>
          </p:cNvPr>
          <p:cNvCxnSpPr>
            <a:cxnSpLocks/>
          </p:cNvCxnSpPr>
          <p:nvPr/>
        </p:nvCxnSpPr>
        <p:spPr>
          <a:xfrm flipH="1">
            <a:off x="8672344" y="2464141"/>
            <a:ext cx="644235" cy="822457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74D2862-F45F-1B43-8E24-E49FDECCE331}"/>
              </a:ext>
            </a:extLst>
          </p:cNvPr>
          <p:cNvSpPr txBox="1"/>
          <p:nvPr/>
        </p:nvSpPr>
        <p:spPr>
          <a:xfrm>
            <a:off x="9096827" y="20948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シールド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77D8BEE-54AD-9C47-918C-815AD3842B99}"/>
              </a:ext>
            </a:extLst>
          </p:cNvPr>
          <p:cNvCxnSpPr>
            <a:cxnSpLocks/>
          </p:cNvCxnSpPr>
          <p:nvPr/>
        </p:nvCxnSpPr>
        <p:spPr>
          <a:xfrm flipH="1">
            <a:off x="7456727" y="2094809"/>
            <a:ext cx="249261" cy="87659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3B56480-D1A9-6241-9C87-56C92ED1B4CA}"/>
              </a:ext>
            </a:extLst>
          </p:cNvPr>
          <p:cNvSpPr txBox="1"/>
          <p:nvPr/>
        </p:nvSpPr>
        <p:spPr>
          <a:xfrm>
            <a:off x="7103315" y="1357440"/>
            <a:ext cx="4892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端面スルホール基板</a:t>
            </a:r>
            <a:endParaRPr lang="en-US" altLang="ja-JP" dirty="0"/>
          </a:p>
          <a:p>
            <a:r>
              <a:rPr lang="en" altLang="ja-JP" dirty="0"/>
              <a:t>http://</a:t>
            </a:r>
            <a:r>
              <a:rPr lang="en" altLang="ja-JP" dirty="0" err="1"/>
              <a:t>www.priken.co.jp</a:t>
            </a:r>
            <a:r>
              <a:rPr lang="en" altLang="ja-JP" dirty="0"/>
              <a:t>/site/</a:t>
            </a:r>
            <a:r>
              <a:rPr lang="en" altLang="ja-JP" dirty="0" err="1"/>
              <a:t>substrate.html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5E558A4-0D5E-6A4B-9DAA-6F66FD1488DC}"/>
              </a:ext>
            </a:extLst>
          </p:cNvPr>
          <p:cNvSpPr txBox="1"/>
          <p:nvPr/>
        </p:nvSpPr>
        <p:spPr>
          <a:xfrm>
            <a:off x="874643" y="1357440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基板仕様：</a:t>
            </a:r>
            <a:endParaRPr kumimoji="1" lang="en-US" altLang="ja-JP" dirty="0"/>
          </a:p>
          <a:p>
            <a:r>
              <a:rPr lang="ja-JP" altLang="en-US"/>
              <a:t>・基板厚</a:t>
            </a:r>
            <a:r>
              <a:rPr lang="en-US" altLang="ja-JP" dirty="0"/>
              <a:t>:  1mm</a:t>
            </a:r>
          </a:p>
          <a:p>
            <a:r>
              <a:rPr kumimoji="1" lang="ja-JP" altLang="en-US"/>
              <a:t>・端面スルホール</a:t>
            </a:r>
            <a:endParaRPr kumimoji="1" lang="en-US" altLang="ja-JP" dirty="0"/>
          </a:p>
          <a:p>
            <a:r>
              <a:rPr kumimoji="1" lang="ja-JP" altLang="en-US"/>
              <a:t>・パッドオンスルホール</a:t>
            </a:r>
            <a:endParaRPr kumimoji="1"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1F89F5E-8701-3149-82FD-E0CE459FB60F}"/>
              </a:ext>
            </a:extLst>
          </p:cNvPr>
          <p:cNvSpPr txBox="1"/>
          <p:nvPr/>
        </p:nvSpPr>
        <p:spPr>
          <a:xfrm>
            <a:off x="1529542" y="332510"/>
            <a:ext cx="6494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3D</a:t>
            </a:r>
            <a:r>
              <a:rPr kumimoji="1" lang="ja-JP" altLang="en-US" sz="4000"/>
              <a:t>図面＋シールドイメージ</a:t>
            </a:r>
          </a:p>
        </p:txBody>
      </p:sp>
    </p:spTree>
    <p:extLst>
      <p:ext uri="{BB962C8B-B14F-4D97-AF65-F5344CB8AC3E}">
        <p14:creationId xmlns:p14="http://schemas.microsoft.com/office/powerpoint/2010/main" val="393024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79</Words>
  <Application>Microsoft Macintosh PowerPoint</Application>
  <PresentationFormat>ワイド画面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斎藤 直孝</dc:creator>
  <cp:lastModifiedBy>斎藤 直孝</cp:lastModifiedBy>
  <cp:revision>5</cp:revision>
  <dcterms:created xsi:type="dcterms:W3CDTF">2020-10-05T01:01:09Z</dcterms:created>
  <dcterms:modified xsi:type="dcterms:W3CDTF">2020-10-13T06:32:18Z</dcterms:modified>
</cp:coreProperties>
</file>