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8"/>
  </p:notesMasterIdLst>
  <p:sldIdLst>
    <p:sldId id="258" r:id="rId4"/>
    <p:sldId id="318" r:id="rId5"/>
    <p:sldId id="322" r:id="rId6"/>
    <p:sldId id="278" r:id="rId7"/>
    <p:sldId id="292" r:id="rId9"/>
    <p:sldId id="321" r:id="rId10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83" autoAdjust="0"/>
  </p:normalViewPr>
  <p:slideViewPr>
    <p:cSldViewPr showGuides="1">
      <p:cViewPr varScale="1">
        <p:scale>
          <a:sx n="85" d="100"/>
          <a:sy n="85" d="100"/>
        </p:scale>
        <p:origin x="1413" y="58"/>
      </p:cViewPr>
      <p:guideLst>
        <p:guide orient="horz" pos="16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3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11C06E-177E-4952-B2FB-B6C0FE2D1D3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73AA8-381C-4CCF-BDCE-0B71EBD280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课程名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914650"/>
            <a:ext cx="72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33"/>
          <p:cNvSpPr/>
          <p:nvPr>
            <p:custDataLst>
              <p:tags r:id="rId2"/>
            </p:custDataLst>
          </p:nvPr>
        </p:nvSpPr>
        <p:spPr>
          <a:xfrm>
            <a:off x="2948951" y="3660034"/>
            <a:ext cx="4339127" cy="4765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320566" y="322730"/>
            <a:ext cx="1620000" cy="4527095"/>
          </a:xfrm>
          <a:prstGeom prst="rect">
            <a:avLst/>
          </a:prstGeom>
        </p:spPr>
      </p:pic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4272314" y="898561"/>
            <a:ext cx="645459" cy="6454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rot="2700000">
            <a:off x="4669161" y="1535654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246259" y="1251811"/>
            <a:ext cx="281306" cy="281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6307131" y="1654733"/>
            <a:ext cx="1518371" cy="15183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391316" y="1738919"/>
            <a:ext cx="1350000" cy="135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 rot="2700000">
            <a:off x="2893218" y="1485898"/>
            <a:ext cx="81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>
            <a:off x="6194797" y="1661776"/>
            <a:ext cx="351476" cy="29504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2"/>
            </p:custDataLst>
          </p:nvPr>
        </p:nvCxnSpPr>
        <p:spPr>
          <a:xfrm>
            <a:off x="7518862" y="2718262"/>
            <a:ext cx="475795" cy="370657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13"/>
            </p:custDataLst>
          </p:nvPr>
        </p:nvSpPr>
        <p:spPr>
          <a:xfrm>
            <a:off x="1942255" y="1956819"/>
            <a:ext cx="645459" cy="6454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 rot="2700000">
            <a:off x="2339102" y="2593912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923769" y="2067122"/>
            <a:ext cx="135000" cy="1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9" name="直接连接符 18"/>
          <p:cNvCxnSpPr/>
          <p:nvPr>
            <p:custDataLst>
              <p:tags r:id="rId16"/>
            </p:custDataLst>
          </p:nvPr>
        </p:nvCxnSpPr>
        <p:spPr>
          <a:xfrm rot="2700000">
            <a:off x="4804506" y="2557107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7"/>
            </p:custDataLst>
          </p:nvPr>
        </p:nvCxnSpPr>
        <p:spPr>
          <a:xfrm rot="2700000">
            <a:off x="3369686" y="2843485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7777107" y="1484729"/>
            <a:ext cx="281306" cy="281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2623505" y="1521243"/>
            <a:ext cx="4920692" cy="1790700"/>
          </a:xfrm>
        </p:spPr>
        <p:txBody>
          <a:bodyPr anchor="ctr" anchorCtr="0">
            <a:normAutofit/>
          </a:bodyPr>
          <a:lstStyle>
            <a:lvl1pPr algn="dist">
              <a:defRPr sz="66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3"/>
            <p:custDataLst>
              <p:tags r:id="rId23"/>
            </p:custDataLst>
          </p:nvPr>
        </p:nvSpPr>
        <p:spPr>
          <a:xfrm>
            <a:off x="2948951" y="3660034"/>
            <a:ext cx="4307201" cy="47625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351347" y="649501"/>
            <a:ext cx="317849" cy="397406"/>
            <a:chOff x="5661678" y="1198081"/>
            <a:chExt cx="895352" cy="1119457"/>
          </a:xfrm>
        </p:grpSpPr>
        <p:sp>
          <p:nvSpPr>
            <p:cNvPr id="17" name="椭圆 16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331799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28650" y="1427174"/>
            <a:ext cx="7886700" cy="32635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>
            <a:off x="320566" y="322730"/>
            <a:ext cx="1620000" cy="4527095"/>
          </a:xfrm>
          <a:prstGeom prst="rect">
            <a:avLst/>
          </a:prstGeom>
        </p:spPr>
      </p:pic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2416759" y="1712123"/>
            <a:ext cx="1885217" cy="188521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521283" y="1816647"/>
            <a:ext cx="1676167" cy="1676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rot="2700000">
            <a:off x="2130003" y="2076436"/>
            <a:ext cx="10057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 rot="2700000">
            <a:off x="3653580" y="3137245"/>
            <a:ext cx="10057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241888" y="1501044"/>
            <a:ext cx="349271" cy="3492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7084118" y="855585"/>
            <a:ext cx="645459" cy="645459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 rot="2700000">
            <a:off x="7480965" y="1492678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7058063" y="1208835"/>
            <a:ext cx="281306" cy="281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5122902" y="3274610"/>
            <a:ext cx="645459" cy="645459"/>
          </a:xfrm>
          <a:prstGeom prst="ellipse">
            <a:avLst/>
          </a:pr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 rot="2700000">
            <a:off x="5519750" y="3911703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104416" y="3384914"/>
            <a:ext cx="135000" cy="1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416524" y="2128736"/>
            <a:ext cx="4324058" cy="1051987"/>
          </a:xfrm>
        </p:spPr>
        <p:txBody>
          <a:bodyPr anchor="ctr" anchorCtr="0">
            <a:normAutofit/>
          </a:bodyPr>
          <a:lstStyle>
            <a:lvl1pPr>
              <a:defRPr sz="405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6"/>
            </p:custDataLst>
          </p:nvPr>
        </p:nvSpPr>
        <p:spPr>
          <a:xfrm>
            <a:off x="2521283" y="1816647"/>
            <a:ext cx="1676167" cy="167616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351347" y="630182"/>
            <a:ext cx="317849" cy="397406"/>
            <a:chOff x="5661678" y="1198081"/>
            <a:chExt cx="895352" cy="1119457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4" name="直接连接符 13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8650" y="312481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28650" y="1407856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29150" y="1407856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329453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1947387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32945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1947387"/>
            <a:ext cx="3887391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987574"/>
            <a:ext cx="8229600" cy="576064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94472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2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351347" y="601205"/>
            <a:ext cx="317849" cy="397406"/>
            <a:chOff x="5661678" y="1198081"/>
            <a:chExt cx="895352" cy="1119457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341688" y="853863"/>
            <a:ext cx="317849" cy="397406"/>
            <a:chOff x="5661678" y="1198081"/>
            <a:chExt cx="895352" cy="1119457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175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9840" y="516767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3888000" y="516767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9840" y="1716917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475220" y="273844"/>
            <a:ext cx="1040130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273844"/>
            <a:ext cx="6758396" cy="43588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339779" y="442635"/>
            <a:ext cx="317849" cy="397406"/>
            <a:chOff x="5661678" y="1198081"/>
            <a:chExt cx="895352" cy="1119457"/>
          </a:xfrm>
        </p:grpSpPr>
        <p:sp>
          <p:nvSpPr>
            <p:cNvPr id="12" name="椭圆 11"/>
            <p:cNvSpPr/>
            <p:nvPr>
              <p:custDataLst>
                <p:tags r:id="rId3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33"/>
          <p:cNvSpPr/>
          <p:nvPr>
            <p:custDataLst>
              <p:tags r:id="rId2"/>
            </p:custDataLst>
          </p:nvPr>
        </p:nvSpPr>
        <p:spPr>
          <a:xfrm>
            <a:off x="2948951" y="3660034"/>
            <a:ext cx="4339127" cy="4765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320566" y="322730"/>
            <a:ext cx="1620000" cy="452709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5"/>
            </p:custDataLst>
          </p:nvPr>
        </p:nvGrpSpPr>
        <p:grpSpPr>
          <a:xfrm>
            <a:off x="4246259" y="898561"/>
            <a:ext cx="671514" cy="839593"/>
            <a:chOff x="5661678" y="1198081"/>
            <a:chExt cx="895352" cy="1119457"/>
          </a:xfrm>
        </p:grpSpPr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8" name="直接连接符 27"/>
            <p:cNvCxnSpPr/>
            <p:nvPr>
              <p:custDataLst>
                <p:tags r:id="rId7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 rot="2700000">
            <a:off x="2893218" y="1485898"/>
            <a:ext cx="810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10"/>
            </p:custDataLst>
          </p:nvPr>
        </p:nvGrpSpPr>
        <p:grpSpPr>
          <a:xfrm>
            <a:off x="6194797" y="1654733"/>
            <a:ext cx="1799860" cy="1518371"/>
            <a:chOff x="8259729" y="2206311"/>
            <a:chExt cx="2399813" cy="2024495"/>
          </a:xfrm>
        </p:grpSpPr>
        <p:sp>
          <p:nvSpPr>
            <p:cNvPr id="30" name="椭圆 29"/>
            <p:cNvSpPr/>
            <p:nvPr>
              <p:custDataLst>
                <p:tags r:id="rId11"/>
              </p:custDataLst>
            </p:nvPr>
          </p:nvSpPr>
          <p:spPr>
            <a:xfrm>
              <a:off x="8409508" y="2206311"/>
              <a:ext cx="2024495" cy="202449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8521755" y="2318558"/>
              <a:ext cx="1800000" cy="180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3" name="直接连接符 32"/>
            <p:cNvCxnSpPr/>
            <p:nvPr>
              <p:custDataLst>
                <p:tags r:id="rId13"/>
              </p:custDataLst>
            </p:nvPr>
          </p:nvCxnSpPr>
          <p:spPr>
            <a:xfrm>
              <a:off x="8259729" y="2215701"/>
              <a:ext cx="468635" cy="393391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14"/>
              </p:custDataLst>
            </p:nvPr>
          </p:nvCxnSpPr>
          <p:spPr>
            <a:xfrm>
              <a:off x="10025149" y="3624349"/>
              <a:ext cx="634393" cy="494209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>
            <p:custDataLst>
              <p:tags r:id="rId15"/>
            </p:custDataLst>
          </p:nvPr>
        </p:nvGrpSpPr>
        <p:grpSpPr>
          <a:xfrm>
            <a:off x="1923769" y="1956819"/>
            <a:ext cx="663945" cy="839593"/>
            <a:chOff x="2565025" y="2609092"/>
            <a:chExt cx="885260" cy="1119457"/>
          </a:xfrm>
        </p:grpSpPr>
        <p:sp>
          <p:nvSpPr>
            <p:cNvPr id="35" name="椭圆 34"/>
            <p:cNvSpPr/>
            <p:nvPr>
              <p:custDataLst>
                <p:tags r:id="rId16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6" name="直接连接符 35"/>
            <p:cNvCxnSpPr/>
            <p:nvPr>
              <p:custDataLst>
                <p:tags r:id="rId17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38" name="直接连接符 37"/>
          <p:cNvCxnSpPr/>
          <p:nvPr>
            <p:custDataLst>
              <p:tags r:id="rId19"/>
            </p:custDataLst>
          </p:nvPr>
        </p:nvCxnSpPr>
        <p:spPr>
          <a:xfrm rot="2700000">
            <a:off x="4804506" y="2557107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20"/>
            </p:custDataLst>
          </p:nvPr>
        </p:nvCxnSpPr>
        <p:spPr>
          <a:xfrm rot="2700000">
            <a:off x="3369686" y="2843485"/>
            <a:ext cx="405000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7777107" y="1484729"/>
            <a:ext cx="281306" cy="281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2"/>
            </p:custDataLst>
          </p:nvPr>
        </p:nvSpPr>
        <p:spPr>
          <a:xfrm>
            <a:off x="2720582" y="1762871"/>
            <a:ext cx="4823614" cy="1288045"/>
          </a:xfrm>
        </p:spPr>
        <p:txBody>
          <a:bodyPr>
            <a:normAutofit/>
          </a:bodyPr>
          <a:lstStyle>
            <a:lvl1pPr algn="dist">
              <a:defRPr sz="66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2949179" y="3659981"/>
            <a:ext cx="4338638" cy="47625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 userDrawn="1">
            <p:custDataLst>
              <p:tags r:id="rId2"/>
            </p:custDataLst>
          </p:nvPr>
        </p:nvGrpSpPr>
        <p:grpSpPr>
          <a:xfrm>
            <a:off x="6765165" y="770930"/>
            <a:ext cx="1799860" cy="1518371"/>
            <a:chOff x="9020220" y="1027906"/>
            <a:chExt cx="2399813" cy="2024495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9020220" y="1027906"/>
              <a:ext cx="2399813" cy="2024495"/>
              <a:chOff x="8259729" y="2206311"/>
              <a:chExt cx="2399813" cy="2024495"/>
            </a:xfrm>
          </p:grpSpPr>
          <p:sp>
            <p:nvSpPr>
              <p:cNvPr id="11" name="椭圆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8409508" y="2206311"/>
                <a:ext cx="2024495" cy="20244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椭圆 11"/>
              <p:cNvSpPr>
                <a:spLocks noChangeAspect="1"/>
              </p:cNvSpPr>
              <p:nvPr userDrawn="1">
                <p:custDataLst>
                  <p:tags r:id="rId4"/>
                </p:custDataLst>
              </p:nvPr>
            </p:nvSpPr>
            <p:spPr>
              <a:xfrm>
                <a:off x="8521755" y="2318558"/>
                <a:ext cx="1800000" cy="180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8259729" y="2215701"/>
                <a:ext cx="468635" cy="393391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10025149" y="3624349"/>
                <a:ext cx="634393" cy="49420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椭圆 22"/>
            <p:cNvSpPr>
              <a:spLocks noChangeAspect="1"/>
            </p:cNvSpPr>
            <p:nvPr userDrawn="1">
              <p:custDataLst>
                <p:tags r:id="rId7"/>
              </p:custDataLst>
            </p:nvPr>
          </p:nvSpPr>
          <p:spPr>
            <a:xfrm>
              <a:off x="10369476" y="1979638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4" name="组合 23"/>
          <p:cNvGrpSpPr/>
          <p:nvPr userDrawn="1">
            <p:custDataLst>
              <p:tags r:id="rId8"/>
            </p:custDataLst>
          </p:nvPr>
        </p:nvGrpSpPr>
        <p:grpSpPr>
          <a:xfrm>
            <a:off x="800775" y="3510938"/>
            <a:ext cx="856575" cy="1070974"/>
            <a:chOff x="5661678" y="1198081"/>
            <a:chExt cx="895352" cy="1119457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cxnSp>
          <p:nvCxnSpPr>
            <p:cNvPr id="26" name="直接连接符 25"/>
            <p:cNvCxnSpPr/>
            <p:nvPr>
              <p:custDataLst>
                <p:tags r:id="rId10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368723" y="321722"/>
            <a:ext cx="1184222" cy="1480631"/>
            <a:chOff x="5661678" y="1198081"/>
            <a:chExt cx="895352" cy="1119457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椭圆 16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7979666" y="4005481"/>
            <a:ext cx="402239" cy="40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3208" y="3833210"/>
            <a:ext cx="856575" cy="1070974"/>
            <a:chOff x="5661678" y="1198081"/>
            <a:chExt cx="895352" cy="1119457"/>
          </a:xfrm>
        </p:grpSpPr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5696418" y="1198081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cxnSp>
          <p:nvCxnSpPr>
            <p:cNvPr id="17" name="直接连接符 16"/>
            <p:cNvCxnSpPr/>
            <p:nvPr>
              <p:custDataLst>
                <p:tags r:id="rId5"/>
              </p:custDataLst>
            </p:nvPr>
          </p:nvCxnSpPr>
          <p:spPr>
            <a:xfrm rot="2700000">
              <a:off x="6225548" y="2047538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5661678" y="1669081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9" name="椭圆 18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3118390" y="376334"/>
            <a:ext cx="402239" cy="40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>
            <a:off x="71516" y="593095"/>
            <a:ext cx="774968" cy="979987"/>
            <a:chOff x="2565025" y="2609092"/>
            <a:chExt cx="885260" cy="1119457"/>
          </a:xfrm>
        </p:grpSpPr>
        <p:sp>
          <p:nvSpPr>
            <p:cNvPr id="21" name="椭圆 20"/>
            <p:cNvSpPr/>
            <p:nvPr>
              <p:custDataLst>
                <p:tags r:id="rId4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2" name="直接连接符 21"/>
            <p:cNvCxnSpPr/>
            <p:nvPr>
              <p:custDataLst>
                <p:tags r:id="rId5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4" name="组合 23"/>
          <p:cNvGrpSpPr/>
          <p:nvPr userDrawn="1">
            <p:custDataLst>
              <p:tags r:id="rId7"/>
            </p:custDataLst>
          </p:nvPr>
        </p:nvGrpSpPr>
        <p:grpSpPr>
          <a:xfrm flipH="1">
            <a:off x="8213275" y="3699113"/>
            <a:ext cx="774968" cy="979987"/>
            <a:chOff x="2565025" y="2609092"/>
            <a:chExt cx="885260" cy="1119457"/>
          </a:xfrm>
        </p:grpSpPr>
        <p:sp>
          <p:nvSpPr>
            <p:cNvPr id="25" name="椭圆 24"/>
            <p:cNvSpPr/>
            <p:nvPr>
              <p:custDataLst>
                <p:tags r:id="rId8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6" name="直接连接符 25"/>
            <p:cNvCxnSpPr/>
            <p:nvPr>
              <p:custDataLst>
                <p:tags r:id="rId9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>
            <a:off x="6765165" y="770930"/>
            <a:ext cx="1799860" cy="1518371"/>
            <a:chOff x="9020220" y="1027906"/>
            <a:chExt cx="2399813" cy="2024495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9020220" y="1027906"/>
              <a:ext cx="2399813" cy="2024495"/>
              <a:chOff x="8259729" y="2206311"/>
              <a:chExt cx="2399813" cy="2024495"/>
            </a:xfrm>
          </p:grpSpPr>
          <p:sp>
            <p:nvSpPr>
              <p:cNvPr id="13" name="椭圆 12"/>
              <p:cNvSpPr/>
              <p:nvPr>
                <p:custDataLst>
                  <p:tags r:id="rId4"/>
                </p:custDataLst>
              </p:nvPr>
            </p:nvSpPr>
            <p:spPr>
              <a:xfrm>
                <a:off x="8409508" y="2206311"/>
                <a:ext cx="2024495" cy="20244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椭圆 13"/>
              <p:cNvSpPr>
                <a:spLocks noChangeAspect="1"/>
              </p:cNvSpPr>
              <p:nvPr userDrawn="1">
                <p:custDataLst>
                  <p:tags r:id="rId5"/>
                </p:custDataLst>
              </p:nvPr>
            </p:nvSpPr>
            <p:spPr>
              <a:xfrm>
                <a:off x="8521755" y="2318558"/>
                <a:ext cx="1800000" cy="180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5" name="直接连接符 1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259729" y="2215701"/>
                <a:ext cx="468635" cy="393391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10025149" y="3624349"/>
                <a:ext cx="634393" cy="49420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椭圆 11"/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>
            <a:xfrm>
              <a:off x="10369476" y="1979638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>
            <a:off x="226412" y="4365024"/>
            <a:ext cx="402239" cy="402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987574"/>
            <a:ext cx="8229600" cy="576064"/>
          </a:xfrm>
        </p:spPr>
        <p:txBody>
          <a:bodyPr>
            <a:normAutofit/>
          </a:bodyPr>
          <a:lstStyle>
            <a:lvl1pPr marL="742950" indent="-742950" algn="l">
              <a:defRPr lang="zh-CN" altLang="en-US" sz="1800" kern="1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2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75500" y="3215813"/>
            <a:ext cx="774968" cy="979987"/>
            <a:chOff x="2565025" y="2609092"/>
            <a:chExt cx="885260" cy="1119457"/>
          </a:xfrm>
        </p:grpSpPr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5" name="直接连接符 14"/>
            <p:cNvCxnSpPr/>
            <p:nvPr>
              <p:custDataLst>
                <p:tags r:id="rId5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7"/>
            </p:custDataLst>
          </p:nvPr>
        </p:nvGrpSpPr>
        <p:grpSpPr>
          <a:xfrm>
            <a:off x="8127866" y="806010"/>
            <a:ext cx="774968" cy="979987"/>
            <a:chOff x="2565025" y="2609092"/>
            <a:chExt cx="885260" cy="1119457"/>
          </a:xfrm>
        </p:grpSpPr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9" name="直接连接符 18"/>
            <p:cNvCxnSpPr/>
            <p:nvPr>
              <p:custDataLst>
                <p:tags r:id="rId9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7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8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6765165" y="770930"/>
            <a:ext cx="1799860" cy="1518371"/>
            <a:chOff x="9020220" y="1027906"/>
            <a:chExt cx="2399813" cy="2024495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9020220" y="1027906"/>
              <a:ext cx="2399813" cy="2024495"/>
              <a:chOff x="8259729" y="2206311"/>
              <a:chExt cx="2399813" cy="2024495"/>
            </a:xfrm>
          </p:grpSpPr>
          <p:sp>
            <p:nvSpPr>
              <p:cNvPr id="12" name="椭圆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8409508" y="2206311"/>
                <a:ext cx="2024495" cy="20244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椭圆 12"/>
              <p:cNvSpPr>
                <a:spLocks noChangeAspect="1"/>
              </p:cNvSpPr>
              <p:nvPr userDrawn="1">
                <p:custDataLst>
                  <p:tags r:id="rId5"/>
                </p:custDataLst>
              </p:nvPr>
            </p:nvSpPr>
            <p:spPr>
              <a:xfrm>
                <a:off x="8521755" y="2318558"/>
                <a:ext cx="1800000" cy="180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4" name="直接连接符 13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259729" y="2215701"/>
                <a:ext cx="468635" cy="393391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10025149" y="3624349"/>
                <a:ext cx="634393" cy="494209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/>
            <p:cNvSpPr>
              <a:spLocks noChangeAspect="1"/>
            </p:cNvSpPr>
            <p:nvPr userDrawn="1">
              <p:custDataLst>
                <p:tags r:id="rId8"/>
              </p:custDataLst>
            </p:nvPr>
          </p:nvSpPr>
          <p:spPr>
            <a:xfrm>
              <a:off x="10369476" y="1979638"/>
              <a:ext cx="375075" cy="375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3" name="组合 22"/>
          <p:cNvGrpSpPr/>
          <p:nvPr userDrawn="1">
            <p:custDataLst>
              <p:tags r:id="rId9"/>
            </p:custDataLst>
          </p:nvPr>
        </p:nvGrpSpPr>
        <p:grpSpPr>
          <a:xfrm>
            <a:off x="407798" y="3246908"/>
            <a:ext cx="1149781" cy="1453958"/>
            <a:chOff x="2565025" y="2609092"/>
            <a:chExt cx="885260" cy="1119457"/>
          </a:xfrm>
        </p:grpSpPr>
        <p:sp>
          <p:nvSpPr>
            <p:cNvPr id="24" name="椭圆 23"/>
            <p:cNvSpPr/>
            <p:nvPr>
              <p:custDataLst>
                <p:tags r:id="rId10"/>
              </p:custDataLst>
            </p:nvPr>
          </p:nvSpPr>
          <p:spPr>
            <a:xfrm>
              <a:off x="2589673" y="2609092"/>
              <a:ext cx="860612" cy="86061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25" name="直接连接符 24"/>
            <p:cNvCxnSpPr/>
            <p:nvPr>
              <p:custDataLst>
                <p:tags r:id="rId11"/>
              </p:custDataLst>
            </p:nvPr>
          </p:nvCxnSpPr>
          <p:spPr>
            <a:xfrm rot="2700000">
              <a:off x="3118803" y="3458549"/>
              <a:ext cx="540000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2565025" y="2756163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7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Click="0" advTm="2000">
        <p14:gallery dir="l"/>
      </p:transition>
    </mc:Choice>
    <mc:Fallback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43558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1491630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7" Type="http://schemas.openxmlformats.org/officeDocument/2006/relationships/theme" Target="../theme/theme2.xml"/><Relationship Id="rId26" Type="http://schemas.openxmlformats.org/officeDocument/2006/relationships/tags" Target="../tags/tag229.xml"/><Relationship Id="rId25" Type="http://schemas.openxmlformats.org/officeDocument/2006/relationships/tags" Target="../tags/tag228.xml"/><Relationship Id="rId24" Type="http://schemas.openxmlformats.org/officeDocument/2006/relationships/tags" Target="../tags/tag227.xml"/><Relationship Id="rId23" Type="http://schemas.openxmlformats.org/officeDocument/2006/relationships/tags" Target="../tags/tag226.xml"/><Relationship Id="rId22" Type="http://schemas.openxmlformats.org/officeDocument/2006/relationships/tags" Target="../tags/tag225.xml"/><Relationship Id="rId21" Type="http://schemas.openxmlformats.org/officeDocument/2006/relationships/tags" Target="../tags/tag224.xml"/><Relationship Id="rId20" Type="http://schemas.openxmlformats.org/officeDocument/2006/relationships/tags" Target="../tags/tag22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FB094-B620-4538-9D94-359B30EF633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B01D4E-4AAB-4EF4-9D60-0FC6CD69A6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0"/>
            </p:custDataLst>
          </p:nvPr>
        </p:nvSpPr>
        <p:spPr>
          <a:xfrm>
            <a:off x="278126" y="275570"/>
            <a:ext cx="8607017" cy="4590000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C4517BA-8404-4DA5-A754-403C03DEF2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864047-2C0B-4147-A907-3A11B5F22749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04670" y="1521460"/>
            <a:ext cx="6296025" cy="1790700"/>
          </a:xfrm>
        </p:spPr>
        <p:txBody>
          <a:bodyPr>
            <a:normAutofit fontScale="90000"/>
          </a:bodyPr>
          <a:lstStyle/>
          <a:p>
            <a:pPr marL="0" indent="0" algn="di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u="none" strike="noStrike" baseline="0" dirty="0">
                <a:uLnTx/>
                <a:uFillTx/>
              </a:rPr>
              <a:t>Java</a:t>
            </a:r>
            <a:r>
              <a:rPr lang="zh-CN" altLang="en-US" sz="6600" u="none" strike="noStrike" baseline="0" dirty="0">
                <a:uLnTx/>
                <a:uFillTx/>
              </a:rPr>
              <a:t>定制</a:t>
            </a:r>
            <a:r>
              <a:rPr lang="zh-CN" altLang="en-US" sz="8000" u="none" strike="noStrike" baseline="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uLnTx/>
                <a:uFillTx/>
                <a:latin typeface="华文琥珀" panose="02010800040101010101" charset="-122"/>
                <a:ea typeface="华文琥珀" panose="02010800040101010101" charset="-122"/>
              </a:rPr>
              <a:t>前端课</a:t>
            </a:r>
            <a:endParaRPr lang="zh-CN" altLang="en-US" sz="8000" u="none" strike="noStrike" baseline="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uLnTx/>
              <a:uFillTx/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/>
              <a:t>欢迎各位同学来到动力节点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987425"/>
            <a:ext cx="8229600" cy="5762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charset="-122"/>
                <a:ea typeface="隶书" panose="02010509060101010101" charset="-122"/>
                <a:cs typeface="+mj-cs"/>
              </a:rPr>
              <a:t>玥哥感谢大家的认可和支持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charset="-122"/>
              <a:ea typeface="隶书" panose="02010509060101010101" charset="-122"/>
              <a:cs typeface="+mj-cs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57200" y="1708150"/>
            <a:ext cx="8229600" cy="33940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endParaRPr 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/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 descr="感谢同学们认可,你们的三连是玥哥的动力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1522095"/>
            <a:ext cx="8214995" cy="3459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本套课程涉及</a:t>
            </a:r>
            <a:r>
              <a:rPr lang="en-US" altLang="zh-CN"/>
              <a:t>HTML5</a:t>
            </a:r>
            <a:r>
              <a:rPr lang="zh-CN" altLang="en-US"/>
              <a:t>、</a:t>
            </a:r>
            <a:r>
              <a:rPr lang="en-US" altLang="zh-CN"/>
              <a:t>CSS3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的技术</a:t>
            </a:r>
            <a:r>
              <a:rPr lang="zh-CN" altLang="en-US"/>
              <a:t>讲解</a:t>
            </a:r>
            <a:r>
              <a:rPr lang="en-US" altLang="zh-CN"/>
              <a:t>,</a:t>
            </a:r>
            <a:r>
              <a:rPr lang="zh-CN" altLang="en-US"/>
              <a:t>涉及所有前端核心内容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HTML(WEB</a:t>
            </a:r>
            <a:r>
              <a:rPr lang="zh-CN" altLang="en-US"/>
              <a:t>开发模型、语法、</a:t>
            </a:r>
            <a:r>
              <a:rPr lang="en-US" altLang="zh-CN"/>
              <a:t>vscode</a:t>
            </a:r>
            <a:r>
              <a:rPr lang="zh-CN" altLang="en-US"/>
              <a:t>安装使用、标签、属性、表单、表格</a:t>
            </a:r>
            <a:r>
              <a:rPr lang="en-US" altLang="zh-CN"/>
              <a:t>...)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CSS(</a:t>
            </a:r>
            <a:r>
              <a:rPr lang="zh-CN" altLang="en-US"/>
              <a:t>语法、选择器及其优先级、常见属性、元素分类、浮动、定位</a:t>
            </a:r>
            <a:r>
              <a:rPr lang="en-US" altLang="zh-CN"/>
              <a:t>...)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JS(</a:t>
            </a:r>
            <a:r>
              <a:rPr lang="zh-CN" altLang="en-US"/>
              <a:t>语法、数据类型、运算符、流程控制、函数、内置对象、自定义对象、</a:t>
            </a:r>
            <a:r>
              <a:rPr lang="en-US" altLang="zh-CN"/>
              <a:t>DOM</a:t>
            </a:r>
            <a:r>
              <a:rPr lang="zh-CN" altLang="en-US"/>
              <a:t>、</a:t>
            </a:r>
            <a:r>
              <a:rPr lang="en-US" altLang="zh-CN"/>
              <a:t>BOM...)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987425"/>
            <a:ext cx="8229600" cy="5762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本课程面向人群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1103630"/>
            <a:ext cx="8229600" cy="3998595"/>
          </a:xfrm>
        </p:spPr>
        <p:txBody>
          <a:bodyPr vert="horz" wrap="square" lIns="91440" tIns="45720" rIns="91440" bIns="45720" anchor="t" anchorCtr="0"/>
          <a:lstStyle/>
          <a:p>
            <a:pPr marL="457200" lvl="1" indent="0">
              <a:buNone/>
            </a:pP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dirty="0"/>
              <a:t>作为一名后端程序员的你，想要快速高效的掌握前端技术。面对市面上冗长的视频，是否因没有一套专属的前端定制课程而苦恼？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l"/>
            </a:pPr>
            <a:endParaRPr lang="en-US" altLang="zh-CN" dirty="0"/>
          </a:p>
          <a:p>
            <a:pPr marL="742950" lvl="1" indent="-285750" algn="l">
              <a:buClrTx/>
              <a:buSzTx/>
              <a:buFont typeface="Wingdings" panose="05000000000000000000" charset="0"/>
              <a:buChar char="l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作为一名大学生的你，临近毕设，面对厚厚的教材，是否因没有一套专属前端复习课程而懊悔？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l"/>
            </a:pP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作为一名初入前端程序员的你，是否想快速的掌握前端必备技能？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987425"/>
            <a:ext cx="8229600" cy="576263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课程特点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708150"/>
            <a:ext cx="8229600" cy="3394075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1.讲解精炼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我们拒绝啰嗦、繁杂、冗长。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课程用最精炼的讲解，传授最精华的知识，用最宝贵的时间，学习最有用的技能。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2.干货满满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课程包含了HTML CSS JS  三大技术所有核心知识，即学即会，实用为王。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3.图文并茂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课程会辅以大量纯手绘图稿，边讲，边练，边敲，边画，不放过任何一个细节，我们不仅希望你</a:t>
            </a:r>
            <a:r>
              <a:rPr lang="en-US" altLang="zh-CN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走的快，我们更希望你走的稳。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4.前后贯通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sz="14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课程以前后端交互模型为基调，前端技术 + 后端思维，前后贯通，你才能快人一步。</a:t>
            </a:r>
            <a:endParaRPr lang="zh-CN" altLang="en-US" sz="1400" kern="1200" dirty="0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buNone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一键三连，多发弹幕，评论互动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707515"/>
            <a:ext cx="5887085" cy="312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3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30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COMBINE_RELATE_SLIDE_ID" val="background20177574_1"/>
  <p:tag name="KSO_WM_TEMPLATE_SUBCATEGORY" val="combine"/>
  <p:tag name="KSO_WM_TEMPLATE_THUMBS_INDEX" val="1、5、6、12、13、16、20、25、26、29"/>
  <p:tag name="KSO_WM_TAG_VERSION" val="1.0"/>
  <p:tag name="KSO_WM_BEAUTIFY_FLAG" val="#wm#"/>
  <p:tag name="KSO_WM_TEMPLATE_CATEGORY" val="custom"/>
  <p:tag name="KSO_WM_TEMPLATE_INDEX" val="20180430"/>
  <p:tag name="KSO_WM_TEMPLATE_MASTER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教育培训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0430_1*a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1"/>
  <p:tag name="KSO_WM_UNIT_PRESET_TEXT_LEN" val="1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0430_1*b*1"/>
  <p:tag name="KSO_WM_TEMPLATE_CATEGORY" val="custom"/>
  <p:tag name="KSO_WM_TEMPLATE_INDEX" val="20180430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COMBINE_RELATE_SLIDE_ID" val="background20177574_1"/>
  <p:tag name="KSO_WM_TEMPLATE_THUMBS_INDEX" val="1、5、6、12、13、16、20、25、26、29、"/>
  <p:tag name="KSO_WM_SLIDE_ID" val="custom20180430_1"/>
  <p:tag name="KSO_WM_TEMPLATE_SUBCATEGORY" val="0"/>
  <p:tag name="KSO_WM_TEMPLATE_MASTER_TYPE" val="1"/>
  <p:tag name="KSO_WM_TEMPLATE_COLOR_TYPE" val="0"/>
  <p:tag name="KSO_WM_SLIDE_TYPE" val="title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0430"/>
  <p:tag name="KSO_WM_SLIDE_LAYOUT" val="a_b"/>
  <p:tag name="KSO_WM_SLIDE_LAYOUT_CNT" val="1_1"/>
  <p:tag name="KSO_WM_SPECIAL_SOURCE" val="bdnull"/>
</p:tagLst>
</file>

<file path=ppt/tags/tag233.xml><?xml version="1.0" encoding="utf-8"?>
<p:tagLst xmlns:p="http://schemas.openxmlformats.org/presentationml/2006/main">
  <p:tag name="KSO_WM_SPECIAL_SOURCE" val="bdnull"/>
</p:tagLst>
</file>

<file path=ppt/tags/tag234.xml><?xml version="1.0" encoding="utf-8"?>
<p:tagLst xmlns:p="http://schemas.openxmlformats.org/presentationml/2006/main">
  <p:tag name="KSO_WM_SPECIAL_SOURCE" val="bdnull"/>
</p:tagLst>
</file>

<file path=ppt/tags/tag235.xml><?xml version="1.0" encoding="utf-8"?>
<p:tagLst xmlns:p="http://schemas.openxmlformats.org/presentationml/2006/main">
  <p:tag name="KSO_WM_SPECIAL_SOURCE" val="bdnull"/>
</p:tagLst>
</file>

<file path=ppt/tags/tag236.xml><?xml version="1.0" encoding="utf-8"?>
<p:tagLst xmlns:p="http://schemas.openxmlformats.org/presentationml/2006/main">
  <p:tag name="KSO_DOCER_TEMPLATE_OPEN_ONCE_MARK" val="1"/>
  <p:tag name="KSO_WPP_MARK_KEY" val="70a4aa48-52bd-4ef8-b1b9-356f9367b8be"/>
  <p:tag name="COMMONDATA" val="eyJoZGlkIjoiOGVhMDZiYzQ1NmE4OTc0OGYyM2U1ZTFmNjg3MTFhODc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0000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0430">
      <a:dk1>
        <a:srgbClr val="000000"/>
      </a:dk1>
      <a:lt1>
        <a:srgbClr val="FFFFFF"/>
      </a:lt1>
      <a:dk2>
        <a:srgbClr val="F5F5F5"/>
      </a:dk2>
      <a:lt2>
        <a:srgbClr val="FFFFFF"/>
      </a:lt2>
      <a:accent1>
        <a:srgbClr val="1F6355"/>
      </a:accent1>
      <a:accent2>
        <a:srgbClr val="2F7252"/>
      </a:accent2>
      <a:accent3>
        <a:srgbClr val="3F814F"/>
      </a:accent3>
      <a:accent4>
        <a:srgbClr val="508F4D"/>
      </a:accent4>
      <a:accent5>
        <a:srgbClr val="609E4A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全屏显示(16:9)</PresentationFormat>
  <Paragraphs>46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华文新魏</vt:lpstr>
      <vt:lpstr>黑体</vt:lpstr>
      <vt:lpstr>微软雅黑</vt:lpstr>
      <vt:lpstr>华文琥珀</vt:lpstr>
      <vt:lpstr>隶书</vt:lpstr>
      <vt:lpstr>Wingdings</vt:lpstr>
      <vt:lpstr>华文彩云</vt:lpstr>
      <vt:lpstr>Arial Unicode MS</vt:lpstr>
      <vt:lpstr>Office 主题</vt:lpstr>
      <vt:lpstr>1_Office 主题​​</vt:lpstr>
      <vt:lpstr>Java定制前端课</vt:lpstr>
      <vt:lpstr>玥哥感谢大家的认可和支持</vt:lpstr>
      <vt:lpstr>课程内容</vt:lpstr>
      <vt:lpstr>本课程面向人群</vt:lpstr>
      <vt:lpstr>课程特点</vt:lpstr>
      <vt:lpstr>一键三连，多发弹幕，评论互动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Administrator</dc:creator>
  <cp:lastModifiedBy>WY</cp:lastModifiedBy>
  <cp:revision>467</cp:revision>
  <dcterms:created xsi:type="dcterms:W3CDTF">2022-05-18T00:34:00Z</dcterms:created>
  <dcterms:modified xsi:type="dcterms:W3CDTF">2023-07-28T06:13:50Z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905B0C84DBA845C282F8243409EE0C17</vt:lpwstr>
  </property>
</Properties>
</file>