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F1053D-9AAF-E8B5-113F-C4FD15F25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F6F750-C87C-A2E3-D51D-C9846FFD8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8C7347-2AF0-30C9-1C1F-0019EFF9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520D-62A7-48DE-A842-BCAD7F655ECF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819AEC-B66F-738A-1491-E3F731D4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6E5C2E-1785-D7E8-0D01-A6452DFC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7791-87E8-4AD7-8049-223B7A28A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65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A736F4-1259-0F0A-0044-6F4369B2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76F733-0729-F282-F67A-2A4B9422B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E06089-61FA-6C70-1BCE-D3FD105C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520D-62A7-48DE-A842-BCAD7F655ECF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551791-5847-D3E6-07C7-6F5D8635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350656-07A1-D576-CEEA-10E79F42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7791-87E8-4AD7-8049-223B7A28A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10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4C1680-B9B5-389D-A963-D9BCDE0E6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F5B2D1-CE6B-BC22-BE7A-AA4CD0D6E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EA1101-C968-15F5-AE70-9C813D26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520D-62A7-48DE-A842-BCAD7F655ECF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9A0A99-62D6-F2AA-C9C5-9EA54E59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BC1EDB-F5AC-4C2E-53F1-586220B3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7791-87E8-4AD7-8049-223B7A28A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1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1EA67-8EAB-4BA8-CCBC-A6299D08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7AC100-BECD-5AA4-E216-9E6D5116D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EE4E7B-3C31-0804-8A1D-1024AFF4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520D-62A7-48DE-A842-BCAD7F655ECF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0B0E84-7EE4-A4E3-C532-BBB5C1FA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8B1676-9B1C-FA7A-924B-9D5A7782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7791-87E8-4AD7-8049-223B7A28A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54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1B845-A108-A13F-CA54-56697C52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0FA83E-B286-55D1-A004-EE26051D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1F998-91A4-105A-BDD5-57099B98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520D-62A7-48DE-A842-BCAD7F655ECF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3D12AC-A34B-38B3-9922-62A71781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82E7B3-5197-E7B1-412A-1873E71B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7791-87E8-4AD7-8049-223B7A28A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22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928A40-9D00-7903-3B5A-800F2594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9CFA52-2B96-EDFA-3BA9-F5293630E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BCC75D-21C8-E207-86E0-40CED749E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BF2189-5957-DD1B-60FE-0A7EE35C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520D-62A7-48DE-A842-BCAD7F655ECF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BE092B-AEDC-7AAB-4127-BA203C44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821847-1F6A-2A0B-8FFF-576E4E17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7791-87E8-4AD7-8049-223B7A28A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38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6A8D0-AAEE-8FC7-521F-6E37D0B0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EAEEA3-A2EA-0CCF-7744-702AD927A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790854-7525-1139-5038-CFFCFE9E7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5CEE7D-6116-8481-A994-846605DA7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FA5ADD-A7D7-9653-97A9-159F1A576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ABB57C4-A495-3F16-3500-DC96C250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520D-62A7-48DE-A842-BCAD7F655ECF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56E993C-4AF7-30A7-024C-AD5E845B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41F9C95-22F5-716B-5BFA-354DD394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7791-87E8-4AD7-8049-223B7A28A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77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2C8CC-75BA-157F-A03B-2E9BD306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880836-D1A3-6B9C-69DC-B06A90AB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520D-62A7-48DE-A842-BCAD7F655ECF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BD5C31-6084-836B-E937-8E43D01A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0D0F4F-69D5-9EA4-4195-F1999431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7791-87E8-4AD7-8049-223B7A28A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78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62A16D-7BF8-6E46-5705-15AAAE40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520D-62A7-48DE-A842-BCAD7F655ECF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7EEF102-2E38-4083-AD96-41D22958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6D8B19-4450-444A-3E2F-76055D51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7791-87E8-4AD7-8049-223B7A28A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27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B6EDAC-84EA-0295-73CF-F86F2DB6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9FC44E-434D-CC63-6041-7C2F4073C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18C88A-97D1-6E5A-5C67-66D1F7067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1BE71B-E083-7158-931E-392A8B9E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520D-62A7-48DE-A842-BCAD7F655ECF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65D646-6BB8-AA90-7169-37BDAAD8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B5E5A1-D648-7124-BBC0-AC87BC3E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7791-87E8-4AD7-8049-223B7A28A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30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42F1CE-32DD-6116-3761-A4949655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91DD369-796A-908E-95FA-8E6B94C7D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C2B455F-0B26-03FE-F493-690A2297D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B5C9B9-92C8-7872-60DA-28002ACB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520D-62A7-48DE-A842-BCAD7F655ECF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2589F1-84BE-715E-F1F5-041D6100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F59D70-D075-D020-8B72-DCC1AFF9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7791-87E8-4AD7-8049-223B7A28A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48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F4D5DE4-A925-48AE-2E7B-6D9BA840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A8EC21-5955-44DC-EF87-90A68DE54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C974F0-620F-A582-10B7-2D98D9725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8520D-62A7-48DE-A842-BCAD7F655ECF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23D10C-B779-A8F9-393E-3F1C7BEFA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C157DF-2B6C-AFCA-0931-B88715EF2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37791-87E8-4AD7-8049-223B7A28A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10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15B8149-8660-D507-9523-F5AD7F516BE7}"/>
              </a:ext>
            </a:extLst>
          </p:cNvPr>
          <p:cNvSpPr/>
          <p:nvPr/>
        </p:nvSpPr>
        <p:spPr>
          <a:xfrm>
            <a:off x="1864658" y="304800"/>
            <a:ext cx="2115671" cy="129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人</a:t>
            </a:r>
            <a:r>
              <a:rPr lang="en-US" altLang="zh-TW" dirty="0"/>
              <a:t>(</a:t>
            </a:r>
            <a:r>
              <a:rPr lang="zh-TW" altLang="en-US" dirty="0"/>
              <a:t>溫度</a:t>
            </a:r>
            <a:r>
              <a:rPr lang="en-US" altLang="zh-TW" dirty="0"/>
              <a:t>, ….)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BADFD2-D472-C808-9BB1-D4A6C47E4551}"/>
              </a:ext>
            </a:extLst>
          </p:cNvPr>
          <p:cNvSpPr/>
          <p:nvPr/>
        </p:nvSpPr>
        <p:spPr>
          <a:xfrm>
            <a:off x="295835" y="2429436"/>
            <a:ext cx="2115671" cy="129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學生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2E48CD-5012-D5D8-B906-27C098A8D720}"/>
              </a:ext>
            </a:extLst>
          </p:cNvPr>
          <p:cNvSpPr/>
          <p:nvPr/>
        </p:nvSpPr>
        <p:spPr>
          <a:xfrm>
            <a:off x="3352799" y="2429436"/>
            <a:ext cx="2115671" cy="129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老師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8214C70-084C-FD11-B750-27C6C00D57F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353671" y="1595718"/>
            <a:ext cx="1568823" cy="83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0FA1B90-7C4B-8241-4E90-85422179157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922494" y="1595718"/>
            <a:ext cx="1488141" cy="83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26627BE-2AA8-15F3-54F3-0902A5726FD7}"/>
              </a:ext>
            </a:extLst>
          </p:cNvPr>
          <p:cNvSpPr/>
          <p:nvPr/>
        </p:nvSpPr>
        <p:spPr>
          <a:xfrm>
            <a:off x="7978586" y="304800"/>
            <a:ext cx="2115671" cy="129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遊戲</a:t>
            </a:r>
            <a:r>
              <a:rPr lang="en-US" altLang="zh-TW" dirty="0"/>
              <a:t>(</a:t>
            </a:r>
            <a:r>
              <a:rPr lang="zh-TW" altLang="en-US" dirty="0"/>
              <a:t>抽象化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ED5264-A8E7-5369-7B34-6DA904FA4B07}"/>
              </a:ext>
            </a:extLst>
          </p:cNvPr>
          <p:cNvSpPr/>
          <p:nvPr/>
        </p:nvSpPr>
        <p:spPr>
          <a:xfrm>
            <a:off x="6409763" y="2429436"/>
            <a:ext cx="2115671" cy="129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象棋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AF5F057-A3B1-5D84-482F-3CB329690B09}"/>
              </a:ext>
            </a:extLst>
          </p:cNvPr>
          <p:cNvSpPr/>
          <p:nvPr/>
        </p:nvSpPr>
        <p:spPr>
          <a:xfrm>
            <a:off x="9466727" y="2465295"/>
            <a:ext cx="2115671" cy="129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西洋棋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0F83DAD-A109-A4C1-9588-F50B106B458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7467599" y="1595718"/>
            <a:ext cx="1568823" cy="83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5868799-C882-A37E-F262-AF666AC7ED36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9036422" y="1595718"/>
            <a:ext cx="1488141" cy="8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18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F2DDAF39-2EA7-613B-B085-889322C2C0CC}"/>
              </a:ext>
            </a:extLst>
          </p:cNvPr>
          <p:cNvSpPr/>
          <p:nvPr/>
        </p:nvSpPr>
        <p:spPr>
          <a:xfrm>
            <a:off x="1801906" y="914400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Print(UI)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71EAE08-0AE6-32D7-F6B3-E263BDE764D1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03059" y="1828800"/>
            <a:ext cx="797858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D44EF20B-45C9-FD21-3093-C44BDD4FA1BA}"/>
              </a:ext>
            </a:extLst>
          </p:cNvPr>
          <p:cNvSpPr/>
          <p:nvPr/>
        </p:nvSpPr>
        <p:spPr>
          <a:xfrm>
            <a:off x="5100917" y="905435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Backend(logistic)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16FE593F-9824-24DC-ADF3-5BB879E8E5B5}"/>
              </a:ext>
            </a:extLst>
          </p:cNvPr>
          <p:cNvSpPr/>
          <p:nvPr/>
        </p:nvSpPr>
        <p:spPr>
          <a:xfrm>
            <a:off x="8552329" y="905435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Other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B5E0426-52FD-5162-481B-627547841B95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7602070" y="1828800"/>
            <a:ext cx="95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09800D69-4F64-8F90-3428-57D562BE4896}"/>
              </a:ext>
            </a:extLst>
          </p:cNvPr>
          <p:cNvSpPr/>
          <p:nvPr/>
        </p:nvSpPr>
        <p:spPr>
          <a:xfrm>
            <a:off x="672353" y="1492624"/>
            <a:ext cx="1093694" cy="690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00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F2DDAF39-2EA7-613B-B085-889322C2C0CC}"/>
              </a:ext>
            </a:extLst>
          </p:cNvPr>
          <p:cNvSpPr/>
          <p:nvPr/>
        </p:nvSpPr>
        <p:spPr>
          <a:xfrm>
            <a:off x="1801906" y="914400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Print(UI)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71EAE08-0AE6-32D7-F6B3-E263BDE764D1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03059" y="1828800"/>
            <a:ext cx="797858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D44EF20B-45C9-FD21-3093-C44BDD4FA1BA}"/>
              </a:ext>
            </a:extLst>
          </p:cNvPr>
          <p:cNvSpPr/>
          <p:nvPr/>
        </p:nvSpPr>
        <p:spPr>
          <a:xfrm>
            <a:off x="5100917" y="905435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Backend(logistic)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B5E0426-52FD-5162-481B-627547841B95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7602070" y="1156447"/>
            <a:ext cx="726142" cy="67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09800D69-4F64-8F90-3428-57D562BE4896}"/>
              </a:ext>
            </a:extLst>
          </p:cNvPr>
          <p:cNvSpPr/>
          <p:nvPr/>
        </p:nvSpPr>
        <p:spPr>
          <a:xfrm>
            <a:off x="672353" y="1492624"/>
            <a:ext cx="1093694" cy="690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80F874-8FB9-8AC0-06EF-B7A2FFADD5A2}"/>
              </a:ext>
            </a:extLst>
          </p:cNvPr>
          <p:cNvSpPr txBox="1"/>
          <p:nvPr/>
        </p:nvSpPr>
        <p:spPr>
          <a:xfrm>
            <a:off x="2167720" y="3059668"/>
            <a:ext cx="176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把</a:t>
            </a:r>
            <a:r>
              <a:rPr lang="en-US" altLang="zh-TW" dirty="0"/>
              <a:t>print</a:t>
            </a:r>
            <a:r>
              <a:rPr lang="zh-TW" altLang="en-US" dirty="0"/>
              <a:t>加了</a:t>
            </a:r>
            <a:r>
              <a:rPr lang="en-US" altLang="zh-TW" dirty="0"/>
              <a:t>class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0EBE07B-0093-1D30-2483-9395152BF44A}"/>
              </a:ext>
            </a:extLst>
          </p:cNvPr>
          <p:cNvSpPr/>
          <p:nvPr/>
        </p:nvSpPr>
        <p:spPr>
          <a:xfrm>
            <a:off x="8328212" y="233082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Ary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1C92925-D979-34AD-5DD3-30461A07FEF8}"/>
              </a:ext>
            </a:extLst>
          </p:cNvPr>
          <p:cNvSpPr/>
          <p:nvPr/>
        </p:nvSpPr>
        <p:spPr>
          <a:xfrm>
            <a:off x="8254759" y="2420471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Coordinate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826CFFB-1A78-E3C5-8171-BB2775282673}"/>
              </a:ext>
            </a:extLst>
          </p:cNvPr>
          <p:cNvSpPr/>
          <p:nvPr/>
        </p:nvSpPr>
        <p:spPr>
          <a:xfrm>
            <a:off x="8254759" y="4607860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E253032-9F64-A3E0-CBFE-1EFBBF276E70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7602070" y="1828800"/>
            <a:ext cx="652689" cy="151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4E04428-7020-48BF-DA95-FD8F7E532122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7602070" y="1828800"/>
            <a:ext cx="652689" cy="370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2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F2DDAF39-2EA7-613B-B085-889322C2C0CC}"/>
              </a:ext>
            </a:extLst>
          </p:cNvPr>
          <p:cNvSpPr/>
          <p:nvPr/>
        </p:nvSpPr>
        <p:spPr>
          <a:xfrm>
            <a:off x="1801906" y="914400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Print(UI)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71EAE08-0AE6-32D7-F6B3-E263BDE764D1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03059" y="1752601"/>
            <a:ext cx="509253" cy="8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D44EF20B-45C9-FD21-3093-C44BDD4FA1BA}"/>
              </a:ext>
            </a:extLst>
          </p:cNvPr>
          <p:cNvSpPr/>
          <p:nvPr/>
        </p:nvSpPr>
        <p:spPr>
          <a:xfrm>
            <a:off x="4812312" y="829236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Backend(logistic)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B5E0426-52FD-5162-481B-627547841B95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7313465" y="1156447"/>
            <a:ext cx="1014747" cy="59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09800D69-4F64-8F90-3428-57D562BE4896}"/>
              </a:ext>
            </a:extLst>
          </p:cNvPr>
          <p:cNvSpPr/>
          <p:nvPr/>
        </p:nvSpPr>
        <p:spPr>
          <a:xfrm>
            <a:off x="672353" y="1492624"/>
            <a:ext cx="1093694" cy="690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80F874-8FB9-8AC0-06EF-B7A2FFADD5A2}"/>
              </a:ext>
            </a:extLst>
          </p:cNvPr>
          <p:cNvSpPr txBox="1"/>
          <p:nvPr/>
        </p:nvSpPr>
        <p:spPr>
          <a:xfrm>
            <a:off x="2167720" y="3059668"/>
            <a:ext cx="176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把</a:t>
            </a:r>
            <a:r>
              <a:rPr lang="en-US" altLang="zh-TW" dirty="0"/>
              <a:t>print</a:t>
            </a:r>
            <a:r>
              <a:rPr lang="zh-TW" altLang="en-US" dirty="0"/>
              <a:t>加了</a:t>
            </a:r>
            <a:r>
              <a:rPr lang="en-US" altLang="zh-TW" dirty="0"/>
              <a:t>class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0EBE07B-0093-1D30-2483-9395152BF44A}"/>
              </a:ext>
            </a:extLst>
          </p:cNvPr>
          <p:cNvSpPr/>
          <p:nvPr/>
        </p:nvSpPr>
        <p:spPr>
          <a:xfrm>
            <a:off x="8328212" y="233082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Ary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1C92925-D979-34AD-5DD3-30461A07FEF8}"/>
              </a:ext>
            </a:extLst>
          </p:cNvPr>
          <p:cNvSpPr/>
          <p:nvPr/>
        </p:nvSpPr>
        <p:spPr>
          <a:xfrm>
            <a:off x="9375348" y="3944470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Coordinate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826CFFB-1A78-E3C5-8171-BB2775282673}"/>
              </a:ext>
            </a:extLst>
          </p:cNvPr>
          <p:cNvSpPr/>
          <p:nvPr/>
        </p:nvSpPr>
        <p:spPr>
          <a:xfrm>
            <a:off x="7313465" y="2182906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E253032-9F64-A3E0-CBFE-1EFBBF276E70}"/>
              </a:ext>
            </a:extLst>
          </p:cNvPr>
          <p:cNvCxnSpPr>
            <a:cxnSpLocks/>
            <a:stCxn id="12" idx="5"/>
            <a:endCxn id="11" idx="2"/>
          </p:cNvCxnSpPr>
          <p:nvPr/>
        </p:nvCxnSpPr>
        <p:spPr>
          <a:xfrm flipH="1">
            <a:off x="9375348" y="3759189"/>
            <a:ext cx="72985" cy="110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4E04428-7020-48BF-DA95-FD8F7E532122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7313465" y="1752601"/>
            <a:ext cx="366285" cy="70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3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F2DDAF39-2EA7-613B-B085-889322C2C0CC}"/>
              </a:ext>
            </a:extLst>
          </p:cNvPr>
          <p:cNvSpPr/>
          <p:nvPr/>
        </p:nvSpPr>
        <p:spPr>
          <a:xfrm>
            <a:off x="1383309" y="3984812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Print(UI)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44EF20B-45C9-FD21-3093-C44BDD4FA1BA}"/>
              </a:ext>
            </a:extLst>
          </p:cNvPr>
          <p:cNvSpPr/>
          <p:nvPr/>
        </p:nvSpPr>
        <p:spPr>
          <a:xfrm>
            <a:off x="5127811" y="596154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ChineseChessBackend</a:t>
            </a:r>
            <a:r>
              <a:rPr lang="en-US" altLang="zh-TW" dirty="0"/>
              <a:t>(logistic)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B5E0426-52FD-5162-481B-627547841B95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7628964" y="842682"/>
            <a:ext cx="1014747" cy="6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09800D69-4F64-8F90-3428-57D562BE4896}"/>
              </a:ext>
            </a:extLst>
          </p:cNvPr>
          <p:cNvSpPr/>
          <p:nvPr/>
        </p:nvSpPr>
        <p:spPr>
          <a:xfrm>
            <a:off x="195490" y="4554071"/>
            <a:ext cx="1093694" cy="690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80F874-8FB9-8AC0-06EF-B7A2FFADD5A2}"/>
              </a:ext>
            </a:extLst>
          </p:cNvPr>
          <p:cNvSpPr txBox="1"/>
          <p:nvPr/>
        </p:nvSpPr>
        <p:spPr>
          <a:xfrm>
            <a:off x="1749125" y="6086146"/>
            <a:ext cx="176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把</a:t>
            </a:r>
            <a:r>
              <a:rPr lang="en-US" altLang="zh-TW" dirty="0"/>
              <a:t>print</a:t>
            </a:r>
            <a:r>
              <a:rPr lang="zh-TW" altLang="en-US" dirty="0"/>
              <a:t>加了</a:t>
            </a:r>
            <a:r>
              <a:rPr lang="en-US" altLang="zh-TW" dirty="0"/>
              <a:t>class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0EBE07B-0093-1D30-2483-9395152BF44A}"/>
              </a:ext>
            </a:extLst>
          </p:cNvPr>
          <p:cNvSpPr/>
          <p:nvPr/>
        </p:nvSpPr>
        <p:spPr>
          <a:xfrm>
            <a:off x="8643711" y="-80683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Ary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1C92925-D979-34AD-5DD3-30461A07FEF8}"/>
              </a:ext>
            </a:extLst>
          </p:cNvPr>
          <p:cNvSpPr/>
          <p:nvPr/>
        </p:nvSpPr>
        <p:spPr>
          <a:xfrm>
            <a:off x="9690847" y="3711388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Coordinate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826CFFB-1A78-E3C5-8171-BB2775282673}"/>
              </a:ext>
            </a:extLst>
          </p:cNvPr>
          <p:cNvSpPr/>
          <p:nvPr/>
        </p:nvSpPr>
        <p:spPr>
          <a:xfrm>
            <a:off x="7628964" y="1985683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E253032-9F64-A3E0-CBFE-1EFBBF276E70}"/>
              </a:ext>
            </a:extLst>
          </p:cNvPr>
          <p:cNvCxnSpPr>
            <a:cxnSpLocks/>
            <a:stCxn id="12" idx="5"/>
            <a:endCxn id="11" idx="2"/>
          </p:cNvCxnSpPr>
          <p:nvPr/>
        </p:nvCxnSpPr>
        <p:spPr>
          <a:xfrm flipH="1">
            <a:off x="9690847" y="3561966"/>
            <a:ext cx="72985" cy="107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4E04428-7020-48BF-DA95-FD8F7E532122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7628964" y="1519519"/>
            <a:ext cx="366285" cy="73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FFF1A4C6-7A0C-1106-DEE2-731339B83D61}"/>
              </a:ext>
            </a:extLst>
          </p:cNvPr>
          <p:cNvSpPr/>
          <p:nvPr/>
        </p:nvSpPr>
        <p:spPr>
          <a:xfrm>
            <a:off x="1978196" y="1411942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AbstractBackend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851B28A-4699-E3E7-F6F2-2FEA6D881EAD}"/>
              </a:ext>
            </a:extLst>
          </p:cNvPr>
          <p:cNvCxnSpPr>
            <a:cxnSpLocks/>
            <a:stCxn id="4" idx="0"/>
            <a:endCxn id="8" idx="4"/>
          </p:cNvCxnSpPr>
          <p:nvPr/>
        </p:nvCxnSpPr>
        <p:spPr>
          <a:xfrm flipV="1">
            <a:off x="2633886" y="3258672"/>
            <a:ext cx="594887" cy="72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61D7F3D-8784-92F8-EDF6-3C3D89C54BD8}"/>
              </a:ext>
            </a:extLst>
          </p:cNvPr>
          <p:cNvCxnSpPr>
            <a:cxnSpLocks/>
            <a:stCxn id="8" idx="7"/>
            <a:endCxn id="7" idx="2"/>
          </p:cNvCxnSpPr>
          <p:nvPr/>
        </p:nvCxnSpPr>
        <p:spPr>
          <a:xfrm flipV="1">
            <a:off x="4113064" y="1519519"/>
            <a:ext cx="1014747" cy="16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B8A75FCE-2709-788E-0AF9-4F8A9DA43B46}"/>
              </a:ext>
            </a:extLst>
          </p:cNvPr>
          <p:cNvSpPr/>
          <p:nvPr/>
        </p:nvSpPr>
        <p:spPr>
          <a:xfrm>
            <a:off x="4803580" y="3258672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ChessBackend</a:t>
            </a:r>
            <a:r>
              <a:rPr lang="en-US" altLang="zh-TW" dirty="0"/>
              <a:t>(logistic)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2EBB7FA-FF86-F5C8-F272-49D03469DC36}"/>
              </a:ext>
            </a:extLst>
          </p:cNvPr>
          <p:cNvCxnSpPr>
            <a:cxnSpLocks/>
            <a:stCxn id="8" idx="5"/>
            <a:endCxn id="25" idx="2"/>
          </p:cNvCxnSpPr>
          <p:nvPr/>
        </p:nvCxnSpPr>
        <p:spPr>
          <a:xfrm>
            <a:off x="4113064" y="2988225"/>
            <a:ext cx="690516" cy="119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D7FDC646-183D-2C6B-E4E2-624C42893DC4}"/>
              </a:ext>
            </a:extLst>
          </p:cNvPr>
          <p:cNvSpPr txBox="1"/>
          <p:nvPr/>
        </p:nvSpPr>
        <p:spPr>
          <a:xfrm>
            <a:off x="2463913" y="738699"/>
            <a:ext cx="15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Interface </a:t>
            </a:r>
            <a:r>
              <a:rPr lang="zh-TW" altLang="en-US" dirty="0"/>
              <a:t>介面</a:t>
            </a:r>
          </a:p>
        </p:txBody>
      </p:sp>
    </p:spTree>
    <p:extLst>
      <p:ext uri="{BB962C8B-B14F-4D97-AF65-F5344CB8AC3E}">
        <p14:creationId xmlns:p14="http://schemas.microsoft.com/office/powerpoint/2010/main" val="95649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F2DDAF39-2EA7-613B-B085-889322C2C0CC}"/>
              </a:ext>
            </a:extLst>
          </p:cNvPr>
          <p:cNvSpPr/>
          <p:nvPr/>
        </p:nvSpPr>
        <p:spPr>
          <a:xfrm>
            <a:off x="1376081" y="596154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PrintA</a:t>
            </a:r>
            <a:r>
              <a:rPr lang="en-US" altLang="zh-TW" dirty="0"/>
              <a:t>(UI)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44EF20B-45C9-FD21-3093-C44BDD4FA1BA}"/>
              </a:ext>
            </a:extLst>
          </p:cNvPr>
          <p:cNvSpPr/>
          <p:nvPr/>
        </p:nvSpPr>
        <p:spPr>
          <a:xfrm>
            <a:off x="5127811" y="596154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ChineseChessBackend</a:t>
            </a:r>
            <a:r>
              <a:rPr lang="en-US" altLang="zh-TW" dirty="0"/>
              <a:t>(logistic)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B5E0426-52FD-5162-481B-627547841B95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7628964" y="923365"/>
            <a:ext cx="1014747" cy="59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D0EBE07B-0093-1D30-2483-9395152BF44A}"/>
              </a:ext>
            </a:extLst>
          </p:cNvPr>
          <p:cNvSpPr/>
          <p:nvPr/>
        </p:nvSpPr>
        <p:spPr>
          <a:xfrm>
            <a:off x="8643711" y="0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Ary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1C92925-D979-34AD-5DD3-30461A07FEF8}"/>
              </a:ext>
            </a:extLst>
          </p:cNvPr>
          <p:cNvSpPr/>
          <p:nvPr/>
        </p:nvSpPr>
        <p:spPr>
          <a:xfrm>
            <a:off x="9690847" y="3711388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Coordinate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826CFFB-1A78-E3C5-8171-BB2775282673}"/>
              </a:ext>
            </a:extLst>
          </p:cNvPr>
          <p:cNvSpPr/>
          <p:nvPr/>
        </p:nvSpPr>
        <p:spPr>
          <a:xfrm>
            <a:off x="7628964" y="1949824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E253032-9F64-A3E0-CBFE-1EFBBF276E70}"/>
              </a:ext>
            </a:extLst>
          </p:cNvPr>
          <p:cNvCxnSpPr>
            <a:cxnSpLocks/>
            <a:stCxn id="12" idx="5"/>
            <a:endCxn id="11" idx="2"/>
          </p:cNvCxnSpPr>
          <p:nvPr/>
        </p:nvCxnSpPr>
        <p:spPr>
          <a:xfrm flipH="1">
            <a:off x="9690847" y="3526107"/>
            <a:ext cx="72985" cy="110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4E04428-7020-48BF-DA95-FD8F7E532122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7628964" y="1519519"/>
            <a:ext cx="366285" cy="70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61D7F3D-8784-92F8-EDF6-3C3D89C54BD8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877234" y="1519519"/>
            <a:ext cx="1250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B8A75FCE-2709-788E-0AF9-4F8A9DA43B46}"/>
              </a:ext>
            </a:extLst>
          </p:cNvPr>
          <p:cNvSpPr/>
          <p:nvPr/>
        </p:nvSpPr>
        <p:spPr>
          <a:xfrm>
            <a:off x="4752559" y="2602742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ChessBackend</a:t>
            </a:r>
            <a:r>
              <a:rPr lang="en-US" altLang="zh-TW" dirty="0"/>
              <a:t>(logistic)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2EBB7FA-FF86-F5C8-F272-49D03469DC36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>
            <a:off x="3899928" y="3526107"/>
            <a:ext cx="852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B19D09C9-0C92-2A81-60B1-B0F9ACBC7A36}"/>
              </a:ext>
            </a:extLst>
          </p:cNvPr>
          <p:cNvSpPr/>
          <p:nvPr/>
        </p:nvSpPr>
        <p:spPr>
          <a:xfrm>
            <a:off x="1398775" y="2602742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PrintB</a:t>
            </a:r>
            <a:r>
              <a:rPr lang="en-US" altLang="zh-TW" dirty="0"/>
              <a:t>(UI)</a:t>
            </a:r>
            <a:endParaRPr lang="zh-TW" altLang="en-US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57E20271-035E-7AA4-D8A0-2AECE6EE040E}"/>
              </a:ext>
            </a:extLst>
          </p:cNvPr>
          <p:cNvSpPr/>
          <p:nvPr/>
        </p:nvSpPr>
        <p:spPr>
          <a:xfrm>
            <a:off x="1376080" y="4745307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PrintC</a:t>
            </a:r>
            <a:r>
              <a:rPr lang="en-US" altLang="zh-TW" dirty="0"/>
              <a:t>(UI)</a:t>
            </a:r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26654447-F13F-A4A2-1768-DB52F579F353}"/>
              </a:ext>
            </a:extLst>
          </p:cNvPr>
          <p:cNvSpPr/>
          <p:nvPr/>
        </p:nvSpPr>
        <p:spPr>
          <a:xfrm>
            <a:off x="4908176" y="4745307"/>
            <a:ext cx="2501153" cy="18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Others game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8C1F81A-BFBD-FF8B-F893-26EF8E1E6ACD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3877233" y="5668672"/>
            <a:ext cx="1030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93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B849A59-F183-9438-F594-0C3A6067D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-119423"/>
            <a:ext cx="4851444" cy="6701197"/>
          </a:xfr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C54BA17-0211-463C-AFEE-0C783B7CF046}"/>
              </a:ext>
            </a:extLst>
          </p:cNvPr>
          <p:cNvCxnSpPr/>
          <p:nvPr/>
        </p:nvCxnSpPr>
        <p:spPr>
          <a:xfrm>
            <a:off x="4448175" y="3057525"/>
            <a:ext cx="0" cy="8001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C3671E9-B7D9-F6FC-ADD5-49EA089A38B0}"/>
              </a:ext>
            </a:extLst>
          </p:cNvPr>
          <p:cNvCxnSpPr>
            <a:cxnSpLocks/>
          </p:cNvCxnSpPr>
          <p:nvPr/>
        </p:nvCxnSpPr>
        <p:spPr>
          <a:xfrm>
            <a:off x="4876800" y="4572000"/>
            <a:ext cx="173915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03A8511-3842-F286-3B8F-7B0D23FA5348}"/>
              </a:ext>
            </a:extLst>
          </p:cNvPr>
          <p:cNvCxnSpPr>
            <a:cxnSpLocks/>
          </p:cNvCxnSpPr>
          <p:nvPr/>
        </p:nvCxnSpPr>
        <p:spPr>
          <a:xfrm>
            <a:off x="4876800" y="4572000"/>
            <a:ext cx="1739153" cy="89647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68BB204-0891-42DD-AB7B-E22E6B42D1A1}"/>
              </a:ext>
            </a:extLst>
          </p:cNvPr>
          <p:cNvCxnSpPr>
            <a:cxnSpLocks/>
          </p:cNvCxnSpPr>
          <p:nvPr/>
        </p:nvCxnSpPr>
        <p:spPr>
          <a:xfrm flipV="1">
            <a:off x="7315200" y="4571999"/>
            <a:ext cx="116541" cy="8068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8A4DB13-ED85-EB11-0382-3A707B0BBCBD}"/>
              </a:ext>
            </a:extLst>
          </p:cNvPr>
          <p:cNvCxnSpPr>
            <a:cxnSpLocks/>
          </p:cNvCxnSpPr>
          <p:nvPr/>
        </p:nvCxnSpPr>
        <p:spPr>
          <a:xfrm flipV="1">
            <a:off x="3783106" y="4957482"/>
            <a:ext cx="665069" cy="286871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6AC1E30-9545-01CF-261F-3EABB0A42247}"/>
              </a:ext>
            </a:extLst>
          </p:cNvPr>
          <p:cNvCxnSpPr>
            <a:cxnSpLocks/>
          </p:cNvCxnSpPr>
          <p:nvPr/>
        </p:nvCxnSpPr>
        <p:spPr>
          <a:xfrm flipH="1" flipV="1">
            <a:off x="4448175" y="4957482"/>
            <a:ext cx="704850" cy="286871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1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08698434-7874-6B45-0311-31A306FB8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824" y="1253331"/>
            <a:ext cx="5847325" cy="4052094"/>
          </a:xfr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15C52A3-6845-B4A8-CA01-46379B65A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1" y="1981200"/>
            <a:ext cx="5095383" cy="237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9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103</Words>
  <Application>Microsoft Office PowerPoint</Application>
  <PresentationFormat>寬螢幕</PresentationFormat>
  <Paragraphs>39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建沂</dc:creator>
  <cp:lastModifiedBy>建沂</cp:lastModifiedBy>
  <cp:revision>9</cp:revision>
  <dcterms:created xsi:type="dcterms:W3CDTF">2022-12-14T07:12:19Z</dcterms:created>
  <dcterms:modified xsi:type="dcterms:W3CDTF">2022-12-17T03:46:09Z</dcterms:modified>
</cp:coreProperties>
</file>