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custDataLst>
    <p:tags r:id="rId7"/>
  </p:custDataLst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FF"/>
    <a:srgbClr val="114F91"/>
    <a:srgbClr val="00F7FF"/>
    <a:srgbClr val="00C6FF"/>
    <a:srgbClr val="376DB5"/>
    <a:srgbClr val="1CB5E0"/>
    <a:srgbClr val="000046"/>
    <a:srgbClr val="0A4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1"/>
    <p:restoredTop sz="94694"/>
  </p:normalViewPr>
  <p:slideViewPr>
    <p:cSldViewPr snapToGrid="0">
      <p:cViewPr varScale="1">
        <p:scale>
          <a:sx n="64" d="100"/>
          <a:sy n="64" d="100"/>
        </p:scale>
        <p:origin x="13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1B713-64C2-0949-8ADC-A04FFD1F6467}" type="datetimeFigureOut">
              <a:rPr lang="en-VN" smtClean="0"/>
              <a:t>03/12/2025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9F204-C7F4-F140-967F-D2FA889DA617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996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319A-62FB-D9AB-91DD-E1478E7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3680" y="6480629"/>
            <a:ext cx="4288103" cy="236770"/>
          </a:xfrm>
        </p:spPr>
        <p:txBody>
          <a:bodyPr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8E55FBA-E532-BB1F-9AD4-40205F001925}"/>
              </a:ext>
            </a:extLst>
          </p:cNvPr>
          <p:cNvSpPr/>
          <p:nvPr userDrawn="1"/>
        </p:nvSpPr>
        <p:spPr>
          <a:xfrm rot="10800000">
            <a:off x="-1" y="0"/>
            <a:ext cx="12192000" cy="6858000"/>
          </a:xfrm>
          <a:custGeom>
            <a:avLst/>
            <a:gdLst>
              <a:gd name="connsiteX0" fmla="*/ 12192000 w 12192000"/>
              <a:gd name="connsiteY0" fmla="*/ 304800 h 6858000"/>
              <a:gd name="connsiteX1" fmla="*/ 9909279 w 12192000"/>
              <a:gd name="connsiteY1" fmla="*/ 304800 h 6858000"/>
              <a:gd name="connsiteX2" fmla="*/ 9732789 w 12192000"/>
              <a:gd name="connsiteY2" fmla="*/ 152400 h 6858000"/>
              <a:gd name="connsiteX3" fmla="*/ 5617499 w 12192000"/>
              <a:gd name="connsiteY3" fmla="*/ 152400 h 6858000"/>
              <a:gd name="connsiteX4" fmla="*/ 5441009 w 12192000"/>
              <a:gd name="connsiteY4" fmla="*/ 0 h 6858000"/>
              <a:gd name="connsiteX5" fmla="*/ 12192000 w 12192000"/>
              <a:gd name="connsiteY5" fmla="*/ 0 h 6858000"/>
              <a:gd name="connsiteX6" fmla="*/ 0 w 12192000"/>
              <a:gd name="connsiteY6" fmla="*/ 616911 h 6858000"/>
              <a:gd name="connsiteX7" fmla="*/ 0 w 12192000"/>
              <a:gd name="connsiteY7" fmla="*/ 0 h 6858000"/>
              <a:gd name="connsiteX8" fmla="*/ 715617 w 12192000"/>
              <a:gd name="connsiteY8" fmla="*/ 0 h 6858000"/>
              <a:gd name="connsiteX9" fmla="*/ 12191999 w 12192000"/>
              <a:gd name="connsiteY9" fmla="*/ 6858000 h 6858000"/>
              <a:gd name="connsiteX10" fmla="*/ 11476382 w 12192000"/>
              <a:gd name="connsiteY10" fmla="*/ 6858000 h 6858000"/>
              <a:gd name="connsiteX11" fmla="*/ 12191999 w 12192000"/>
              <a:gd name="connsiteY11" fmla="*/ 6241089 h 6858000"/>
              <a:gd name="connsiteX12" fmla="*/ 6750991 w 12192000"/>
              <a:gd name="connsiteY12" fmla="*/ 6858000 h 6858000"/>
              <a:gd name="connsiteX13" fmla="*/ 0 w 12192000"/>
              <a:gd name="connsiteY13" fmla="*/ 6858000 h 6858000"/>
              <a:gd name="connsiteX14" fmla="*/ 0 w 12192000"/>
              <a:gd name="connsiteY14" fmla="*/ 6553200 h 6858000"/>
              <a:gd name="connsiteX15" fmla="*/ 2282721 w 12192000"/>
              <a:gd name="connsiteY15" fmla="*/ 6553200 h 6858000"/>
              <a:gd name="connsiteX16" fmla="*/ 2459211 w 12192000"/>
              <a:gd name="connsiteY16" fmla="*/ 6705600 h 6858000"/>
              <a:gd name="connsiteX17" fmla="*/ 6574500 w 12192000"/>
              <a:gd name="connsiteY17" fmla="*/ 67056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Isosceles Triangle 12">
            <a:extLst>
              <a:ext uri="{FF2B5EF4-FFF2-40B4-BE49-F238E27FC236}">
                <a16:creationId xmlns:a16="http://schemas.microsoft.com/office/drawing/2014/main" id="{BF14C68C-3577-C657-9E87-056612AF8E42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88E437-A7E4-9E4B-E374-2DBE3AB8DADD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A3AA59-2194-A31F-AA96-7C29184658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C352A7-0B18-D7E9-465D-F3B1274BB0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01A6BB9-0E9C-8F74-60DB-2DA463D47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DA43496-358A-E9F0-8CFC-6A952BD4F3E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93DC9D-C96B-54B0-5413-508E29245B5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C856C5-8D5F-4945-AAA3-959D25DF2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FA7FF3-8245-17A0-DB3A-F0257D516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1A1CF5-6C4E-34E9-65C0-4B4D7857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3366D05A-8A62-ADE1-F4B2-73F9CA085276}"/>
              </a:ext>
            </a:extLst>
          </p:cNvPr>
          <p:cNvSpPr/>
          <p:nvPr userDrawn="1"/>
        </p:nvSpPr>
        <p:spPr>
          <a:xfrm flipH="1">
            <a:off x="5441009" y="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7E6E6A9-35CE-D953-F678-DB52C8ED6EC1}"/>
              </a:ext>
            </a:extLst>
          </p:cNvPr>
          <p:cNvSpPr/>
          <p:nvPr userDrawn="1"/>
        </p:nvSpPr>
        <p:spPr>
          <a:xfrm flipV="1">
            <a:off x="0" y="6553200"/>
            <a:ext cx="6750991" cy="304800"/>
          </a:xfrm>
          <a:custGeom>
            <a:avLst/>
            <a:gdLst>
              <a:gd name="connsiteX0" fmla="*/ 0 w 6750991"/>
              <a:gd name="connsiteY0" fmla="*/ 0 h 304800"/>
              <a:gd name="connsiteX1" fmla="*/ 6750991 w 6750991"/>
              <a:gd name="connsiteY1" fmla="*/ 0 h 304800"/>
              <a:gd name="connsiteX2" fmla="*/ 6574501 w 6750991"/>
              <a:gd name="connsiteY2" fmla="*/ 152400 h 304800"/>
              <a:gd name="connsiteX3" fmla="*/ 2459211 w 6750991"/>
              <a:gd name="connsiteY3" fmla="*/ 152400 h 304800"/>
              <a:gd name="connsiteX4" fmla="*/ 2282721 w 6750991"/>
              <a:gd name="connsiteY4" fmla="*/ 304800 h 304800"/>
              <a:gd name="connsiteX5" fmla="*/ 0 w 6750991"/>
              <a:gd name="connsiteY5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0991" h="30480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 flip="none" rotWithShape="1"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pic>
        <p:nvPicPr>
          <p:cNvPr id="23" name="Picture 22" descr="A picture containing clipart, vector graphics&#10;&#10;Description automatically generated">
            <a:extLst>
              <a:ext uri="{FF2B5EF4-FFF2-40B4-BE49-F238E27FC236}">
                <a16:creationId xmlns:a16="http://schemas.microsoft.com/office/drawing/2014/main" id="{314FA3D3-A61E-753A-BCC3-7785EC3F2C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638" y="362637"/>
            <a:ext cx="544288" cy="4502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72C38A-5DF7-B873-F169-2EA590FF1122}"/>
              </a:ext>
            </a:extLst>
          </p:cNvPr>
          <p:cNvSpPr txBox="1"/>
          <p:nvPr userDrawn="1"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VN" sz="1400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ĐẠI HỌC QUỐC GIA TP. HỒ CHÍ MINH</a:t>
            </a:r>
          </a:p>
          <a:p>
            <a:r>
              <a:rPr lang="en-VN" sz="1400" b="1" dirty="0">
                <a:gradFill flip="none" rotWithShape="1">
                  <a:gsLst>
                    <a:gs pos="0">
                      <a:srgbClr val="000046"/>
                    </a:gs>
                    <a:gs pos="100000">
                      <a:srgbClr val="1CB5E0"/>
                    </a:gs>
                  </a:gsLst>
                  <a:lin ang="270000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TRƯỜNG ĐẠI HỌC CÔNG NGHỆ THÔNG TIN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0A5A10-F9AF-733C-8C7D-94D87B311EF5}"/>
              </a:ext>
            </a:extLst>
          </p:cNvPr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1DEB9-E93C-A8E4-074F-F195EB1D8ABF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VN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fld id="{D8B0B3AC-44A8-D142-AAF6-9A453466E1A4}" type="slidenum">
              <a:rPr lang="en-VN" smtClean="0"/>
              <a:pPr algn="ctr"/>
              <a:t>‹#›</a:t>
            </a:fld>
            <a:endParaRPr lang="en-VN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4981174-E1E5-D0CF-F74E-4BBA287A5C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0807" y="2208158"/>
            <a:ext cx="8490387" cy="696165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buNone/>
              <a:defRPr lang="en-VN" sz="4400" b="1" kern="120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MÔN HỌC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1F814F0-EAC8-84E1-83C4-B5C359387C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991" y="3039455"/>
            <a:ext cx="10438019" cy="459447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buNone/>
              <a:defRPr lang="en-VN" sz="2800" b="1" kern="1200" dirty="0">
                <a:solidFill>
                  <a:schemeClr val="accent3">
                    <a:lumMod val="75000"/>
                  </a:schemeClr>
                </a:solidFill>
                <a:effectLst>
                  <a:innerShdw blurRad="114300">
                    <a:schemeClr val="bg1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CHƯƠNG X: TÊN CHƯƠNG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2B8543E7-0085-7DF3-5351-E097219BEE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58953" y="5005949"/>
            <a:ext cx="3637025" cy="345005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1800" b="1" i="0">
                <a:solidFill>
                  <a:srgbClr val="114F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VN" dirty="0"/>
              <a:t>Trình bày: Tên Giảng viên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8119-6BAB-C115-873B-3333E0D709F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767806" y="6476999"/>
            <a:ext cx="2495896" cy="236763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E4E74C37-9194-2F41-8AF3-9D2822A27DA3}" type="datetime4">
              <a:rPr lang="en-US" smtClean="0"/>
              <a:t>March 12,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23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71" name="Footer Placeholder 4">
            <a:extLst>
              <a:ext uri="{FF2B5EF4-FFF2-40B4-BE49-F238E27FC236}">
                <a16:creationId xmlns:a16="http://schemas.microsoft.com/office/drawing/2014/main" id="{AAAD69AF-EC8B-72EE-4E78-98A3BACF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sp>
        <p:nvSpPr>
          <p:cNvPr id="72" name="Date Placeholder 3">
            <a:extLst>
              <a:ext uri="{FF2B5EF4-FFF2-40B4-BE49-F238E27FC236}">
                <a16:creationId xmlns:a16="http://schemas.microsoft.com/office/drawing/2014/main" id="{E08B9789-E935-79BF-7612-287E195CA82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33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g tro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CB305D-8829-8A5C-C77A-F06CC22D3171}"/>
              </a:ext>
            </a:extLst>
          </p:cNvPr>
          <p:cNvSpPr/>
          <p:nvPr userDrawn="1"/>
        </p:nvSpPr>
        <p:spPr>
          <a:xfrm>
            <a:off x="22186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B213357-208D-5A7C-6EC3-620968AB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005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6321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12,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C6B2679F-C18F-09A3-96AB-5F2B6ACB82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04109" y="3019167"/>
            <a:ext cx="4583866" cy="1439258"/>
          </a:xfrm>
          <a:prstGeom prst="roundRect">
            <a:avLst>
              <a:gd name="adj" fmla="val 2631"/>
            </a:avLst>
          </a:prstGeom>
          <a:solidFill>
            <a:schemeClr val="bg1">
              <a:lumMod val="95000"/>
            </a:schemeClr>
          </a:solidFill>
          <a:ln w="19050" cap="rnd">
            <a:gradFill flip="none" rotWithShape="1">
              <a:gsLst>
                <a:gs pos="0">
                  <a:srgbClr val="00C6FF"/>
                </a:gs>
                <a:gs pos="99000">
                  <a:srgbClr val="00F7FF"/>
                </a:gs>
              </a:gsLst>
              <a:lin ang="2700000" scaled="1"/>
              <a:tileRect/>
            </a:gradFill>
          </a:ln>
        </p:spPr>
        <p:txBody>
          <a:bodyPr anchor="ctr">
            <a:normAutofit/>
          </a:bodyPr>
          <a:lstStyle>
            <a:lvl1pPr marL="1333500" indent="0">
              <a:buNone/>
              <a:tabLst/>
              <a:defRPr sz="2000" b="1" i="0">
                <a:gradFill flip="none" rotWithShape="1">
                  <a:gsLst>
                    <a:gs pos="100000">
                      <a:srgbClr val="0072FF"/>
                    </a:gs>
                    <a:gs pos="0">
                      <a:srgbClr val="00F7FF"/>
                    </a:gs>
                  </a:gsLst>
                  <a:lin ang="2700000" scaled="1"/>
                  <a:tileRect/>
                </a:gra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Họ và tên</a:t>
            </a:r>
            <a:br>
              <a:rPr lang="en-VN" dirty="0"/>
            </a:br>
            <a:r>
              <a:rPr lang="en-VN" dirty="0"/>
              <a:t>Email</a:t>
            </a:r>
            <a:br>
              <a:rPr lang="en-VN" dirty="0"/>
            </a:br>
            <a:r>
              <a:rPr lang="en-VN" dirty="0"/>
              <a:t>Khoa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094EB-B733-82D9-0C1A-47F50ED8DF48}"/>
              </a:ext>
            </a:extLst>
          </p:cNvPr>
          <p:cNvGrpSpPr/>
          <p:nvPr userDrawn="1"/>
        </p:nvGrpSpPr>
        <p:grpSpPr>
          <a:xfrm>
            <a:off x="-1" y="4458425"/>
            <a:ext cx="8647103" cy="664514"/>
            <a:chOff x="-349411" y="1322122"/>
            <a:chExt cx="8647103" cy="66451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42951CF-9EB0-47B4-697B-3EC7AC808EA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49411" y="1986636"/>
              <a:ext cx="6360520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FAF29A-75A4-8EF7-11D9-AB3F5C16B25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6011109" y="1480500"/>
              <a:ext cx="591405" cy="506136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D2D0A89-881E-F365-FCB8-0CCF88B4F09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02514" y="1480500"/>
              <a:ext cx="1378423" cy="0"/>
            </a:xfrm>
            <a:prstGeom prst="line">
              <a:avLst/>
            </a:prstGeom>
            <a:ln w="38100" cap="rnd">
              <a:gradFill flip="none" rotWithShape="1">
                <a:gsLst>
                  <a:gs pos="0">
                    <a:srgbClr val="00F7FF"/>
                  </a:gs>
                  <a:gs pos="100000">
                    <a:srgbClr val="00C6FF"/>
                  </a:gs>
                </a:gsLst>
                <a:lin ang="2700000" scaled="1"/>
                <a:tileRect/>
              </a:gra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8ED5AC8-396E-82A3-EA13-53B0DC1B1744}"/>
                </a:ext>
              </a:extLst>
            </p:cNvPr>
            <p:cNvSpPr/>
            <p:nvPr userDrawn="1"/>
          </p:nvSpPr>
          <p:spPr>
            <a:xfrm>
              <a:off x="7980937" y="1322122"/>
              <a:ext cx="316755" cy="316755"/>
            </a:xfrm>
            <a:prstGeom prst="ellipse">
              <a:avLst/>
            </a:prstGeom>
            <a:gradFill flip="none" rotWithShape="1">
              <a:gsLst>
                <a:gs pos="0">
                  <a:srgbClr val="00F7FF"/>
                </a:gs>
                <a:gs pos="100000">
                  <a:srgbClr val="00C6FF"/>
                </a:gs>
              </a:gsLst>
              <a:lin ang="2700000" scaled="1"/>
              <a:tileRect/>
            </a:gradFill>
            <a:ln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CD5DF290-BB09-CD5D-D16C-F337A2AE1710}"/>
              </a:ext>
            </a:extLst>
          </p:cNvPr>
          <p:cNvSpPr>
            <a:spLocks noChangeAspect="1"/>
          </p:cNvSpPr>
          <p:nvPr userDrawn="1"/>
        </p:nvSpPr>
        <p:spPr>
          <a:xfrm>
            <a:off x="796022" y="2736380"/>
            <a:ext cx="2019600" cy="2019600"/>
          </a:xfrm>
          <a:prstGeom prst="ellipse">
            <a:avLst/>
          </a:prstGeom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  <a:ln>
            <a:gradFill>
              <a:gsLst>
                <a:gs pos="0">
                  <a:srgbClr val="00C6FF"/>
                </a:gs>
                <a:gs pos="100000">
                  <a:srgbClr val="0072FF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6519316-5BE7-6687-FE60-23F1FB913498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90326" y="2728996"/>
            <a:ext cx="2020888" cy="2019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F7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VN" dirty="0"/>
              <a:t>Profile picture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08F295F7-595F-E903-E034-0D8FEC5E07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11214" y="2263753"/>
            <a:ext cx="3576761" cy="622002"/>
          </a:xfrm>
          <a:effectLst>
            <a:innerShdw blurRad="114300">
              <a:srgbClr val="00F7FF"/>
            </a:innerShdw>
          </a:effectLst>
        </p:spPr>
        <p:txBody>
          <a:bodyPr anchor="ctr">
            <a:noAutofit/>
          </a:bodyPr>
          <a:lstStyle>
            <a:lvl1pPr marL="0" indent="0" algn="r">
              <a:buNone/>
              <a:defRPr lang="en-VN" sz="36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GIẢNG VIÊN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59585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ục l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Isosceles Triangle 12">
            <a:extLst>
              <a:ext uri="{FF2B5EF4-FFF2-40B4-BE49-F238E27FC236}">
                <a16:creationId xmlns:a16="http://schemas.microsoft.com/office/drawing/2014/main" id="{72826670-EA95-0D41-31A4-F445474455F7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C178CED-135F-0B63-CD69-F01713607F73}"/>
              </a:ext>
            </a:extLst>
          </p:cNvPr>
          <p:cNvGrpSpPr/>
          <p:nvPr userDrawn="1"/>
        </p:nvGrpSpPr>
        <p:grpSpPr>
          <a:xfrm flipH="1" flipV="1">
            <a:off x="9263702" y="5930537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0441D2A-FC76-0844-7EA5-B632F99E2E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0C48DFD-25B4-6AF8-8C94-3C8B50B23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A6305E-4BEE-7CC0-EE96-38938F7643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214" y="654128"/>
              <a:ext cx="0" cy="259687"/>
            </a:xfrm>
            <a:prstGeom prst="line">
              <a:avLst/>
            </a:prstGeom>
            <a:grpFill/>
            <a:ln w="38100" cap="rnd">
              <a:solidFill>
                <a:srgbClr val="00C6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02F9-19CB-F108-6F35-1A02C9BE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5443" y="6466114"/>
            <a:ext cx="5261114" cy="255361"/>
          </a:xfrm>
        </p:spPr>
        <p:txBody>
          <a:bodyPr/>
          <a:lstStyle>
            <a:lvl1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  <a:endParaRPr lang="en-V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E5AAB4-F14E-4F9C-E123-7635A7EF6275}"/>
              </a:ext>
            </a:extLst>
          </p:cNvPr>
          <p:cNvGrpSpPr/>
          <p:nvPr userDrawn="1"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2E31223-939B-D84C-4ACC-CDC6CEB64FEF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2DB06BED-50E6-B29E-B929-6D7717DB8E5E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8C69F9-0B5B-5D9E-7034-C823717706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F5F07FD-916F-9286-7ADA-4A2252FCB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8BE15-FC97-76D3-BF6B-29B7114D471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AB711F-106D-5EA6-AAFA-CF1A979FF6F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660A401-E892-4348-0DC3-086E4EF0B6E4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FDB122-E638-017C-654A-F8EC6AB0B2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C676F38-72FE-4F76-7E67-580148C08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7E06E3C-C182-FD6B-BB7B-4847F432394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1F68F9-560D-A608-4130-5D9040FE3F01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A5574E-F30D-A49F-E874-231C445514E4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AABF66E-DE89-B1F6-062E-2BC96ADE0530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0E2531-6E1E-6A7F-6704-D0334B1AB6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F6A1DDC-0D65-0297-E1E5-DC4B2441C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25C9018-B01E-F47F-3802-C002B3E7B2AF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C82ECD-21F2-F43B-6992-AE7FB9F2798F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9F69DC7-3AE7-E60B-2377-4B4F72314B92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E27743B-09AF-DFA3-B333-99F4D9A43D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9F40737-164C-459C-2ABE-C4DE4A29E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4A28006-5F76-1896-7905-6715849C97AC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2985FB7-4D54-A096-221C-AB21916398BD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DDEC85B-E1F4-38FE-0E5C-E5850D2C99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E6622AE-52DB-9FD4-5FA6-F8C5F2606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9264108-0C61-CCC7-04EF-695A004F44BA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F8E5A4-A013-ABE4-F3E5-36BBEE45994B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2CA967D-77D2-F89E-9996-2B247282DA6A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D106A27-9FB0-65D0-E42B-5A9345BBE7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DA310D0-0781-F61D-3188-05A327C3E3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4C60948-61FC-2116-FCE6-F05185B2432A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D55038-C512-E74F-0316-32FA44AC85DA}"/>
              </a:ext>
            </a:extLst>
          </p:cNvPr>
          <p:cNvGrpSpPr/>
          <p:nvPr userDrawn="1"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C8D5E8A-34C2-98F5-01F2-D2CAA76A0A9E}"/>
                </a:ext>
              </a:extLst>
            </p:cNvPr>
            <p:cNvGrpSpPr/>
            <p:nvPr userDrawn="1"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6EEF1F3-D1D1-DEB4-E491-3B5E510B766B}"/>
                  </a:ext>
                </a:extLst>
              </p:cNvPr>
              <p:cNvCxnSpPr/>
              <p:nvPr/>
            </p:nvCxnSpPr>
            <p:spPr>
              <a:xfrm>
                <a:off x="0" y="1566123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BAF104D-64C5-1843-2B4A-2AEDAF0D6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059987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91F5277-EE93-31FB-AAD8-F64F97837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059987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6A6A4EA-512C-BD8D-6200-C1B6D161AF96}"/>
                  </a:ext>
                </a:extLst>
              </p:cNvPr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8417325-5CBC-9245-EBBF-5495BB114BB9}"/>
                </a:ext>
              </a:extLst>
            </p:cNvPr>
            <p:cNvGrpSpPr/>
            <p:nvPr userDrawn="1"/>
          </p:nvGrpSpPr>
          <p:grpSpPr>
            <a:xfrm flipV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ABA872F-CF9E-97F0-0BEB-43E95F81970F}"/>
                  </a:ext>
                </a:extLst>
              </p:cNvPr>
              <p:cNvCxnSpPr/>
              <p:nvPr/>
            </p:nvCxnSpPr>
            <p:spPr>
              <a:xfrm>
                <a:off x="0" y="1897039"/>
                <a:ext cx="253393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558871-BCDE-178B-024F-81DBE95811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285" y="1390903"/>
                <a:ext cx="591405" cy="506136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13BB9F5-0BB8-705B-E8A1-5FA6735325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1690" y="1390903"/>
                <a:ext cx="13784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DF72871-077F-48BE-91AF-DE72A1841D14}"/>
                  </a:ext>
                </a:extLst>
              </p:cNvPr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917CABE-75B7-599D-4246-DCB5968A10A9}"/>
                </a:ext>
              </a:extLst>
            </p:cNvPr>
            <p:cNvGrpSpPr/>
            <p:nvPr userDrawn="1"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8A88CE2-C346-6A1C-2ECA-F96ED3759F52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A2C42DA-B857-1726-C8D9-FE4710E5AF27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22A1339-07A9-9E34-F0B5-0FC956E053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9CB6646-AD5A-592F-1BBF-6F86BE47C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335E1C-3065-23F6-E27F-3F0198899BD3}"/>
                </a:ext>
              </a:extLst>
            </p:cNvPr>
            <p:cNvGrpSpPr/>
            <p:nvPr userDrawn="1"/>
          </p:nvGrpSpPr>
          <p:grpSpPr>
            <a:xfrm flipV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054D5F9-BD76-DFA5-747D-63210423AF11}"/>
                  </a:ext>
                </a:extLst>
              </p:cNvPr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E92875-704E-A1B5-07E6-FAEFE45DBA51}"/>
                  </a:ext>
                </a:extLst>
              </p:cNvPr>
              <p:cNvCxnSpPr/>
              <p:nvPr/>
            </p:nvCxnSpPr>
            <p:spPr>
              <a:xfrm>
                <a:off x="-1" y="2407907"/>
                <a:ext cx="1985654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465DD13-4162-48B0-8660-1DA77169F8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4958" y="2019015"/>
                <a:ext cx="463440" cy="388892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5D16174-2600-C069-974A-6FEA86E03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8398" y="2019015"/>
                <a:ext cx="1080167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3999E9-4737-2309-371C-9E0670D1FA16}"/>
                </a:ext>
              </a:extLst>
            </p:cNvPr>
            <p:cNvGrpSpPr/>
            <p:nvPr userDrawn="1"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8BEE6AC-D79B-8E2A-ABF5-4EEEA5212958}"/>
                  </a:ext>
                </a:extLst>
              </p:cNvPr>
              <p:cNvCxnSpPr/>
              <p:nvPr/>
            </p:nvCxnSpPr>
            <p:spPr>
              <a:xfrm>
                <a:off x="-26865" y="3151921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71D58E6-0CF0-201A-6AC4-AC76E73B91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303" y="2877197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3F8ECCF-CC37-3AD1-B56C-A8D4EAB0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5690" y="2877197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1674892-B2C7-136E-8594-C11B8E269F87}"/>
                  </a:ext>
                </a:extLst>
              </p:cNvPr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31C3464-516C-C4D2-7CEC-A8FAE9B21FCD}"/>
                </a:ext>
              </a:extLst>
            </p:cNvPr>
            <p:cNvGrpSpPr/>
            <p:nvPr userDrawn="1"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8CCADE-8B1D-0E30-0A68-1F46B13BC757}"/>
                  </a:ext>
                </a:extLst>
              </p:cNvPr>
              <p:cNvCxnSpPr/>
              <p:nvPr/>
            </p:nvCxnSpPr>
            <p:spPr>
              <a:xfrm flipV="1">
                <a:off x="-34420" y="3843718"/>
                <a:ext cx="1402723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817E267-84D9-FC0C-E5D5-1DD3288DC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748" y="3843718"/>
                <a:ext cx="327387" cy="274724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A383401-6B48-1369-8E23-310FBDF1E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135" y="4118442"/>
                <a:ext cx="763061" cy="0"/>
              </a:xfrm>
              <a:prstGeom prst="line">
                <a:avLst/>
              </a:prstGeom>
              <a:ln w="38100"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5E2EA8-3EC1-AFA6-AC3A-1F5D01C1902E}"/>
                  </a:ext>
                </a:extLst>
              </p:cNvPr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 flip="none" rotWithShape="1"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1"/>
                <a:tileRect/>
              </a:gradFill>
              <a:ln cap="rnd">
                <a:gradFill flip="none" rotWithShape="1">
                  <a:gsLst>
                    <a:gs pos="0">
                      <a:srgbClr val="0072FF">
                        <a:alpha val="40000"/>
                      </a:srgbClr>
                    </a:gs>
                    <a:gs pos="100000">
                      <a:srgbClr val="00C6FF">
                        <a:alpha val="40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18EDBFE5-F6A7-D377-B524-2A5E293A8580}"/>
              </a:ext>
            </a:extLst>
          </p:cNvPr>
          <p:cNvSpPr/>
          <p:nvPr userDrawn="1"/>
        </p:nvSpPr>
        <p:spPr>
          <a:xfrm>
            <a:off x="82718" y="6583140"/>
            <a:ext cx="233916" cy="233916"/>
          </a:xfrm>
          <a:prstGeom prst="ellipse">
            <a:avLst/>
          </a:prstGeo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298E1-B4F3-31E6-9C4D-5AE100CD8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527" y="6566400"/>
            <a:ext cx="291600" cy="291600"/>
          </a:xfrm>
        </p:spPr>
        <p:txBody>
          <a:bodyPr/>
          <a:lstStyle>
            <a:lvl1pPr algn="ctr">
              <a:defRPr lang="en-VN" sz="70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E32705-3D72-A324-09E4-62DB4F73E8B8}"/>
              </a:ext>
            </a:extLst>
          </p:cNvPr>
          <p:cNvSpPr txBox="1"/>
          <p:nvPr userDrawn="1"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shape">
              <a:fillToRect l="50000" t="50000" r="50000" b="50000"/>
            </a:path>
          </a:gradFill>
        </p:spPr>
        <p:txBody>
          <a:bodyPr wrap="square" rtlCol="0" anchor="ctr">
            <a:spAutoFit/>
          </a:bodyPr>
          <a:lstStyle/>
          <a:p>
            <a:pPr algn="ctr"/>
            <a:endParaRPr lang="en-V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76C3F59F-1B16-EF53-7B37-4235433DF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3899" y="1559014"/>
            <a:ext cx="8124204" cy="4153664"/>
          </a:xfrm>
        </p:spPr>
        <p:txBody>
          <a:bodyPr anchor="ctr">
            <a:normAutofit/>
          </a:bodyPr>
          <a:lstStyle>
            <a:lvl1pPr marL="514350" indent="-514350"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4572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ctr">
              <a:buFont typeface="+mj-lt"/>
              <a:buAutoNum type="arabicPeriod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Mục</a:t>
            </a:r>
            <a:r>
              <a:rPr lang="en-US" dirty="0"/>
              <a:t> 1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2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3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4</a:t>
            </a:r>
          </a:p>
          <a:p>
            <a:pPr lvl="0"/>
            <a:r>
              <a:rPr lang="en-US" dirty="0" err="1"/>
              <a:t>Mục</a:t>
            </a:r>
            <a:r>
              <a:rPr lang="en-US" dirty="0"/>
              <a:t> 5</a:t>
            </a:r>
          </a:p>
        </p:txBody>
      </p:sp>
      <p:sp>
        <p:nvSpPr>
          <p:cNvPr id="75" name="Isosceles Triangle 12">
            <a:extLst>
              <a:ext uri="{FF2B5EF4-FFF2-40B4-BE49-F238E27FC236}">
                <a16:creationId xmlns:a16="http://schemas.microsoft.com/office/drawing/2014/main" id="{A388E1C1-619D-B3DE-405E-FEBD285E8A4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853EEA-59DB-F0D6-265D-88168C2394BB}"/>
              </a:ext>
            </a:extLst>
          </p:cNvPr>
          <p:cNvGrpSpPr/>
          <p:nvPr userDrawn="1"/>
        </p:nvGrpSpPr>
        <p:grpSpPr>
          <a:xfrm>
            <a:off x="58527" y="40944"/>
            <a:ext cx="2869771" cy="886519"/>
            <a:chOff x="44879" y="27296"/>
            <a:chExt cx="2869771" cy="886519"/>
          </a:xfrm>
          <a:solidFill>
            <a:srgbClr val="0072FF"/>
          </a:solidFill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437A5D6-1DC7-D389-82D2-23162AC05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6068C2-8F0E-EB5D-CA9A-7015104FFB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D9F136-81C9-C695-8C54-BACD26A69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25968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4C13D-5A18-5AEA-36B7-4E32F182BE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96022" y="6454635"/>
            <a:ext cx="2132276" cy="266840"/>
          </a:xfrm>
        </p:spPr>
        <p:txBody>
          <a:bodyPr/>
          <a:lstStyle>
            <a:lvl1pPr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D51CB8D-0405-9D4D-88DC-1829A4D7BB93}" type="datetime4">
              <a:rPr lang="en-US" smtClean="0"/>
              <a:t>March 12, 2025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F56C1099-1EF4-24C1-B5E1-A484342C74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59729" y="734646"/>
            <a:ext cx="2714625" cy="457200"/>
          </a:xfrm>
        </p:spPr>
        <p:txBody>
          <a:bodyPr anchor="ctr">
            <a:noAutofit/>
          </a:bodyPr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NỘI DUNG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B50720F1-D33A-570A-ED4C-A35648E701D3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5390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ươ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76021CEA-9826-5DD2-8F9F-FCB0E58DFF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8EA08-4ACD-C298-69F2-2D88060DD062}"/>
              </a:ext>
            </a:extLst>
          </p:cNvPr>
          <p:cNvSpPr/>
          <p:nvPr userDrawn="1"/>
        </p:nvSpPr>
        <p:spPr>
          <a:xfrm>
            <a:off x="-1" y="-311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A4671">
                  <a:alpha val="75000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8" name="Isosceles Triangle 12">
            <a:extLst>
              <a:ext uri="{FF2B5EF4-FFF2-40B4-BE49-F238E27FC236}">
                <a16:creationId xmlns:a16="http://schemas.microsoft.com/office/drawing/2014/main" id="{A49F0DD3-DC56-8398-42AE-9819F17BDE3D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3CAF6-1926-D8C9-805D-C62294874052}"/>
              </a:ext>
            </a:extLst>
          </p:cNvPr>
          <p:cNvGrpSpPr/>
          <p:nvPr userDrawn="1"/>
        </p:nvGrpSpPr>
        <p:grpSpPr>
          <a:xfrm>
            <a:off x="58527" y="409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625E9E-73EA-1C70-6330-DACC8A9A2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25C7FE-6858-40F1-0A49-2AD56C0D49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FBED07-28E7-32D7-F629-E50519173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F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Isosceles Triangle 12">
            <a:extLst>
              <a:ext uri="{FF2B5EF4-FFF2-40B4-BE49-F238E27FC236}">
                <a16:creationId xmlns:a16="http://schemas.microsoft.com/office/drawing/2014/main" id="{5DB9FA21-5387-C238-85F9-516A2379F6C0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CC0B98-57DA-D911-8CE1-C15A09E2C7EC}"/>
              </a:ext>
            </a:extLst>
          </p:cNvPr>
          <p:cNvGrpSpPr/>
          <p:nvPr userDrawn="1"/>
        </p:nvGrpSpPr>
        <p:grpSpPr>
          <a:xfrm flipH="1" flipV="1">
            <a:off x="9263702" y="5253677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B160133-C90F-5924-8C1C-D5FAECA895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892685-43A4-5ED1-12EC-FAE1547CC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92B5B59-89DB-8D47-B8D4-6475631C5C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 cap="rnd">
              <a:solidFill>
                <a:srgbClr val="00F7FF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F5D728B6-8658-2A5A-4406-097B8D68238B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bg1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6FB8E2A-4378-29FE-41E3-42BAD72ADA6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470929" y="2095027"/>
            <a:ext cx="9941071" cy="884656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44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TÊN MỤC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5224296A-39BF-05BD-6DFB-8046C021F7C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70930" y="3169159"/>
            <a:ext cx="9941070" cy="695175"/>
          </a:xfr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buNone/>
              <a:defRPr lang="en-VN" sz="2800" b="1" kern="1200" spc="1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x.x. TÊN MỤC CON (NẾU CÓ)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BE1131F0-02AD-0F75-0384-22C665D9450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470930" y="4137397"/>
            <a:ext cx="7147030" cy="916698"/>
          </a:xfrm>
        </p:spPr>
        <p:txBody>
          <a:bodyPr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buNone/>
              <a:defRPr lang="en-US" sz="1000" kern="1200" spc="1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VN" dirty="0"/>
              <a:t>(Tóm tắt mục nếu có) </a:t>
            </a:r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dirty="0" err="1"/>
              <a:t>urna</a:t>
            </a:r>
            <a:r>
              <a:rPr lang="en-US" dirty="0"/>
              <a:t>.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9E2EB23E-8F15-CEEB-55D8-12309376C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96576" y="5231902"/>
            <a:ext cx="2521280" cy="1577819"/>
          </a:xfrm>
        </p:spPr>
        <p:txBody>
          <a:bodyPr>
            <a:normAutofit/>
          </a:bodyPr>
          <a:lstStyle>
            <a:lvl1pPr marL="0" indent="0" algn="r" defTabSz="914400" rtl="0" eaLnBrk="1" latinLnBrk="0" hangingPunct="1">
              <a:buNone/>
              <a:defRPr lang="en-VN" sz="12000" b="1" kern="1200" spc="100" dirty="0">
                <a:solidFill>
                  <a:srgbClr val="00F7FF"/>
                </a:solidFill>
                <a:effectLst>
                  <a:innerShdw blurRad="114300">
                    <a:srgbClr val="0072FF"/>
                  </a:inn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0x.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8382EF5-131E-F7DD-C939-044C31C113C7}"/>
              </a:ext>
            </a:extLst>
          </p:cNvPr>
          <p:cNvCxnSpPr/>
          <p:nvPr userDrawn="1"/>
        </p:nvCxnSpPr>
        <p:spPr>
          <a:xfrm>
            <a:off x="1574156" y="2979683"/>
            <a:ext cx="3565003" cy="0"/>
          </a:xfrm>
          <a:prstGeom prst="line">
            <a:avLst/>
          </a:prstGeom>
          <a:ln w="25400" cap="rnd">
            <a:solidFill>
              <a:srgbClr val="00F7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15ADC-6970-920B-F52B-57201C4697F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060300" y="6481647"/>
            <a:ext cx="2090098" cy="239828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6B6CDF22-8699-FE44-AFC9-96D78D1728AF}" type="datetime4">
              <a:rPr lang="en-US" smtClean="0"/>
              <a:t>March 12,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DDEB0-1D95-2535-D22B-34266EA304C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38200" y="6481647"/>
            <a:ext cx="4475922" cy="239828"/>
          </a:xfrm>
        </p:spPr>
        <p:txBody>
          <a:bodyPr/>
          <a:lstStyle>
            <a:lvl1pPr marL="0" algn="ctr" defTabSz="914400" rtl="0" eaLnBrk="1" latinLnBrk="0" hangingPunct="1">
              <a:defRPr lang="vi-VN" sz="1100" kern="12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AA7010-A78E-2DCB-8D89-28F704E05138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F7FF"/>
              </a:gs>
              <a:gs pos="100000">
                <a:srgbClr val="00F7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6A6D30-76D9-ADFA-439D-D8ACD753FA68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A54932-7153-1124-6FAB-6B0BCE7F15CF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11FFE3-7A74-DE46-A817-485EEBD35CE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7189745-CA80-BAF4-D0A4-5251C5A38265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64A45EE-E6B0-E916-950B-83B5D9C719DA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5BCF47-41EA-DC9C-B39C-19996485644F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48BE0DC-C12B-7B32-5521-E1BCC5CB89B7}"/>
              </a:ext>
            </a:extLst>
          </p:cNvPr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2E132-2B15-1D22-000B-D9DC548D1B2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65862" y="6542216"/>
            <a:ext cx="292608" cy="315784"/>
          </a:xfrm>
        </p:spPr>
        <p:txBody>
          <a:bodyPr/>
          <a:lstStyle>
            <a:lvl1pPr marL="0" algn="ctr" defTabSz="914400" rtl="0" eaLnBrk="1" latinLnBrk="0" hangingPunct="1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75591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5" y="1438835"/>
            <a:ext cx="10579654" cy="4738128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/>
          <p:nvPr userDrawn="1"/>
        </p:nvCxnSpPr>
        <p:spPr>
          <a:xfrm>
            <a:off x="774145" y="1116106"/>
            <a:ext cx="1130469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6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233825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228490"/>
            <a:ext cx="5202000" cy="494313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7D36B1-517A-D556-9184-ED466900A8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2080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 san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1962615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1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151800" y="1957280"/>
            <a:ext cx="5202000" cy="4214349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cột</a:t>
            </a:r>
            <a:r>
              <a:rPr lang="en-US" dirty="0"/>
              <a:t> 2</a:t>
            </a:r>
            <a:endParaRPr lang="en-V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DF1C539-8AC9-C464-0C2F-4D72861584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4144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1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F0714139-C59C-330B-707A-90AA2C2D1C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006" y="1233825"/>
            <a:ext cx="5202794" cy="504825"/>
          </a:xfrm>
          <a:gradFill flip="none" rotWithShape="1">
            <a:gsLst>
              <a:gs pos="0">
                <a:srgbClr val="0072FF"/>
              </a:gs>
              <a:gs pos="99000">
                <a:srgbClr val="00C6FF"/>
              </a:gs>
            </a:gsLst>
            <a:lin ang="2700000" scaled="1"/>
            <a:tileRect/>
          </a:gradFill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VN" dirty="0"/>
              <a:t>Tiêu đề cột 2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AE4A723-09B9-08FA-D05B-D53CF4EB2C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5" y="223964"/>
            <a:ext cx="10579655" cy="785896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4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453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i d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16DD3F-9640-933C-3B2A-D75E0803D5F1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085934" y="202009"/>
            <a:ext cx="6267866" cy="5969620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40808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D6D55076-2521-0210-0FB5-E329AB53FF7F}"/>
              </a:ext>
            </a:extLst>
          </p:cNvPr>
          <p:cNvSpPr/>
          <p:nvPr userDrawn="1"/>
        </p:nvSpPr>
        <p:spPr>
          <a:xfrm rot="10800000">
            <a:off x="-2" y="0"/>
            <a:ext cx="12192000" cy="6858000"/>
          </a:xfrm>
          <a:custGeom>
            <a:avLst/>
            <a:gdLst>
              <a:gd name="connsiteX0" fmla="*/ 0 w 12192000"/>
              <a:gd name="connsiteY0" fmla="*/ 616911 h 6858000"/>
              <a:gd name="connsiteX1" fmla="*/ 0 w 12192000"/>
              <a:gd name="connsiteY1" fmla="*/ 0 h 6858000"/>
              <a:gd name="connsiteX2" fmla="*/ 715617 w 12192000"/>
              <a:gd name="connsiteY2" fmla="*/ 0 h 6858000"/>
              <a:gd name="connsiteX3" fmla="*/ 12192000 w 12192000"/>
              <a:gd name="connsiteY3" fmla="*/ 6858000 h 6858000"/>
              <a:gd name="connsiteX4" fmla="*/ 11476383 w 12192000"/>
              <a:gd name="connsiteY4" fmla="*/ 6858000 h 6858000"/>
              <a:gd name="connsiteX5" fmla="*/ 12192000 w 12192000"/>
              <a:gd name="connsiteY5" fmla="*/ 62410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Isosceles Triangle 12">
            <a:extLst>
              <a:ext uri="{FF2B5EF4-FFF2-40B4-BE49-F238E27FC236}">
                <a16:creationId xmlns:a16="http://schemas.microsoft.com/office/drawing/2014/main" id="{C8EDB823-A30A-47C8-25D2-A9B8E2AED349}"/>
              </a:ext>
            </a:extLst>
          </p:cNvPr>
          <p:cNvSpPr/>
          <p:nvPr userDrawn="1"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509037-4CE1-ED5D-C6FC-8CA081A0A39F}"/>
              </a:ext>
            </a:extLst>
          </p:cNvPr>
          <p:cNvGrpSpPr/>
          <p:nvPr userDrawn="1"/>
        </p:nvGrpSpPr>
        <p:grpSpPr>
          <a:xfrm>
            <a:off x="58527" y="54292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B4ADA5-DE61-CAE3-8EC7-FC27E8BC1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7213C0-7CE0-59BB-B719-DC871B564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E7820-5FA4-F879-12FF-D34B0A957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17B543D4-758D-BD1C-FCD1-D6196FEF3479}"/>
              </a:ext>
            </a:extLst>
          </p:cNvPr>
          <p:cNvSpPr/>
          <p:nvPr userDrawn="1"/>
        </p:nvSpPr>
        <p:spPr>
          <a:xfrm rot="10800000" flipH="1" flipV="1"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BE735-40A7-63BD-ABCF-0C393CEC86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146" y="202009"/>
            <a:ext cx="3932227" cy="1698043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defRPr sz="4000"/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943F-B5CB-101B-ED28-FD0D9E84E1C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4144" y="2113808"/>
            <a:ext cx="3932227" cy="4063156"/>
          </a:xfrm>
        </p:spPr>
        <p:txBody>
          <a:bodyPr/>
          <a:lstStyle>
            <a:lvl1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  <a:endParaRPr lang="en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E902-5084-53A0-D082-6066977D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4146" y="6475620"/>
            <a:ext cx="4311788" cy="263110"/>
          </a:xfrm>
        </p:spPr>
        <p:txBody>
          <a:bodyPr/>
          <a:lstStyle>
            <a:lvl1pPr marL="0" algn="l" defTabSz="914400" rtl="0" eaLnBrk="1" latinLnBrk="0" hangingPunct="1">
              <a:defRPr lang="en-VN" sz="1100" kern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vi-VN" dirty="0"/>
              <a:t>Thực hiện bởi Trường Đại học Công nghệ Thông tin, ĐHQG-HCM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86288E-7104-5D70-BEE0-35C308EBDA64}"/>
              </a:ext>
            </a:extLst>
          </p:cNvPr>
          <p:cNvGrpSpPr/>
          <p:nvPr userDrawn="1"/>
        </p:nvGrpSpPr>
        <p:grpSpPr>
          <a:xfrm>
            <a:off x="16026" y="4629289"/>
            <a:ext cx="434350" cy="2228711"/>
            <a:chOff x="16026" y="4629289"/>
            <a:chExt cx="434350" cy="2228711"/>
          </a:xfrm>
          <a:gradFill flip="none" rotWithShape="1">
            <a:gsLst>
              <a:gs pos="0">
                <a:srgbClr val="0072FF"/>
              </a:gs>
              <a:gs pos="100000">
                <a:srgbClr val="00C6FF">
                  <a:alpha val="0"/>
                </a:srgbClr>
              </a:gs>
            </a:gsLst>
            <a:lin ang="16200000" scaled="1"/>
            <a:tileRect/>
          </a:gra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3CBF57-2F7D-2F8B-E033-48DD98A5DC35}"/>
                </a:ext>
              </a:extLst>
            </p:cNvPr>
            <p:cNvSpPr/>
            <p:nvPr userDrawn="1"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D65719-8246-A233-C1B4-DB819BF7BDF6}"/>
                </a:ext>
              </a:extLst>
            </p:cNvPr>
            <p:cNvSpPr/>
            <p:nvPr userDrawn="1"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04AFD-95A6-09D5-127B-FE511B7DAAFF}"/>
                </a:ext>
              </a:extLst>
            </p:cNvPr>
            <p:cNvSpPr/>
            <p:nvPr userDrawn="1"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0A148C-3EA2-CE72-6D2A-813DD2AE8F6A}"/>
                </a:ext>
              </a:extLst>
            </p:cNvPr>
            <p:cNvSpPr/>
            <p:nvPr userDrawn="1"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847E55-C751-3276-D97D-327FE6F09B70}"/>
                </a:ext>
              </a:extLst>
            </p:cNvPr>
            <p:cNvSpPr/>
            <p:nvPr userDrawn="1"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BC8C50-583B-E3C0-3421-61D6D2869653}"/>
                </a:ext>
              </a:extLst>
            </p:cNvPr>
            <p:cNvSpPr/>
            <p:nvPr userDrawn="1"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52F19-40DF-B11E-2E00-94556129CFC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47446" y="6475620"/>
            <a:ext cx="2090098" cy="263110"/>
          </a:xfrm>
        </p:spPr>
        <p:txBody>
          <a:bodyPr/>
          <a:lstStyle>
            <a:lvl1pPr marL="0" algn="ctr" defTabSz="914400" rtl="0" eaLnBrk="1" latinLnBrk="0" hangingPunct="1">
              <a:defRPr lang="en-US" sz="1100" kern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F4D93A6E-F168-0148-8F41-B425C952C482}" type="datetime4">
              <a:rPr lang="en-US" smtClean="0"/>
              <a:t>March 12, 2025</a:t>
            </a:fld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ABD6798-E834-079A-9087-6CCE6DC47A1C}"/>
              </a:ext>
            </a:extLst>
          </p:cNvPr>
          <p:cNvSpPr/>
          <p:nvPr userDrawn="1"/>
        </p:nvSpPr>
        <p:spPr>
          <a:xfrm>
            <a:off x="11589537" y="105878"/>
            <a:ext cx="489307" cy="405155"/>
          </a:xfrm>
          <a:custGeom>
            <a:avLst/>
            <a:gdLst>
              <a:gd name="connsiteX0" fmla="*/ 278290 w 489307"/>
              <a:gd name="connsiteY0" fmla="*/ 349616 h 405155"/>
              <a:gd name="connsiteX1" fmla="*/ 277683 w 489307"/>
              <a:gd name="connsiteY1" fmla="*/ 349811 h 405155"/>
              <a:gd name="connsiteX2" fmla="*/ 277976 w 489307"/>
              <a:gd name="connsiteY2" fmla="*/ 349743 h 405155"/>
              <a:gd name="connsiteX3" fmla="*/ 173116 w 489307"/>
              <a:gd name="connsiteY3" fmla="*/ 214928 h 405155"/>
              <a:gd name="connsiteX4" fmla="*/ 212561 w 489307"/>
              <a:gd name="connsiteY4" fmla="*/ 228062 h 405155"/>
              <a:gd name="connsiteX5" fmla="*/ 214259 w 489307"/>
              <a:gd name="connsiteY5" fmla="*/ 228947 h 405155"/>
              <a:gd name="connsiteX6" fmla="*/ 213316 w 489307"/>
              <a:gd name="connsiteY6" fmla="*/ 229788 h 405155"/>
              <a:gd name="connsiteX7" fmla="*/ 182086 w 489307"/>
              <a:gd name="connsiteY7" fmla="*/ 251026 h 405155"/>
              <a:gd name="connsiteX8" fmla="*/ 179990 w 489307"/>
              <a:gd name="connsiteY8" fmla="*/ 251847 h 405155"/>
              <a:gd name="connsiteX9" fmla="*/ 156055 w 489307"/>
              <a:gd name="connsiteY9" fmla="*/ 251847 h 405155"/>
              <a:gd name="connsiteX10" fmla="*/ 155132 w 489307"/>
              <a:gd name="connsiteY10" fmla="*/ 251658 h 405155"/>
              <a:gd name="connsiteX11" fmla="*/ 155384 w 489307"/>
              <a:gd name="connsiteY11" fmla="*/ 250353 h 405155"/>
              <a:gd name="connsiteX12" fmla="*/ 170328 w 489307"/>
              <a:gd name="connsiteY12" fmla="*/ 216233 h 405155"/>
              <a:gd name="connsiteX13" fmla="*/ 173116 w 489307"/>
              <a:gd name="connsiteY13" fmla="*/ 214928 h 405155"/>
              <a:gd name="connsiteX14" fmla="*/ 277908 w 489307"/>
              <a:gd name="connsiteY14" fmla="*/ 214851 h 405155"/>
              <a:gd name="connsiteX15" fmla="*/ 279966 w 489307"/>
              <a:gd name="connsiteY15" fmla="*/ 215771 h 405155"/>
              <a:gd name="connsiteX16" fmla="*/ 295308 w 489307"/>
              <a:gd name="connsiteY16" fmla="*/ 250795 h 405155"/>
              <a:gd name="connsiteX17" fmla="*/ 295434 w 489307"/>
              <a:gd name="connsiteY17" fmla="*/ 251743 h 405155"/>
              <a:gd name="connsiteX18" fmla="*/ 293925 w 489307"/>
              <a:gd name="connsiteY18" fmla="*/ 251890 h 405155"/>
              <a:gd name="connsiteX19" fmla="*/ 270870 w 489307"/>
              <a:gd name="connsiteY19" fmla="*/ 251890 h 405155"/>
              <a:gd name="connsiteX20" fmla="*/ 268250 w 489307"/>
              <a:gd name="connsiteY20" fmla="*/ 250964 h 405155"/>
              <a:gd name="connsiteX21" fmla="*/ 237502 w 489307"/>
              <a:gd name="connsiteY21" fmla="*/ 230042 h 405155"/>
              <a:gd name="connsiteX22" fmla="*/ 236245 w 489307"/>
              <a:gd name="connsiteY22" fmla="*/ 229179 h 405155"/>
              <a:gd name="connsiteX23" fmla="*/ 237251 w 489307"/>
              <a:gd name="connsiteY23" fmla="*/ 228400 h 405155"/>
              <a:gd name="connsiteX24" fmla="*/ 277870 w 489307"/>
              <a:gd name="connsiteY24" fmla="*/ 214866 h 405155"/>
              <a:gd name="connsiteX25" fmla="*/ 277908 w 489307"/>
              <a:gd name="connsiteY25" fmla="*/ 214851 h 405155"/>
              <a:gd name="connsiteX26" fmla="*/ 151422 w 489307"/>
              <a:gd name="connsiteY26" fmla="*/ 211056 h 405155"/>
              <a:gd name="connsiteX27" fmla="*/ 161566 w 489307"/>
              <a:gd name="connsiteY27" fmla="*/ 212550 h 405155"/>
              <a:gd name="connsiteX28" fmla="*/ 154797 w 489307"/>
              <a:gd name="connsiteY28" fmla="*/ 226084 h 405155"/>
              <a:gd name="connsiteX29" fmla="*/ 148886 w 489307"/>
              <a:gd name="connsiteY29" fmla="*/ 239639 h 405155"/>
              <a:gd name="connsiteX30" fmla="*/ 148530 w 489307"/>
              <a:gd name="connsiteY30" fmla="*/ 235429 h 405155"/>
              <a:gd name="connsiteX31" fmla="*/ 149641 w 489307"/>
              <a:gd name="connsiteY31" fmla="*/ 212529 h 405155"/>
              <a:gd name="connsiteX32" fmla="*/ 151422 w 489307"/>
              <a:gd name="connsiteY32" fmla="*/ 211056 h 405155"/>
              <a:gd name="connsiteX33" fmla="*/ 299584 w 489307"/>
              <a:gd name="connsiteY33" fmla="*/ 210929 h 405155"/>
              <a:gd name="connsiteX34" fmla="*/ 300800 w 489307"/>
              <a:gd name="connsiteY34" fmla="*/ 212003 h 405155"/>
              <a:gd name="connsiteX35" fmla="*/ 301680 w 489307"/>
              <a:gd name="connsiteY35" fmla="*/ 219980 h 405155"/>
              <a:gd name="connsiteX36" fmla="*/ 301701 w 489307"/>
              <a:gd name="connsiteY36" fmla="*/ 238566 h 405155"/>
              <a:gd name="connsiteX37" fmla="*/ 301701 w 489307"/>
              <a:gd name="connsiteY37" fmla="*/ 239871 h 405155"/>
              <a:gd name="connsiteX38" fmla="*/ 301093 w 489307"/>
              <a:gd name="connsiteY38" fmla="*/ 238923 h 405155"/>
              <a:gd name="connsiteX39" fmla="*/ 289000 w 489307"/>
              <a:gd name="connsiteY39" fmla="*/ 212634 h 405155"/>
              <a:gd name="connsiteX40" fmla="*/ 299584 w 489307"/>
              <a:gd name="connsiteY40" fmla="*/ 210929 h 405155"/>
              <a:gd name="connsiteX41" fmla="*/ 112605 w 489307"/>
              <a:gd name="connsiteY41" fmla="*/ 209436 h 405155"/>
              <a:gd name="connsiteX42" fmla="*/ 139224 w 489307"/>
              <a:gd name="connsiteY42" fmla="*/ 209814 h 405155"/>
              <a:gd name="connsiteX43" fmla="*/ 140397 w 489307"/>
              <a:gd name="connsiteY43" fmla="*/ 211204 h 405155"/>
              <a:gd name="connsiteX44" fmla="*/ 139475 w 489307"/>
              <a:gd name="connsiteY44" fmla="*/ 220970 h 405155"/>
              <a:gd name="connsiteX45" fmla="*/ 139454 w 489307"/>
              <a:gd name="connsiteY45" fmla="*/ 239808 h 405155"/>
              <a:gd name="connsiteX46" fmla="*/ 140670 w 489307"/>
              <a:gd name="connsiteY46" fmla="*/ 251616 h 405155"/>
              <a:gd name="connsiteX47" fmla="*/ 139077 w 489307"/>
              <a:gd name="connsiteY47" fmla="*/ 251869 h 405155"/>
              <a:gd name="connsiteX48" fmla="*/ 116671 w 489307"/>
              <a:gd name="connsiteY48" fmla="*/ 251869 h 405155"/>
              <a:gd name="connsiteX49" fmla="*/ 114156 w 489307"/>
              <a:gd name="connsiteY49" fmla="*/ 250564 h 405155"/>
              <a:gd name="connsiteX50" fmla="*/ 110174 w 489307"/>
              <a:gd name="connsiteY50" fmla="*/ 211140 h 405155"/>
              <a:gd name="connsiteX51" fmla="*/ 112605 w 489307"/>
              <a:gd name="connsiteY51" fmla="*/ 209436 h 405155"/>
              <a:gd name="connsiteX52" fmla="*/ 337584 w 489307"/>
              <a:gd name="connsiteY52" fmla="*/ 209372 h 405155"/>
              <a:gd name="connsiteX53" fmla="*/ 340539 w 489307"/>
              <a:gd name="connsiteY53" fmla="*/ 211477 h 405155"/>
              <a:gd name="connsiteX54" fmla="*/ 336348 w 489307"/>
              <a:gd name="connsiteY54" fmla="*/ 250542 h 405155"/>
              <a:gd name="connsiteX55" fmla="*/ 334252 w 489307"/>
              <a:gd name="connsiteY55" fmla="*/ 251847 h 405155"/>
              <a:gd name="connsiteX56" fmla="*/ 311070 w 489307"/>
              <a:gd name="connsiteY56" fmla="*/ 251847 h 405155"/>
              <a:gd name="connsiteX57" fmla="*/ 309918 w 489307"/>
              <a:gd name="connsiteY57" fmla="*/ 251574 h 405155"/>
              <a:gd name="connsiteX58" fmla="*/ 310735 w 489307"/>
              <a:gd name="connsiteY58" fmla="*/ 244038 h 405155"/>
              <a:gd name="connsiteX59" fmla="*/ 311154 w 489307"/>
              <a:gd name="connsiteY59" fmla="*/ 222274 h 405155"/>
              <a:gd name="connsiteX60" fmla="*/ 310169 w 489307"/>
              <a:gd name="connsiteY60" fmla="*/ 211350 h 405155"/>
              <a:gd name="connsiteX61" fmla="*/ 311343 w 489307"/>
              <a:gd name="connsiteY61" fmla="*/ 209814 h 405155"/>
              <a:gd name="connsiteX62" fmla="*/ 337584 w 489307"/>
              <a:gd name="connsiteY62" fmla="*/ 209372 h 405155"/>
              <a:gd name="connsiteX63" fmla="*/ 223837 w 489307"/>
              <a:gd name="connsiteY63" fmla="*/ 156099 h 405155"/>
              <a:gd name="connsiteX64" fmla="*/ 226772 w 489307"/>
              <a:gd name="connsiteY64" fmla="*/ 156099 h 405155"/>
              <a:gd name="connsiteX65" fmla="*/ 273260 w 489307"/>
              <a:gd name="connsiteY65" fmla="*/ 204805 h 405155"/>
              <a:gd name="connsiteX66" fmla="*/ 273909 w 489307"/>
              <a:gd name="connsiteY66" fmla="*/ 205920 h 405155"/>
              <a:gd name="connsiteX67" fmla="*/ 270220 w 489307"/>
              <a:gd name="connsiteY67" fmla="*/ 206888 h 405155"/>
              <a:gd name="connsiteX68" fmla="*/ 226667 w 489307"/>
              <a:gd name="connsiteY68" fmla="*/ 222843 h 405155"/>
              <a:gd name="connsiteX69" fmla="*/ 224005 w 489307"/>
              <a:gd name="connsiteY69" fmla="*/ 222843 h 405155"/>
              <a:gd name="connsiteX70" fmla="*/ 177664 w 489307"/>
              <a:gd name="connsiteY70" fmla="*/ 206173 h 405155"/>
              <a:gd name="connsiteX71" fmla="*/ 177014 w 489307"/>
              <a:gd name="connsiteY71" fmla="*/ 205899 h 405155"/>
              <a:gd name="connsiteX72" fmla="*/ 177433 w 489307"/>
              <a:gd name="connsiteY72" fmla="*/ 204636 h 405155"/>
              <a:gd name="connsiteX73" fmla="*/ 223837 w 489307"/>
              <a:gd name="connsiteY73" fmla="*/ 156099 h 405155"/>
              <a:gd name="connsiteX74" fmla="*/ 190281 w 489307"/>
              <a:gd name="connsiteY74" fmla="*/ 135577 h 405155"/>
              <a:gd name="connsiteX75" fmla="*/ 215432 w 489307"/>
              <a:gd name="connsiteY75" fmla="*/ 148542 h 405155"/>
              <a:gd name="connsiteX76" fmla="*/ 216732 w 489307"/>
              <a:gd name="connsiteY76" fmla="*/ 149426 h 405155"/>
              <a:gd name="connsiteX77" fmla="*/ 209459 w 489307"/>
              <a:gd name="connsiteY77" fmla="*/ 155194 h 405155"/>
              <a:gd name="connsiteX78" fmla="*/ 168022 w 489307"/>
              <a:gd name="connsiteY78" fmla="*/ 201921 h 405155"/>
              <a:gd name="connsiteX79" fmla="*/ 164501 w 489307"/>
              <a:gd name="connsiteY79" fmla="*/ 203457 h 405155"/>
              <a:gd name="connsiteX80" fmla="*/ 153539 w 489307"/>
              <a:gd name="connsiteY80" fmla="*/ 201626 h 405155"/>
              <a:gd name="connsiteX81" fmla="*/ 152051 w 489307"/>
              <a:gd name="connsiteY81" fmla="*/ 199521 h 405155"/>
              <a:gd name="connsiteX82" fmla="*/ 158779 w 489307"/>
              <a:gd name="connsiteY82" fmla="*/ 178683 h 405155"/>
              <a:gd name="connsiteX83" fmla="*/ 186969 w 489307"/>
              <a:gd name="connsiteY83" fmla="*/ 136271 h 405155"/>
              <a:gd name="connsiteX84" fmla="*/ 190281 w 489307"/>
              <a:gd name="connsiteY84" fmla="*/ 135577 h 405155"/>
              <a:gd name="connsiteX85" fmla="*/ 260223 w 489307"/>
              <a:gd name="connsiteY85" fmla="*/ 135514 h 405155"/>
              <a:gd name="connsiteX86" fmla="*/ 263555 w 489307"/>
              <a:gd name="connsiteY86" fmla="*/ 136146 h 405155"/>
              <a:gd name="connsiteX87" fmla="*/ 297090 w 489307"/>
              <a:gd name="connsiteY87" fmla="*/ 194239 h 405155"/>
              <a:gd name="connsiteX88" fmla="*/ 298536 w 489307"/>
              <a:gd name="connsiteY88" fmla="*/ 199943 h 405155"/>
              <a:gd name="connsiteX89" fmla="*/ 297384 w 489307"/>
              <a:gd name="connsiteY89" fmla="*/ 201479 h 405155"/>
              <a:gd name="connsiteX90" fmla="*/ 285101 w 489307"/>
              <a:gd name="connsiteY90" fmla="*/ 203584 h 405155"/>
              <a:gd name="connsiteX91" fmla="*/ 283006 w 489307"/>
              <a:gd name="connsiteY91" fmla="*/ 202616 h 405155"/>
              <a:gd name="connsiteX92" fmla="*/ 265945 w 489307"/>
              <a:gd name="connsiteY92" fmla="*/ 179463 h 405155"/>
              <a:gd name="connsiteX93" fmla="*/ 236119 w 489307"/>
              <a:gd name="connsiteY93" fmla="*/ 151174 h 405155"/>
              <a:gd name="connsiteX94" fmla="*/ 233793 w 489307"/>
              <a:gd name="connsiteY94" fmla="*/ 149364 h 405155"/>
              <a:gd name="connsiteX95" fmla="*/ 240081 w 489307"/>
              <a:gd name="connsiteY95" fmla="*/ 145512 h 405155"/>
              <a:gd name="connsiteX96" fmla="*/ 260223 w 489307"/>
              <a:gd name="connsiteY96" fmla="*/ 135514 h 405155"/>
              <a:gd name="connsiteX97" fmla="*/ 322955 w 489307"/>
              <a:gd name="connsiteY97" fmla="*/ 47469 h 405155"/>
              <a:gd name="connsiteX98" fmla="*/ 256303 w 489307"/>
              <a:gd name="connsiteY98" fmla="*/ 72727 h 405155"/>
              <a:gd name="connsiteX99" fmla="*/ 223376 w 489307"/>
              <a:gd name="connsiteY99" fmla="*/ 89060 h 405155"/>
              <a:gd name="connsiteX100" fmla="*/ 150144 w 489307"/>
              <a:gd name="connsiteY100" fmla="*/ 139302 h 405155"/>
              <a:gd name="connsiteX101" fmla="*/ 74334 w 489307"/>
              <a:gd name="connsiteY101" fmla="*/ 225979 h 405155"/>
              <a:gd name="connsiteX102" fmla="*/ 54045 w 489307"/>
              <a:gd name="connsiteY102" fmla="*/ 268560 h 405155"/>
              <a:gd name="connsiteX103" fmla="*/ 49622 w 489307"/>
              <a:gd name="connsiteY103" fmla="*/ 303815 h 405155"/>
              <a:gd name="connsiteX104" fmla="*/ 64126 w 489307"/>
              <a:gd name="connsiteY104" fmla="*/ 342860 h 405155"/>
              <a:gd name="connsiteX105" fmla="*/ 84583 w 489307"/>
              <a:gd name="connsiteY105" fmla="*/ 360077 h 405155"/>
              <a:gd name="connsiteX106" fmla="*/ 132517 w 489307"/>
              <a:gd name="connsiteY106" fmla="*/ 374811 h 405155"/>
              <a:gd name="connsiteX107" fmla="*/ 156222 w 489307"/>
              <a:gd name="connsiteY107" fmla="*/ 375422 h 405155"/>
              <a:gd name="connsiteX108" fmla="*/ 191979 w 489307"/>
              <a:gd name="connsiteY108" fmla="*/ 371359 h 405155"/>
              <a:gd name="connsiteX109" fmla="*/ 244000 w 489307"/>
              <a:gd name="connsiteY109" fmla="*/ 360604 h 405155"/>
              <a:gd name="connsiteX110" fmla="*/ 277680 w 489307"/>
              <a:gd name="connsiteY110" fmla="*/ 349812 h 405155"/>
              <a:gd name="connsiteX111" fmla="*/ 247375 w 489307"/>
              <a:gd name="connsiteY111" fmla="*/ 356815 h 405155"/>
              <a:gd name="connsiteX112" fmla="*/ 217172 w 489307"/>
              <a:gd name="connsiteY112" fmla="*/ 358057 h 405155"/>
              <a:gd name="connsiteX113" fmla="*/ 156138 w 489307"/>
              <a:gd name="connsiteY113" fmla="*/ 343323 h 405155"/>
              <a:gd name="connsiteX114" fmla="*/ 85065 w 489307"/>
              <a:gd name="connsiteY114" fmla="*/ 284051 h 405155"/>
              <a:gd name="connsiteX115" fmla="*/ 84499 w 489307"/>
              <a:gd name="connsiteY115" fmla="*/ 283251 h 405155"/>
              <a:gd name="connsiteX116" fmla="*/ 85798 w 489307"/>
              <a:gd name="connsiteY116" fmla="*/ 280768 h 405155"/>
              <a:gd name="connsiteX117" fmla="*/ 122226 w 489307"/>
              <a:gd name="connsiteY117" fmla="*/ 280768 h 405155"/>
              <a:gd name="connsiteX118" fmla="*/ 125831 w 489307"/>
              <a:gd name="connsiteY118" fmla="*/ 282704 h 405155"/>
              <a:gd name="connsiteX119" fmla="*/ 152407 w 489307"/>
              <a:gd name="connsiteY119" fmla="*/ 304173 h 405155"/>
              <a:gd name="connsiteX120" fmla="*/ 206902 w 489307"/>
              <a:gd name="connsiteY120" fmla="*/ 323811 h 405155"/>
              <a:gd name="connsiteX121" fmla="*/ 196548 w 489307"/>
              <a:gd name="connsiteY121" fmla="*/ 316002 h 405155"/>
              <a:gd name="connsiteX122" fmla="*/ 167393 w 489307"/>
              <a:gd name="connsiteY122" fmla="*/ 293965 h 405155"/>
              <a:gd name="connsiteX123" fmla="*/ 127571 w 489307"/>
              <a:gd name="connsiteY123" fmla="*/ 263740 h 405155"/>
              <a:gd name="connsiteX124" fmla="*/ 125789 w 489307"/>
              <a:gd name="connsiteY124" fmla="*/ 261466 h 405155"/>
              <a:gd name="connsiteX125" fmla="*/ 128472 w 489307"/>
              <a:gd name="connsiteY125" fmla="*/ 260666 h 405155"/>
              <a:gd name="connsiteX126" fmla="*/ 174289 w 489307"/>
              <a:gd name="connsiteY126" fmla="*/ 260666 h 405155"/>
              <a:gd name="connsiteX127" fmla="*/ 179110 w 489307"/>
              <a:gd name="connsiteY127" fmla="*/ 263171 h 405155"/>
              <a:gd name="connsiteX128" fmla="*/ 223795 w 489307"/>
              <a:gd name="connsiteY128" fmla="*/ 323369 h 405155"/>
              <a:gd name="connsiteX129" fmla="*/ 226772 w 489307"/>
              <a:gd name="connsiteY129" fmla="*/ 323369 h 405155"/>
              <a:gd name="connsiteX130" fmla="*/ 270954 w 489307"/>
              <a:gd name="connsiteY130" fmla="*/ 263929 h 405155"/>
              <a:gd name="connsiteX131" fmla="*/ 277074 w 489307"/>
              <a:gd name="connsiteY131" fmla="*/ 260814 h 405155"/>
              <a:gd name="connsiteX132" fmla="*/ 321928 w 489307"/>
              <a:gd name="connsiteY132" fmla="*/ 260814 h 405155"/>
              <a:gd name="connsiteX133" fmla="*/ 324799 w 489307"/>
              <a:gd name="connsiteY133" fmla="*/ 261614 h 405155"/>
              <a:gd name="connsiteX134" fmla="*/ 322934 w 489307"/>
              <a:gd name="connsiteY134" fmla="*/ 263824 h 405155"/>
              <a:gd name="connsiteX135" fmla="*/ 269298 w 489307"/>
              <a:gd name="connsiteY135" fmla="*/ 304447 h 405155"/>
              <a:gd name="connsiteX136" fmla="*/ 244650 w 489307"/>
              <a:gd name="connsiteY136" fmla="*/ 323159 h 405155"/>
              <a:gd name="connsiteX137" fmla="*/ 243916 w 489307"/>
              <a:gd name="connsiteY137" fmla="*/ 323895 h 405155"/>
              <a:gd name="connsiteX138" fmla="*/ 310442 w 489307"/>
              <a:gd name="connsiteY138" fmla="*/ 295565 h 405155"/>
              <a:gd name="connsiteX139" fmla="*/ 325449 w 489307"/>
              <a:gd name="connsiteY139" fmla="*/ 281883 h 405155"/>
              <a:gd name="connsiteX140" fmla="*/ 328614 w 489307"/>
              <a:gd name="connsiteY140" fmla="*/ 280831 h 405155"/>
              <a:gd name="connsiteX141" fmla="*/ 355861 w 489307"/>
              <a:gd name="connsiteY141" fmla="*/ 280831 h 405155"/>
              <a:gd name="connsiteX142" fmla="*/ 360912 w 489307"/>
              <a:gd name="connsiteY142" fmla="*/ 278158 h 405155"/>
              <a:gd name="connsiteX143" fmla="*/ 384491 w 489307"/>
              <a:gd name="connsiteY143" fmla="*/ 226737 h 405155"/>
              <a:gd name="connsiteX144" fmla="*/ 389983 w 489307"/>
              <a:gd name="connsiteY144" fmla="*/ 194491 h 405155"/>
              <a:gd name="connsiteX145" fmla="*/ 390507 w 489307"/>
              <a:gd name="connsiteY145" fmla="*/ 181862 h 405155"/>
              <a:gd name="connsiteX146" fmla="*/ 388159 w 489307"/>
              <a:gd name="connsiteY146" fmla="*/ 153173 h 405155"/>
              <a:gd name="connsiteX147" fmla="*/ 371664 w 489307"/>
              <a:gd name="connsiteY147" fmla="*/ 103183 h 405155"/>
              <a:gd name="connsiteX148" fmla="*/ 350893 w 489307"/>
              <a:gd name="connsiteY148" fmla="*/ 71611 h 405155"/>
              <a:gd name="connsiteX149" fmla="*/ 327146 w 489307"/>
              <a:gd name="connsiteY149" fmla="*/ 48289 h 405155"/>
              <a:gd name="connsiteX150" fmla="*/ 322955 w 489307"/>
              <a:gd name="connsiteY150" fmla="*/ 47469 h 405155"/>
              <a:gd name="connsiteX151" fmla="*/ 279044 w 489307"/>
              <a:gd name="connsiteY151" fmla="*/ 15391 h 405155"/>
              <a:gd name="connsiteX152" fmla="*/ 282356 w 489307"/>
              <a:gd name="connsiteY152" fmla="*/ 15391 h 405155"/>
              <a:gd name="connsiteX153" fmla="*/ 288790 w 489307"/>
              <a:gd name="connsiteY153" fmla="*/ 17896 h 405155"/>
              <a:gd name="connsiteX154" fmla="*/ 289650 w 489307"/>
              <a:gd name="connsiteY154" fmla="*/ 18380 h 405155"/>
              <a:gd name="connsiteX155" fmla="*/ 265211 w 489307"/>
              <a:gd name="connsiteY155" fmla="*/ 26947 h 405155"/>
              <a:gd name="connsiteX156" fmla="*/ 241422 w 489307"/>
              <a:gd name="connsiteY156" fmla="*/ 36755 h 405155"/>
              <a:gd name="connsiteX157" fmla="*/ 218115 w 489307"/>
              <a:gd name="connsiteY157" fmla="*/ 47742 h 405155"/>
              <a:gd name="connsiteX158" fmla="*/ 195332 w 489307"/>
              <a:gd name="connsiteY158" fmla="*/ 59845 h 405155"/>
              <a:gd name="connsiteX159" fmla="*/ 173094 w 489307"/>
              <a:gd name="connsiteY159" fmla="*/ 73000 h 405155"/>
              <a:gd name="connsiteX160" fmla="*/ 151443 w 489307"/>
              <a:gd name="connsiteY160" fmla="*/ 87124 h 405155"/>
              <a:gd name="connsiteX161" fmla="*/ 130483 w 489307"/>
              <a:gd name="connsiteY161" fmla="*/ 102236 h 405155"/>
              <a:gd name="connsiteX162" fmla="*/ 110153 w 489307"/>
              <a:gd name="connsiteY162" fmla="*/ 118296 h 405155"/>
              <a:gd name="connsiteX163" fmla="*/ 90577 w 489307"/>
              <a:gd name="connsiteY163" fmla="*/ 135303 h 405155"/>
              <a:gd name="connsiteX164" fmla="*/ 71818 w 489307"/>
              <a:gd name="connsiteY164" fmla="*/ 153278 h 405155"/>
              <a:gd name="connsiteX165" fmla="*/ 53814 w 489307"/>
              <a:gd name="connsiteY165" fmla="*/ 172474 h 405155"/>
              <a:gd name="connsiteX166" fmla="*/ 53940 w 489307"/>
              <a:gd name="connsiteY166" fmla="*/ 167612 h 405155"/>
              <a:gd name="connsiteX167" fmla="*/ 58131 w 489307"/>
              <a:gd name="connsiteY167" fmla="*/ 158456 h 405155"/>
              <a:gd name="connsiteX168" fmla="*/ 132244 w 489307"/>
              <a:gd name="connsiteY168" fmla="*/ 93206 h 405155"/>
              <a:gd name="connsiteX169" fmla="*/ 209710 w 489307"/>
              <a:gd name="connsiteY169" fmla="*/ 45174 h 405155"/>
              <a:gd name="connsiteX170" fmla="*/ 279044 w 489307"/>
              <a:gd name="connsiteY170" fmla="*/ 15391 h 405155"/>
              <a:gd name="connsiteX171" fmla="*/ 261648 w 489307"/>
              <a:gd name="connsiteY171" fmla="*/ 9456 h 405155"/>
              <a:gd name="connsiteX172" fmla="*/ 268900 w 489307"/>
              <a:gd name="connsiteY172" fmla="*/ 11287 h 405155"/>
              <a:gd name="connsiteX173" fmla="*/ 269382 w 489307"/>
              <a:gd name="connsiteY173" fmla="*/ 11519 h 405155"/>
              <a:gd name="connsiteX174" fmla="*/ 267852 w 489307"/>
              <a:gd name="connsiteY174" fmla="*/ 12298 h 405155"/>
              <a:gd name="connsiteX175" fmla="*/ 193593 w 489307"/>
              <a:gd name="connsiteY175" fmla="*/ 46227 h 405155"/>
              <a:gd name="connsiteX176" fmla="*/ 147880 w 489307"/>
              <a:gd name="connsiteY176" fmla="*/ 74180 h 405155"/>
              <a:gd name="connsiteX177" fmla="*/ 99422 w 489307"/>
              <a:gd name="connsiteY177" fmla="*/ 110656 h 405155"/>
              <a:gd name="connsiteX178" fmla="*/ 73180 w 489307"/>
              <a:gd name="connsiteY178" fmla="*/ 134167 h 405155"/>
              <a:gd name="connsiteX179" fmla="*/ 56853 w 489307"/>
              <a:gd name="connsiteY179" fmla="*/ 150479 h 405155"/>
              <a:gd name="connsiteX180" fmla="*/ 56371 w 489307"/>
              <a:gd name="connsiteY180" fmla="*/ 150985 h 405155"/>
              <a:gd name="connsiteX181" fmla="*/ 56057 w 489307"/>
              <a:gd name="connsiteY181" fmla="*/ 150458 h 405155"/>
              <a:gd name="connsiteX182" fmla="*/ 56413 w 489307"/>
              <a:gd name="connsiteY182" fmla="*/ 149217 h 405155"/>
              <a:gd name="connsiteX183" fmla="*/ 58132 w 489307"/>
              <a:gd name="connsiteY183" fmla="*/ 140797 h 405155"/>
              <a:gd name="connsiteX184" fmla="*/ 59368 w 489307"/>
              <a:gd name="connsiteY184" fmla="*/ 139071 h 405155"/>
              <a:gd name="connsiteX185" fmla="*/ 82151 w 489307"/>
              <a:gd name="connsiteY185" fmla="*/ 117476 h 405155"/>
              <a:gd name="connsiteX186" fmla="*/ 144254 w 489307"/>
              <a:gd name="connsiteY186" fmla="*/ 69191 h 405155"/>
              <a:gd name="connsiteX187" fmla="*/ 202940 w 489307"/>
              <a:gd name="connsiteY187" fmla="*/ 34188 h 405155"/>
              <a:gd name="connsiteX188" fmla="*/ 256660 w 489307"/>
              <a:gd name="connsiteY188" fmla="*/ 9835 h 405155"/>
              <a:gd name="connsiteX189" fmla="*/ 261648 w 489307"/>
              <a:gd name="connsiteY189" fmla="*/ 9456 h 405155"/>
              <a:gd name="connsiteX190" fmla="*/ 245404 w 489307"/>
              <a:gd name="connsiteY190" fmla="*/ 6677 h 405155"/>
              <a:gd name="connsiteX191" fmla="*/ 246033 w 489307"/>
              <a:gd name="connsiteY191" fmla="*/ 6825 h 405155"/>
              <a:gd name="connsiteX192" fmla="*/ 245027 w 489307"/>
              <a:gd name="connsiteY192" fmla="*/ 7393 h 405155"/>
              <a:gd name="connsiteX193" fmla="*/ 220064 w 489307"/>
              <a:gd name="connsiteY193" fmla="*/ 18401 h 405155"/>
              <a:gd name="connsiteX194" fmla="*/ 172905 w 489307"/>
              <a:gd name="connsiteY194" fmla="*/ 43301 h 405155"/>
              <a:gd name="connsiteX195" fmla="*/ 100071 w 489307"/>
              <a:gd name="connsiteY195" fmla="*/ 93691 h 405155"/>
              <a:gd name="connsiteX196" fmla="*/ 65572 w 489307"/>
              <a:gd name="connsiteY196" fmla="*/ 123916 h 405155"/>
              <a:gd name="connsiteX197" fmla="*/ 62407 w 489307"/>
              <a:gd name="connsiteY197" fmla="*/ 126842 h 405155"/>
              <a:gd name="connsiteX198" fmla="*/ 82507 w 489307"/>
              <a:gd name="connsiteY198" fmla="*/ 83546 h 405155"/>
              <a:gd name="connsiteX199" fmla="*/ 113695 w 489307"/>
              <a:gd name="connsiteY199" fmla="*/ 47574 h 405155"/>
              <a:gd name="connsiteX200" fmla="*/ 153518 w 489307"/>
              <a:gd name="connsiteY200" fmla="*/ 21538 h 405155"/>
              <a:gd name="connsiteX201" fmla="*/ 198455 w 489307"/>
              <a:gd name="connsiteY201" fmla="*/ 7561 h 405155"/>
              <a:gd name="connsiteX202" fmla="*/ 245404 w 489307"/>
              <a:gd name="connsiteY202" fmla="*/ 6677 h 405155"/>
              <a:gd name="connsiteX203" fmla="*/ 416266 w 489307"/>
              <a:gd name="connsiteY203" fmla="*/ 131 h 405155"/>
              <a:gd name="connsiteX204" fmla="*/ 443052 w 489307"/>
              <a:gd name="connsiteY204" fmla="*/ 28862 h 405155"/>
              <a:gd name="connsiteX205" fmla="*/ 444980 w 489307"/>
              <a:gd name="connsiteY205" fmla="*/ 31724 h 405155"/>
              <a:gd name="connsiteX206" fmla="*/ 468036 w 489307"/>
              <a:gd name="connsiteY206" fmla="*/ 47384 h 405155"/>
              <a:gd name="connsiteX207" fmla="*/ 487277 w 489307"/>
              <a:gd name="connsiteY207" fmla="*/ 82451 h 405155"/>
              <a:gd name="connsiteX208" fmla="*/ 488932 w 489307"/>
              <a:gd name="connsiteY208" fmla="*/ 110150 h 405155"/>
              <a:gd name="connsiteX209" fmla="*/ 480444 w 489307"/>
              <a:gd name="connsiteY209" fmla="*/ 147869 h 405155"/>
              <a:gd name="connsiteX210" fmla="*/ 460470 w 489307"/>
              <a:gd name="connsiteY210" fmla="*/ 189123 h 405155"/>
              <a:gd name="connsiteX211" fmla="*/ 438462 w 489307"/>
              <a:gd name="connsiteY211" fmla="*/ 221012 h 405155"/>
              <a:gd name="connsiteX212" fmla="*/ 437561 w 489307"/>
              <a:gd name="connsiteY212" fmla="*/ 222022 h 405155"/>
              <a:gd name="connsiteX213" fmla="*/ 434333 w 489307"/>
              <a:gd name="connsiteY213" fmla="*/ 226232 h 405155"/>
              <a:gd name="connsiteX214" fmla="*/ 433180 w 489307"/>
              <a:gd name="connsiteY214" fmla="*/ 227789 h 405155"/>
              <a:gd name="connsiteX215" fmla="*/ 431692 w 489307"/>
              <a:gd name="connsiteY215" fmla="*/ 229473 h 405155"/>
              <a:gd name="connsiteX216" fmla="*/ 430539 w 489307"/>
              <a:gd name="connsiteY216" fmla="*/ 230799 h 405155"/>
              <a:gd name="connsiteX217" fmla="*/ 431671 w 489307"/>
              <a:gd name="connsiteY217" fmla="*/ 228989 h 405155"/>
              <a:gd name="connsiteX218" fmla="*/ 432803 w 489307"/>
              <a:gd name="connsiteY218" fmla="*/ 227389 h 405155"/>
              <a:gd name="connsiteX219" fmla="*/ 433935 w 489307"/>
              <a:gd name="connsiteY219" fmla="*/ 225789 h 405155"/>
              <a:gd name="connsiteX220" fmla="*/ 437058 w 489307"/>
              <a:gd name="connsiteY220" fmla="*/ 221159 h 405155"/>
              <a:gd name="connsiteX221" fmla="*/ 445945 w 489307"/>
              <a:gd name="connsiteY221" fmla="*/ 207183 h 405155"/>
              <a:gd name="connsiteX222" fmla="*/ 466715 w 489307"/>
              <a:gd name="connsiteY222" fmla="*/ 168496 h 405155"/>
              <a:gd name="connsiteX223" fmla="*/ 477866 w 489307"/>
              <a:gd name="connsiteY223" fmla="*/ 134819 h 405155"/>
              <a:gd name="connsiteX224" fmla="*/ 479962 w 489307"/>
              <a:gd name="connsiteY224" fmla="*/ 109835 h 405155"/>
              <a:gd name="connsiteX225" fmla="*/ 472312 w 489307"/>
              <a:gd name="connsiteY225" fmla="*/ 76852 h 405155"/>
              <a:gd name="connsiteX226" fmla="*/ 448858 w 489307"/>
              <a:gd name="connsiteY226" fmla="*/ 50584 h 405155"/>
              <a:gd name="connsiteX227" fmla="*/ 440831 w 489307"/>
              <a:gd name="connsiteY227" fmla="*/ 45995 h 405155"/>
              <a:gd name="connsiteX228" fmla="*/ 438462 w 489307"/>
              <a:gd name="connsiteY228" fmla="*/ 46732 h 405155"/>
              <a:gd name="connsiteX229" fmla="*/ 419955 w 489307"/>
              <a:gd name="connsiteY229" fmla="*/ 59719 h 405155"/>
              <a:gd name="connsiteX230" fmla="*/ 385057 w 489307"/>
              <a:gd name="connsiteY230" fmla="*/ 37534 h 405155"/>
              <a:gd name="connsiteX231" fmla="*/ 383087 w 489307"/>
              <a:gd name="connsiteY231" fmla="*/ 36039 h 405155"/>
              <a:gd name="connsiteX232" fmla="*/ 358166 w 489307"/>
              <a:gd name="connsiteY232" fmla="*/ 38965 h 405155"/>
              <a:gd name="connsiteX233" fmla="*/ 333707 w 489307"/>
              <a:gd name="connsiteY233" fmla="*/ 43575 h 405155"/>
              <a:gd name="connsiteX234" fmla="*/ 332910 w 489307"/>
              <a:gd name="connsiteY234" fmla="*/ 44038 h 405155"/>
              <a:gd name="connsiteX235" fmla="*/ 334105 w 489307"/>
              <a:gd name="connsiteY235" fmla="*/ 45280 h 405155"/>
              <a:gd name="connsiteX236" fmla="*/ 379210 w 489307"/>
              <a:gd name="connsiteY236" fmla="*/ 103499 h 405155"/>
              <a:gd name="connsiteX237" fmla="*/ 394845 w 489307"/>
              <a:gd name="connsiteY237" fmla="*/ 153383 h 405155"/>
              <a:gd name="connsiteX238" fmla="*/ 396774 w 489307"/>
              <a:gd name="connsiteY238" fmla="*/ 191270 h 405155"/>
              <a:gd name="connsiteX239" fmla="*/ 370344 w 489307"/>
              <a:gd name="connsiteY239" fmla="*/ 275758 h 405155"/>
              <a:gd name="connsiteX240" fmla="*/ 334063 w 489307"/>
              <a:gd name="connsiteY240" fmla="*/ 317686 h 405155"/>
              <a:gd name="connsiteX241" fmla="*/ 319098 w 489307"/>
              <a:gd name="connsiteY241" fmla="*/ 328968 h 405155"/>
              <a:gd name="connsiteX242" fmla="*/ 313670 w 489307"/>
              <a:gd name="connsiteY242" fmla="*/ 332252 h 405155"/>
              <a:gd name="connsiteX243" fmla="*/ 312873 w 489307"/>
              <a:gd name="connsiteY243" fmla="*/ 333304 h 405155"/>
              <a:gd name="connsiteX244" fmla="*/ 307549 w 489307"/>
              <a:gd name="connsiteY244" fmla="*/ 336630 h 405155"/>
              <a:gd name="connsiteX245" fmla="*/ 304846 w 489307"/>
              <a:gd name="connsiteY245" fmla="*/ 338166 h 405155"/>
              <a:gd name="connsiteX246" fmla="*/ 301408 w 489307"/>
              <a:gd name="connsiteY246" fmla="*/ 340145 h 405155"/>
              <a:gd name="connsiteX247" fmla="*/ 297971 w 489307"/>
              <a:gd name="connsiteY247" fmla="*/ 342123 h 405155"/>
              <a:gd name="connsiteX248" fmla="*/ 295749 w 489307"/>
              <a:gd name="connsiteY248" fmla="*/ 343386 h 405155"/>
              <a:gd name="connsiteX249" fmla="*/ 295288 w 489307"/>
              <a:gd name="connsiteY249" fmla="*/ 343681 h 405155"/>
              <a:gd name="connsiteX250" fmla="*/ 294554 w 489307"/>
              <a:gd name="connsiteY250" fmla="*/ 344081 h 405155"/>
              <a:gd name="connsiteX251" fmla="*/ 293800 w 489307"/>
              <a:gd name="connsiteY251" fmla="*/ 344523 h 405155"/>
              <a:gd name="connsiteX252" fmla="*/ 293066 w 489307"/>
              <a:gd name="connsiteY252" fmla="*/ 344944 h 405155"/>
              <a:gd name="connsiteX253" fmla="*/ 292626 w 489307"/>
              <a:gd name="connsiteY253" fmla="*/ 345238 h 405155"/>
              <a:gd name="connsiteX254" fmla="*/ 278395 w 489307"/>
              <a:gd name="connsiteY254" fmla="*/ 353300 h 405155"/>
              <a:gd name="connsiteX255" fmla="*/ 210633 w 489307"/>
              <a:gd name="connsiteY255" fmla="*/ 383946 h 405155"/>
              <a:gd name="connsiteX256" fmla="*/ 156453 w 489307"/>
              <a:gd name="connsiteY256" fmla="*/ 399396 h 405155"/>
              <a:gd name="connsiteX257" fmla="*/ 130358 w 489307"/>
              <a:gd name="connsiteY257" fmla="*/ 403605 h 405155"/>
              <a:gd name="connsiteX258" fmla="*/ 94853 w 489307"/>
              <a:gd name="connsiteY258" fmla="*/ 404973 h 405155"/>
              <a:gd name="connsiteX259" fmla="*/ 52808 w 489307"/>
              <a:gd name="connsiteY259" fmla="*/ 397228 h 405155"/>
              <a:gd name="connsiteX260" fmla="*/ 21914 w 489307"/>
              <a:gd name="connsiteY260" fmla="*/ 378705 h 405155"/>
              <a:gd name="connsiteX261" fmla="*/ 1688 w 489307"/>
              <a:gd name="connsiteY261" fmla="*/ 341155 h 405155"/>
              <a:gd name="connsiteX262" fmla="*/ 724 w 489307"/>
              <a:gd name="connsiteY262" fmla="*/ 311456 h 405155"/>
              <a:gd name="connsiteX263" fmla="*/ 13761 w 489307"/>
              <a:gd name="connsiteY263" fmla="*/ 265150 h 405155"/>
              <a:gd name="connsiteX264" fmla="*/ 41993 w 489307"/>
              <a:gd name="connsiteY264" fmla="*/ 216234 h 405155"/>
              <a:gd name="connsiteX265" fmla="*/ 88104 w 489307"/>
              <a:gd name="connsiteY265" fmla="*/ 162497 h 405155"/>
              <a:gd name="connsiteX266" fmla="*/ 172508 w 489307"/>
              <a:gd name="connsiteY266" fmla="*/ 94890 h 405155"/>
              <a:gd name="connsiteX267" fmla="*/ 243979 w 489307"/>
              <a:gd name="connsiteY267" fmla="*/ 55530 h 405155"/>
              <a:gd name="connsiteX268" fmla="*/ 316583 w 489307"/>
              <a:gd name="connsiteY268" fmla="*/ 29620 h 405155"/>
              <a:gd name="connsiteX269" fmla="*/ 357999 w 489307"/>
              <a:gd name="connsiteY269" fmla="*/ 21874 h 405155"/>
              <a:gd name="connsiteX270" fmla="*/ 382270 w 489307"/>
              <a:gd name="connsiteY270" fmla="*/ 20316 h 405155"/>
              <a:gd name="connsiteX271" fmla="*/ 383024 w 489307"/>
              <a:gd name="connsiteY271" fmla="*/ 20316 h 405155"/>
              <a:gd name="connsiteX272" fmla="*/ 386923 w 489307"/>
              <a:gd name="connsiteY272" fmla="*/ 17622 h 405155"/>
              <a:gd name="connsiteX273" fmla="*/ 416266 w 489307"/>
              <a:gd name="connsiteY273" fmla="*/ 131 h 40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</a:cxnLst>
            <a:rect l="l" t="t" r="r" b="b"/>
            <a:pathLst>
              <a:path w="489307" h="405155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 w="2090" cap="flat">
            <a:noFill/>
            <a:prstDash val="solid"/>
            <a:miter/>
          </a:ln>
        </p:spPr>
        <p:txBody>
          <a:bodyPr rtlCol="0" anchor="ctr"/>
          <a:lstStyle/>
          <a:p>
            <a:endParaRPr lang="en-V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2054BC-1463-3EF3-7931-D0745EFC8FB2}"/>
              </a:ext>
            </a:extLst>
          </p:cNvPr>
          <p:cNvSpPr/>
          <p:nvPr userDrawn="1"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47E7-265A-EC77-C304-8D4B5EFE7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80" y="6508358"/>
            <a:ext cx="349642" cy="349642"/>
          </a:xfrm>
        </p:spPr>
        <p:txBody>
          <a:bodyPr/>
          <a:lstStyle>
            <a:lvl1pPr algn="ctr">
              <a:defRPr lang="en-VN" sz="7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D8B0B3AC-44A8-D142-AAF6-9A453466E1A4}" type="slidenum">
              <a:rPr lang="en-VN" smtClean="0"/>
              <a:pPr/>
              <a:t>‹#›</a:t>
            </a:fld>
            <a:endParaRPr lang="en-VN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059818-F2F3-5F00-003B-4650C290CEFC}"/>
              </a:ext>
            </a:extLst>
          </p:cNvPr>
          <p:cNvGrpSpPr/>
          <p:nvPr userDrawn="1"/>
        </p:nvGrpSpPr>
        <p:grpSpPr>
          <a:xfrm flipH="1" flipV="1">
            <a:off x="9265363" y="5246044"/>
            <a:ext cx="2869771" cy="1563379"/>
            <a:chOff x="44879" y="27296"/>
            <a:chExt cx="2869771" cy="1563379"/>
          </a:xfrm>
          <a:solidFill>
            <a:srgbClr val="0072FF"/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135FD3-225C-A927-B168-37E0DE28D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351" y="34631"/>
              <a:ext cx="2148299" cy="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5F90AC-58AB-1346-F7A3-D261F78FE4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879" y="27296"/>
              <a:ext cx="737495" cy="644210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DD7A6-464F-211A-A59E-C702305F6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14" y="654128"/>
              <a:ext cx="0" cy="936547"/>
            </a:xfrm>
            <a:prstGeom prst="line">
              <a:avLst/>
            </a:prstGeom>
            <a:grpFill/>
            <a:ln w="38100">
              <a:solidFill>
                <a:srgbClr val="00C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AE9790B-4A7F-B016-57E9-8F5F385CF8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60373" y="202009"/>
            <a:ext cx="6237261" cy="5976999"/>
          </a:xfrm>
          <a:prstGeom prst="roundRect">
            <a:avLst>
              <a:gd name="adj" fmla="val 574"/>
            </a:avLst>
          </a:prstGeo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VN" dirty="0"/>
              <a:t>Hình ảnh</a:t>
            </a:r>
          </a:p>
        </p:txBody>
      </p:sp>
    </p:spTree>
    <p:extLst>
      <p:ext uri="{BB962C8B-B14F-4D97-AF65-F5344CB8AC3E}">
        <p14:creationId xmlns:p14="http://schemas.microsoft.com/office/powerpoint/2010/main" val="13496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CB126-07C1-993D-D40F-CC92894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4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 TÊN MỤC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BD58-B33F-3C47-5551-9A2A2CE27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A01D-3EDB-1F54-F4EE-AFD1EF996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E531-2A7F-644E-A3F5-DC3B6E62F623}" type="datetime4">
              <a:rPr lang="en-US" smtClean="0"/>
              <a:t>March 12, 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1C7E-53C3-CE2D-B996-7F9702138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Thực hiện bởi Trường Đại học Công nghệ Thông tin, ĐHQG-HCM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1A76A-6303-F16B-A578-8E129753A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0B3AC-44A8-D142-AAF6-9A453466E1A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0436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4" r:id="rId3"/>
    <p:sldLayoutId id="2147483663" r:id="rId4"/>
    <p:sldLayoutId id="2147483650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u="none" kern="1200">
          <a:solidFill>
            <a:srgbClr val="114F91"/>
          </a:solidFill>
          <a:effectLst>
            <a:innerShdw blurRad="114300">
              <a:schemeClr val="bg1"/>
            </a:innerShdw>
          </a:effectLst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B0CF62-78A4-D655-7614-720D32533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en-V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BD6B99-F7D5-FAD0-EDA1-03EE73F7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8B0B3AC-44A8-D142-AAF6-9A453466E1A4}" type="slidenum">
              <a:rPr lang="en-VN" smtClean="0"/>
              <a:pPr algn="ctr"/>
              <a:t>1</a:t>
            </a:fld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27712B-B28A-B256-C343-718E2E8388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CS231.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V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7B1EB-02CD-733F-59FE-6D1CE2E4D4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7334" y="3725412"/>
            <a:ext cx="10438019" cy="45944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2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KNN 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endParaRPr lang="en-V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E838D-0A6A-9FC0-FE43-B7160A7D0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97181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2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06419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Histogram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dung RGB </a:t>
            </a:r>
            <a:r>
              <a:rPr lang="en-US" dirty="0" err="1"/>
              <a:t>hoặc</a:t>
            </a:r>
            <a:r>
              <a:rPr lang="en-US" dirty="0"/>
              <a:t> HSV),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:</a:t>
            </a:r>
          </a:p>
          <a:p>
            <a:pPr marL="971550" lvl="1" indent="-514350" algn="l">
              <a:buAutoNum type="arabicPeriod"/>
            </a:pPr>
            <a:r>
              <a:rPr lang="en-US" dirty="0"/>
              <a:t>Moment </a:t>
            </a:r>
            <a:r>
              <a:rPr lang="en-US" dirty="0" err="1"/>
              <a:t>màu</a:t>
            </a:r>
            <a:r>
              <a:rPr lang="en-US" dirty="0"/>
              <a:t> </a:t>
            </a:r>
          </a:p>
          <a:p>
            <a:pPr marL="971550" lvl="1" indent="-514350" algn="l">
              <a:buAutoNum type="arabicPeriod"/>
            </a:pP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3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63432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Tx/>
              <a:buChar char="-"/>
            </a:pPr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Histogram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HSV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bin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16 x 16 x 16 (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1,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)</a:t>
            </a:r>
          </a:p>
          <a:p>
            <a:pPr>
              <a:buFontTx/>
              <a:buChar char="-"/>
            </a:pPr>
            <a:r>
              <a:rPr lang="en-US" dirty="0"/>
              <a:t>Hiển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bài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tập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1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được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phân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sai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đúng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Hiển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bài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tập</a:t>
            </a:r>
            <a:r>
              <a:rPr lang="en-US" b="1" dirty="0">
                <a:solidFill>
                  <a:schemeClr val="accent1"/>
                </a:solidFill>
              </a:rPr>
              <a:t> 1 </a:t>
            </a:r>
            <a:r>
              <a:rPr lang="en-US" b="1" dirty="0" err="1">
                <a:solidFill>
                  <a:schemeClr val="accent1"/>
                </a:solidFill>
              </a:rPr>
              <a:t>được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phân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loại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 err="1">
                <a:solidFill>
                  <a:schemeClr val="accent1"/>
                </a:solidFill>
              </a:rPr>
              <a:t>đúng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sai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Hiển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bài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tập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1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được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phân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loại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sai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</a:rPr>
              <a:t>sai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Thực hiện bởi Trường Đại học Công nghệ Thông tin, ĐHQG-HCM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0B3AC-44A8-D142-AAF6-9A453466E1A4}" type="slidenum">
              <a:rPr lang="en-VN" smtClean="0"/>
              <a:pPr/>
              <a:t>4</a:t>
            </a:fld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8587256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56&quot;/&gt;&lt;/object&gt;&lt;object type=&quot;3&quot; unique_id=&quot;76382&quot;&gt;&lt;property id=&quot;20148&quot; value=&quot;5&quot;/&gt;&lt;property id=&quot;20300&quot; value=&quot;Slide 2 - &amp;quot;Mô tả&amp;quot;&quot;/&gt;&lt;property id=&quot;20307&quot; value=&quot;257&quot;/&gt;&lt;/object&gt;&lt;object type=&quot;3&quot; unique_id=&quot;104092&quot;&gt;&lt;property id=&quot;20148&quot; value=&quot;5&quot;/&gt;&lt;property id=&quot;20300&quot; value=&quot;Slide 3 - &amp;quot;Yêu cầu&amp;quot;&quot;/&gt;&lt;property id=&quot;20307&quot; value=&quot;258&quot;/&gt;&lt;/object&gt;&lt;object type=&quot;3&quot; unique_id=&quot;104093&quot;&gt;&lt;property id=&quot;20148&quot; value=&quot;5&quot;/&gt;&lt;property id=&quot;20300&quot; value=&quot;Slide 4&quot;/&gt;&lt;property id=&quot;20307&quot; value=&quot;259&quot;/&gt;&lt;/object&gt;&lt;/object&gt;&lt;object type=&quot;8&quot; unique_id=&quot;1002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00C6FF"/>
            </a:gs>
            <a:gs pos="100000">
              <a:srgbClr val="0072FF"/>
            </a:gs>
          </a:gsLst>
          <a:lin ang="5400000" scaled="1"/>
        </a:gradFill>
        <a:ln>
          <a:gradFill>
            <a:gsLst>
              <a:gs pos="0">
                <a:srgbClr val="00C6FF"/>
              </a:gs>
              <a:gs pos="100000">
                <a:srgbClr val="0072FF"/>
              </a:gs>
            </a:gsLst>
            <a:lin ang="5400000" scaled="1"/>
          </a:gradFill>
        </a:ln>
      </a:spPr>
      <a:bodyPr rtlCol="0" anchor="ctr"/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just">
          <a:lnSpc>
            <a:spcPct val="120000"/>
          </a:lnSpc>
          <a:spcBef>
            <a:spcPts val="200"/>
          </a:spcBef>
          <a:spcAft>
            <a:spcPts val="2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289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Tahoma</vt:lpstr>
      <vt:lpstr>Times New Roman</vt:lpstr>
      <vt:lpstr>Office Theme</vt:lpstr>
      <vt:lpstr>PowerPoint Presentation</vt:lpstr>
      <vt:lpstr>Mô tả</vt:lpstr>
      <vt:lpstr>Yêu cầu 1</vt:lpstr>
      <vt:lpstr>Yêu cầu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Hoàng Lộc</dc:creator>
  <cp:lastModifiedBy>Mai Tiến Dũng</cp:lastModifiedBy>
  <cp:revision>143</cp:revision>
  <dcterms:created xsi:type="dcterms:W3CDTF">2023-03-03T01:55:04Z</dcterms:created>
  <dcterms:modified xsi:type="dcterms:W3CDTF">2025-03-12T09:07:15Z</dcterms:modified>
</cp:coreProperties>
</file>