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custDataLst>
    <p:tags r:id="rId7"/>
  </p:custDataLst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FF"/>
    <a:srgbClr val="114F91"/>
    <a:srgbClr val="00F7FF"/>
    <a:srgbClr val="00C6FF"/>
    <a:srgbClr val="376DB5"/>
    <a:srgbClr val="1CB5E0"/>
    <a:srgbClr val="000046"/>
    <a:srgbClr val="0A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1"/>
    <p:restoredTop sz="94694"/>
  </p:normalViewPr>
  <p:slideViewPr>
    <p:cSldViewPr snapToGrid="0">
      <p:cViewPr varScale="1">
        <p:scale>
          <a:sx n="64" d="100"/>
          <a:sy n="64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03/16/2025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953" y="5005949"/>
            <a:ext cx="3637025" cy="345005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rgbClr val="114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4E74C37-9194-2F41-8AF3-9D2822A27DA3}" type="datetime4">
              <a:rPr lang="en-US" smtClean="0"/>
              <a:t>March 16,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632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March 16,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 userDrawn="1"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 userDrawn="1"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58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D51CB8D-0405-9D4D-88DC-1829A4D7BB93}" type="datetime4">
              <a:rPr lang="en-US" smtClean="0"/>
              <a:t>March 16, 2025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March 16,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9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438835"/>
            <a:ext cx="10579654" cy="4738128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16,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774145" y="1116106"/>
            <a:ext cx="1130469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16,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080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16,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16,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08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16,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349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31-2A7F-644E-A3F5-DC3B6E62F623}" type="datetime4">
              <a:rPr lang="en-US" smtClean="0"/>
              <a:t>March 16, 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4" r:id="rId3"/>
    <p:sldLayoutId id="2147483663" r:id="rId4"/>
    <p:sldLayoutId id="2147483650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u="none" kern="1200">
          <a:solidFill>
            <a:srgbClr val="114F91"/>
          </a:solidFill>
          <a:effectLst>
            <a:innerShdw blurRad="114300">
              <a:schemeClr val="bg1"/>
            </a:innerShdw>
          </a:effectLst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linear_model.html#logistic-regressio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odel_selection.GridSearchCV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0CF62-78A4-D655-7614-720D325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D6B99-F7D5-FAD0-EDA1-03EE73F7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8B0B3AC-44A8-D142-AAF6-9A453466E1A4}" type="slidenum">
              <a:rPr lang="en-VN" smtClean="0"/>
              <a:pPr algn="ctr"/>
              <a:t>1</a:t>
            </a:fld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7712B-B28A-B256-C343-718E2E83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CS231.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1EB-02CD-733F-59FE-6D1CE2E4D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7334" y="3725412"/>
            <a:ext cx="10438019" cy="45944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2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Linear Classifier 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E838D-0A6A-9FC0-FE43-B7160A7D0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7181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641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Histogram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HSV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bin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16 x 16 x 16</a:t>
            </a:r>
          </a:p>
          <a:p>
            <a:pPr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Linear </a:t>
            </a:r>
            <a:r>
              <a:rPr lang="en-US" dirty="0" err="1"/>
              <a:t>Classifer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dirty="0">
                <a:hlinkClick r:id="rId2"/>
              </a:rPr>
              <a:t>https://scikit-learn.org/stable/modules/linear_model.html#logistic-regression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Dùng</a:t>
            </a:r>
            <a:r>
              <a:rPr lang="en-US" dirty="0"/>
              <a:t> ……</a:t>
            </a:r>
          </a:p>
          <a:p>
            <a:pPr lvl="2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5872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415A1-2204-B0A9-2080-A397FE5C8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3A82-24B8-3034-8D03-673DBB45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5A2F-F516-1BFA-830C-8341238C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/>
              <a:t> (</a:t>
            </a:r>
            <a:r>
              <a:rPr lang="en-US">
                <a:hlinkClick r:id="rId2"/>
              </a:rPr>
              <a:t>https://scikit-learn.org/stable/modules/generated/sklearn.model_selection.GridSearchCV.html</a:t>
            </a:r>
            <a:r>
              <a:rPr lang="en-US"/>
              <a:t> 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macro-F1:</a:t>
            </a:r>
          </a:p>
          <a:p>
            <a:pPr lvl="2">
              <a:buFontTx/>
              <a:buChar char="-"/>
            </a:pPr>
            <a:r>
              <a:rPr lang="en-US" i="1" dirty="0"/>
              <a:t>penalty{‘l1’, ‘l2’, ‘</a:t>
            </a:r>
            <a:r>
              <a:rPr lang="en-US" i="1" dirty="0" err="1"/>
              <a:t>elasticnet</a:t>
            </a:r>
            <a:r>
              <a:rPr lang="en-US" i="1" dirty="0"/>
              <a:t>’, None}</a:t>
            </a:r>
          </a:p>
          <a:p>
            <a:pPr lvl="2">
              <a:buFontTx/>
              <a:buChar char="-"/>
            </a:pPr>
            <a:r>
              <a:rPr lang="en-US" i="1" dirty="0">
                <a:solidFill>
                  <a:srgbClr val="222832"/>
                </a:solidFill>
                <a:effectLst/>
                <a:latin typeface="-apple-system"/>
              </a:rPr>
              <a:t>solver{‘</a:t>
            </a:r>
            <a:r>
              <a:rPr lang="en-US" i="1" dirty="0" err="1">
                <a:solidFill>
                  <a:srgbClr val="222832"/>
                </a:solidFill>
                <a:effectLst/>
                <a:latin typeface="-apple-system"/>
              </a:rPr>
              <a:t>lbfgs</a:t>
            </a:r>
            <a:r>
              <a:rPr lang="en-US" i="1" dirty="0">
                <a:solidFill>
                  <a:srgbClr val="222832"/>
                </a:solidFill>
                <a:effectLst/>
                <a:latin typeface="-apple-system"/>
              </a:rPr>
              <a:t>’, ‘</a:t>
            </a:r>
            <a:r>
              <a:rPr lang="en-US" i="1" dirty="0" err="1">
                <a:solidFill>
                  <a:srgbClr val="222832"/>
                </a:solidFill>
                <a:effectLst/>
                <a:latin typeface="-apple-system"/>
              </a:rPr>
              <a:t>liblinear</a:t>
            </a:r>
            <a:r>
              <a:rPr lang="en-US" i="1" dirty="0">
                <a:solidFill>
                  <a:srgbClr val="222832"/>
                </a:solidFill>
                <a:effectLst/>
                <a:latin typeface="-apple-system"/>
              </a:rPr>
              <a:t>’, ‘newton-cg’, ‘newton-</a:t>
            </a:r>
            <a:r>
              <a:rPr lang="en-US" i="1" dirty="0" err="1">
                <a:solidFill>
                  <a:srgbClr val="222832"/>
                </a:solidFill>
                <a:effectLst/>
                <a:latin typeface="-apple-system"/>
              </a:rPr>
              <a:t>cholesky</a:t>
            </a:r>
            <a:r>
              <a:rPr lang="en-US" i="1" dirty="0">
                <a:solidFill>
                  <a:srgbClr val="222832"/>
                </a:solidFill>
                <a:effectLst/>
                <a:latin typeface="-apple-system"/>
              </a:rPr>
              <a:t>’, ‘sag’, ‘saga’}</a:t>
            </a:r>
          </a:p>
          <a:p>
            <a:pPr lvl="2">
              <a:buFontTx/>
              <a:buChar char="-"/>
            </a:pPr>
            <a:endParaRPr lang="en-US" i="1" dirty="0">
              <a:solidFill>
                <a:srgbClr val="222832"/>
              </a:solidFill>
              <a:effectLst/>
              <a:latin typeface="-apple-system"/>
            </a:endParaRPr>
          </a:p>
          <a:p>
            <a:pPr lvl="2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2B96-AA98-577D-3726-2F86EFCE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960DB-8D89-9A68-E7E1-9B773E31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0935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76382&quot;&gt;&lt;property id=&quot;20148&quot; value=&quot;5&quot;/&gt;&lt;property id=&quot;20300&quot; value=&quot;Slide 2 - &amp;quot;Mô tả&amp;quot;&quot;/&gt;&lt;property id=&quot;20307&quot; value=&quot;257&quot;/&gt;&lt;/object&gt;&lt;object type=&quot;3&quot; unique_id=&quot;104092&quot;&gt;&lt;property id=&quot;20148&quot; value=&quot;5&quot;/&gt;&lt;property id=&quot;20300&quot; value=&quot;Slide 3 - &amp;quot;Yêu cầu&amp;quot;&quot;/&gt;&lt;property id=&quot;20307&quot; value=&quot;258&quot;/&gt;&lt;/object&gt;&lt;object type=&quot;3&quot; unique_id=&quot;104093&quot;&gt;&lt;property id=&quot;20148&quot; value=&quot;5&quot;/&gt;&lt;property id=&quot;20300&quot; value=&quot;Slide 4&quot;/&gt;&lt;property id=&quot;20307&quot; value=&quot;259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234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Tahoma</vt:lpstr>
      <vt:lpstr>Times New Roman</vt:lpstr>
      <vt:lpstr>Office Theme</vt:lpstr>
      <vt:lpstr>PowerPoint Presentation</vt:lpstr>
      <vt:lpstr>Mô tả</vt:lpstr>
      <vt:lpstr>Yêu cầu</vt:lpstr>
      <vt:lpstr>Yêu cầu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Mai Tiến Dũng</cp:lastModifiedBy>
  <cp:revision>145</cp:revision>
  <dcterms:created xsi:type="dcterms:W3CDTF">2023-03-03T01:55:04Z</dcterms:created>
  <dcterms:modified xsi:type="dcterms:W3CDTF">2025-03-16T06:51:57Z</dcterms:modified>
</cp:coreProperties>
</file>