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30" d="100"/>
          <a:sy n="130" d="100"/>
        </p:scale>
        <p:origin x="-376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20FD-CF44-2CAF-B0E8-B25EF7AB5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AF323-0369-4724-7849-8AE045D0B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2474D-B15B-9597-AA99-059BC320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2024/02/26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29071-C5A1-88D4-524B-E38F4D08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95ED-08FF-D6FF-6501-3BF2AAF1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729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1B66-132A-1574-CE3A-F3A7D982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ACB7F-1067-3C9F-F31E-E7B2313D3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0E086-D21E-E677-6C6A-689D1C4C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2024/02/26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140B4-F9C3-94A8-BBA5-C27AD6C7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CBE8C-2569-F086-C766-5630EE28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244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9A9F3-08B3-731E-1EA6-B5A0B60A6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9BE5B-A00C-8049-3CA2-29EA44DB1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6E37-A303-26F3-00C6-00671EFA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2024/02/26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77517-849C-48C4-B0D0-DDD07B85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FC42E-D786-6195-37B9-FF072BE3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213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A3A1-6E36-C2A4-2FE0-A5566009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6DF7-E057-613B-4B16-CEBB0AF8F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B533-7703-C6B7-AAF5-AC9D4B7C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2024/02/26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995D-8CF3-A161-D3A5-AF0813DA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9804-23E3-9C4E-C59A-C8AB422F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4748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8221-04B4-F4C2-744F-B007C980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5B6AC-9C08-DC96-F001-57A8DB2D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97854-11E6-314C-C024-270DF803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2024/02/26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6B665-411D-0973-146F-E8EC772A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94624-5E76-D7F9-1B58-6CAC92D2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1619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A60E-38E2-B657-73F7-EF807D81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4A65-C886-77A1-4D9D-7BDDDF903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EBAFA-D00E-1BF0-E854-FD0D15290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C5963-A385-1D47-339D-27B148DA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2024/02/26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AF32E-26F0-6F4E-FCAB-4B745069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B5454-0933-F1CB-DE71-F33A96F7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5634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818D-07DB-A6BF-8672-7AA5BF08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58681-7839-5C17-9113-D4BA4281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120C5-163A-F2D9-6A59-0218D600A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A97AD-23A4-C10C-885B-800F43C25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60664-0E95-7F5C-4010-686D45AE7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3FE1E-A4B3-FA50-5387-943331C5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2024/02/26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7ECC7-49D8-ACD5-77A6-51BA51C5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1D962-BAA0-9BAC-6A95-F3807607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992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3FAB-ECD6-DAE3-C8A7-B39E3CEE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4616B-5B8B-3E64-568D-9E7CF835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2024/02/26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5DEC9-B106-35A5-D5F8-5E5C1C49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B2038-AE9C-A91E-B3AE-C6F2ED8F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9975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6D75A-EAD3-DE4B-A5D6-6EF25518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2024/02/26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405E2-E1A4-6F64-1F9B-AF7F0034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84D1-F78B-7902-7859-0A7316E6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8322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EB47-4DE7-6F91-F032-60A3D47A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7E7D9-6F94-6F88-60CB-D0504ADA8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978DC-CA0B-D5E8-E579-814D79CC6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5DEAE-0CCE-D8AB-5866-A5EBE13F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2024/02/26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4DDD7-7324-81E4-B219-D98DDAE5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B6D72-2D0C-B7A8-C2F7-5DF133E6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660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3262-8FB5-79B2-2FBF-021279F9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D6326-A9DB-EA42-6215-31C5677B8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76213-0D2F-235F-52F4-537CA76E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04DB3-E568-4B77-33B9-BE10E599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2024/02/26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6CFFC-0348-29E3-39F6-B0A38B3D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D878F-6325-6568-E63B-38F3D72C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703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DF345-3E6A-B5D6-D038-BD8BE2F6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30F2-455F-5816-C997-9D679934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A348-B883-BD70-8AD6-4412AEA1E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A6844-D714-1F4A-9FA1-A7F020A69E5A}" type="datetimeFigureOut">
              <a:rPr lang="en-JP" smtClean="0"/>
              <a:t>2024/02/26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8C38-FFC8-8049-817C-8ECFBC28F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2CBCA-323D-1C0D-BDA7-16EF6F98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354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D08-189F-246C-E982-622160389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多層膜ミラーによる</a:t>
            </a:r>
            <a:br>
              <a:rPr lang="en-JP" dirty="0"/>
            </a:br>
            <a:r>
              <a:rPr lang="en-JP" dirty="0"/>
              <a:t>COW効果の測定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F1B91-B9C3-1CC2-B037-5A551341D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34489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9FEE-707F-B4AA-37AF-F2A67E4B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目次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892F-F864-6C93-74D4-9073D44A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実験原理</a:t>
            </a:r>
          </a:p>
          <a:p>
            <a:r>
              <a:rPr lang="en-JP" dirty="0"/>
              <a:t>事前シミュレーション</a:t>
            </a:r>
          </a:p>
          <a:p>
            <a:r>
              <a:rPr lang="en-JP" dirty="0"/>
              <a:t>実験</a:t>
            </a:r>
          </a:p>
          <a:p>
            <a:r>
              <a:rPr lang="en-JP" dirty="0"/>
              <a:t>考察</a:t>
            </a:r>
          </a:p>
          <a:p>
            <a:r>
              <a:rPr lang="en-JP" dirty="0"/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48610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8753-0AF5-8CA0-F7B9-AF3937AF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実験原理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C6A125-4664-F35C-1A44-7EE8A8CC986C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JP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16175-4227-9918-FEE4-240FE6F7BC6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JP" dirty="0"/>
                  <a:t>重力場中の非相対論的中性子はSchrödinger方程式に従う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𝑚𝑔𝑦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JP" dirty="0"/>
              </a:p>
              <a:p>
                <a:pPr marL="0" indent="0">
                  <a:buNone/>
                </a:pPr>
                <a:r>
                  <a:rPr lang="en-JP" dirty="0"/>
                  <a:t>2つの経路でループを作ると位相差が発生、干渉する。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𝐵𝐶𝐸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𝐵𝐷𝐸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JP" dirty="0"/>
              </a:p>
              <a:p>
                <a:pPr marL="0" indent="0">
                  <a:buNone/>
                </a:pPr>
                <a:endParaRPr lang="en-JP" dirty="0"/>
              </a:p>
              <a:p>
                <a:pPr marL="0" indent="0">
                  <a:buNone/>
                </a:pPr>
                <a:endParaRPr lang="en-JP" dirty="0"/>
              </a:p>
              <a:p>
                <a:pPr marL="0" indent="0">
                  <a:buNone/>
                </a:pPr>
                <a:endParaRPr lang="en-JP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16175-4227-9918-FEE4-240FE6F7B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968" t="-332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2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7F83-A755-395E-9EE9-F887FEF2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27DFD-FDB8-4049-114A-561D2354919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F081F-6BE8-C304-FAEF-175B6CADC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5267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45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多層膜ミラーによる COW効果の測定</vt:lpstr>
      <vt:lpstr>目次</vt:lpstr>
      <vt:lpstr>実験原理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多層膜ミラーによる COW効果の測定</dc:title>
  <dc:creator>齊藤 巧磨</dc:creator>
  <cp:lastModifiedBy>齊藤 巧磨</cp:lastModifiedBy>
  <cp:revision>1</cp:revision>
  <dcterms:created xsi:type="dcterms:W3CDTF">2024-02-26T09:14:02Z</dcterms:created>
  <dcterms:modified xsi:type="dcterms:W3CDTF">2024-02-26T11:38:09Z</dcterms:modified>
</cp:coreProperties>
</file>