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9f1b0cee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9f1b0cee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9f1b0cee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9f1b0cee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9f1b0cee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9f1b0cee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9f1b0ce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9f1b0ce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9f1b0cee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9f1b0cee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9f1b0cee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9f1b0cee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9f1b0cee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9f1b0cee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9f1b0cee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9f1b0cee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9f1b0cee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9f1b0cee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9f1b0cee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9f1b0cee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9f1b0cee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9f1b0cee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Flask Form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Forms and Flash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Code Along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Expand the code from the previous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a string field for breed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Save the input to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session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Send a flash message to the user indicating their choice of breed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Only a few extra lines of code needed!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 to add them on your own first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lecture will serve as a code-along lecture for an example 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we can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flask_wtf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wtforms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packages to quickly create forms from our flask python scripts.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discuss the main components to creating a form.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Configure a secret key for security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WTForm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Fields for each part of the form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up a View Function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methods = [‘GET’,’POST’]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an instance of Form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Handle form submission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Form Fields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Every possible HTML form field has a corresponding wtforms class you can import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tforms also has validators you can easily insert.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Validators can perform checks on the form data, such as requiring a field to be filled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show how to use Flask’s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session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 to grab the information provided in the form and pass it to another template.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we will later on save this information once we understand databases with Flask.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Form Fields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Flashing Messages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we want to send a message to the user that we don’t need to save or fix permanently to the template page.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flash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message to the user that can then be closed.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makes this easy, let’s see how its done!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