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Overpas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7B95B8-1E67-419E-AD96-88BA5631FE2C}">
  <a:tblStyle styleId="{7C7B95B8-1E67-419E-AD96-88BA5631FE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-bold.fntdata"/><Relationship Id="rId50" Type="http://schemas.openxmlformats.org/officeDocument/2006/relationships/font" Target="fonts/Overpass-regular.fntdata"/><Relationship Id="rId53" Type="http://schemas.openxmlformats.org/officeDocument/2006/relationships/font" Target="fonts/Overpass-boldItalic.fntdata"/><Relationship Id="rId52" Type="http://schemas.openxmlformats.org/officeDocument/2006/relationships/font" Target="fonts/Overpas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f389455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f38945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f38945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9f38945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f389455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f389455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f389455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f389455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f38945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f38945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f38945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f38945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f38945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f38945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f389455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f389455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aa4488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aa4488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a44880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a44880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38945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38945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a44880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a44880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aa44880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aa44880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aa44880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aa44880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aa44880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aa44880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aa44880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aa44880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aa44880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aa44880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aa44880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aa44880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aa44880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aa44880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aa44880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aa44880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aa44880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aa44880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38945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38945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aa44880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aa44880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a44880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a44880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a448803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a44880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aa44880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aa44880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aa44880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aa44880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aa448803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aa448803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aa44880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aa44880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a44880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a44880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aa44880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aa44880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a448803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aa448803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f38945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f38945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aa448803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aa448803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f389455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f389455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f38945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f38945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f38945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f38945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f38945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f38945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f38945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f38945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working with Databases, we’ll do the following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SQLite Database in a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in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basic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Setup SQLite Database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 SQLite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Flask App for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our application into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directly link to a table in a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create the table manually with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simply create a Model class in Python that generates the table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creating a FlaskForm, for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db.Model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provide a table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table columns as attributes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methods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__init__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__repr__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 CRUD on Model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walk through a basic example of performing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- Create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- Read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 - Update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 - Delete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show our CRUD operations being performed manually in a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just to understand the syntax, typically a lot of this will be automated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Migrate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showed how to create a database and then perform CRUD using Flask-SQLAlchemy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describe how to utilize migrations!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Model for a Database table you will sometimes need to make adjustments to the model, such as adding a new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Upon making these changes, you will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these changes in order to update the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how to grab user information through Forms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on top of this understanding by linking our Flask applications to a database so we can save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Flask-Migrate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make adjustments in our Model class, and then make sure they take effect in the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4 main commands used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the FLASK_APP environment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xport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don’t set the flask app, then you will get an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 Could not locate Flask application. You did not provide the FLASK_APP environment variable.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the migrations_instructions.txt file!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init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migrations directory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migrate -m “some message”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upgrade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Updates the database with the migration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for larger projects you will have multiple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models may have a relationship to each other, for example a Model for Puppies and another Model for their 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model relationships, we need to review Primary Keys and Foreign Keys in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Identifier Column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in another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 Tag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National ID Number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(Foreign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more complex relationships.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let’s work through an example of connecting 2 tables together by connecting their respective models in the application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{7C7B95B8-1E67-419E-AD96-88BA5631FE2C}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3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finally learned enough to make a real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Information through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Supplied Information in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back saved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Adoption Site with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New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Puppies from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options for approaching this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Follow along with suggested steps in instructions.txt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viewing example solution outcome, just begin coding!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suggested steps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Copy/Paste or Duplicate the 03-Databases-in-Views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an Owners Model (similar to model from 02-Relationships lectures)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relationship between puppies and owners (one-to-one)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* * 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Create a view and form that lets you add new owners to your database, when you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view and form that lets you add new owners to your database, when you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lots of possible solutions!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advantage of the code we’ve already written in previous topic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overwrite existing provided note files, instead make copies.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{7C7B95B8-1E67-419E-AD96-88BA5631FE2C}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Breed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Eye Color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Rufus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Sammy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Shepard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Frankie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Retriever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Typically, when working with any SQL database, you would need to learn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Puppies …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 with the aid of some useful libraries we will be able to use pure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and Flask can connect to a variety of SQL Database engines, including PostgreSQL, MySQL, SQLite,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is a simple SQL database engine that comes with Flask and can handle all our needs.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(despite its name) can actually scale quite well for basic applications (100,000 hits per day).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connect Python, Flask, and SQL together we will need an ORM (Object Relational Mapper)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ORM will allow us to directly use Python instead of SQL syntax to create, edit, update, and delete from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ORM for Python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extension that allows for an easy connection of Flask with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Flask-SQLAlchemy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