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5B55C0-88A8-4866-A652-C549049499C9}">
  <a:tblStyle styleId="{F35B55C0-88A8-4866-A652-C54904949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{F35B55C0-88A8-4866-A652-C549049499C9}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