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2CEF1-D950-4EB7-A829-7B68AE11AFF8}">
  <a:tblStyle styleId="{3502CEF1-D950-4EB7-A829-7B68AE11AF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{3502CEF1-D950-4EB7-A829-7B68AE11AFF8}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