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Your Instructor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 Portilla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Head of Data Science at Pierian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and Consulting in Python, DS, ML, SQL, Data, etc…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Teach technical courses online at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