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 name="Shape 38"/>
        <p:cNvGrpSpPr/>
        <p:nvPr/>
      </p:nvGrpSpPr>
      <p:grpSpPr>
        <a:xfrm>
          <a:off x="0" y="0"/>
          <a:ext cx="0" cy="0"/>
          <a:chOff x="0" y="0"/>
          <a:chExt cx="0" cy="0"/>
        </a:xfrm>
      </p:grpSpPr>
      <p:sp>
        <p:nvSpPr>
          <p:cNvPr id="39" name="Shape 3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40" name="Shape 4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 name="Shape 45"/>
        <p:cNvGrpSpPr/>
        <p:nvPr/>
      </p:nvGrpSpPr>
      <p:grpSpPr>
        <a:xfrm>
          <a:off x="0" y="0"/>
          <a:ext cx="0" cy="0"/>
          <a:chOff x="0" y="0"/>
          <a:chExt cx="0" cy="0"/>
        </a:xfrm>
      </p:grpSpPr>
      <p:sp>
        <p:nvSpPr>
          <p:cNvPr id="46" name="Shape 4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47" name="Shape 4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 name="Shape 51"/>
        <p:cNvGrpSpPr/>
        <p:nvPr/>
      </p:nvGrpSpPr>
      <p:grpSpPr>
        <a:xfrm>
          <a:off x="0" y="0"/>
          <a:ext cx="0" cy="0"/>
          <a:chOff x="0" y="0"/>
          <a:chExt cx="0" cy="0"/>
        </a:xfrm>
      </p:grpSpPr>
      <p:sp>
        <p:nvSpPr>
          <p:cNvPr id="52" name="Shape 5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53" name="Shape 5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0" name="Shape 10"/>
        <p:cNvGrpSpPr/>
        <p:nvPr/>
      </p:nvGrpSpPr>
      <p:grpSpPr>
        <a:xfrm>
          <a:off x="0" y="0"/>
          <a:ext cx="0" cy="0"/>
          <a:chOff x="0" y="0"/>
          <a:chExt cx="0" cy="0"/>
        </a:xfrm>
      </p:grpSpPr>
      <p:sp>
        <p:nvSpPr>
          <p:cNvPr id="11" name="Shape 11"/>
          <p:cNvSpPr txBox="1"/>
          <p:nvPr>
            <p:ph type="ctrTitle"/>
          </p:nvPr>
        </p:nvSpPr>
        <p:spPr>
          <a:xfrm>
            <a:off x="457200" y="563759"/>
            <a:ext cx="8229600" cy="3009600"/>
          </a:xfrm>
          <a:prstGeom prst="rect">
            <a:avLst/>
          </a:prstGeom>
        </p:spPr>
        <p:txBody>
          <a:bodyPr anchorCtr="0" anchor="t" bIns="91425" lIns="91425" rIns="91425" tIns="91425"/>
          <a:lstStyle>
            <a:lvl1pPr lvl="0">
              <a:spcBef>
                <a:spcPts val="0"/>
              </a:spcBef>
              <a:buSzPct val="100000"/>
              <a:defRPr sz="7200"/>
            </a:lvl1pPr>
            <a:lvl2pPr lvl="1">
              <a:spcBef>
                <a:spcPts val="0"/>
              </a:spcBef>
              <a:buSzPct val="100000"/>
              <a:defRPr sz="7200"/>
            </a:lvl2pPr>
            <a:lvl3pPr lvl="2">
              <a:spcBef>
                <a:spcPts val="0"/>
              </a:spcBef>
              <a:buSzPct val="100000"/>
              <a:defRPr sz="7200"/>
            </a:lvl3pPr>
            <a:lvl4pPr lvl="3">
              <a:spcBef>
                <a:spcPts val="0"/>
              </a:spcBef>
              <a:buSzPct val="100000"/>
              <a:defRPr sz="7200"/>
            </a:lvl4pPr>
            <a:lvl5pPr lvl="4">
              <a:spcBef>
                <a:spcPts val="0"/>
              </a:spcBef>
              <a:buSzPct val="100000"/>
              <a:defRPr sz="7200"/>
            </a:lvl5pPr>
            <a:lvl6pPr lvl="5">
              <a:spcBef>
                <a:spcPts val="0"/>
              </a:spcBef>
              <a:buSzPct val="100000"/>
              <a:defRPr sz="7200"/>
            </a:lvl6pPr>
            <a:lvl7pPr lvl="6">
              <a:spcBef>
                <a:spcPts val="0"/>
              </a:spcBef>
              <a:buSzPct val="100000"/>
              <a:defRPr sz="7200"/>
            </a:lvl7pPr>
            <a:lvl8pPr lvl="7">
              <a:spcBef>
                <a:spcPts val="0"/>
              </a:spcBef>
              <a:buSzPct val="100000"/>
              <a:defRPr sz="7200"/>
            </a:lvl8pPr>
            <a:lvl9pPr lvl="8">
              <a:spcBef>
                <a:spcPts val="0"/>
              </a:spcBef>
              <a:buSzPct val="100000"/>
              <a:defRPr sz="7200"/>
            </a:lvl9pPr>
          </a:lstStyle>
          <a:p/>
        </p:txBody>
      </p:sp>
      <p:sp>
        <p:nvSpPr>
          <p:cNvPr id="12" name="Shape 12"/>
          <p:cNvSpPr txBox="1"/>
          <p:nvPr>
            <p:ph idx="1" type="subTitle"/>
          </p:nvPr>
        </p:nvSpPr>
        <p:spPr>
          <a:xfrm>
            <a:off x="457200" y="3716392"/>
            <a:ext cx="8229600" cy="1232699"/>
          </a:xfrm>
          <a:prstGeom prst="rect">
            <a:avLst/>
          </a:prstGeom>
        </p:spPr>
        <p:txBody>
          <a:bodyPr anchorCtr="0" anchor="t" bIns="91425" lIns="91425" rIns="91425" tIns="91425"/>
          <a:lstStyle>
            <a:lvl1pPr lvl="0">
              <a:spcBef>
                <a:spcPts val="0"/>
              </a:spcBef>
              <a:buClr>
                <a:schemeClr val="dk2"/>
              </a:buClr>
              <a:buSzPct val="100000"/>
              <a:buNone/>
              <a:defRPr sz="4800">
                <a:solidFill>
                  <a:schemeClr val="dk2"/>
                </a:solidFill>
              </a:defRPr>
            </a:lvl1pPr>
            <a:lvl2pPr lvl="1">
              <a:spcBef>
                <a:spcPts val="0"/>
              </a:spcBef>
              <a:buClr>
                <a:schemeClr val="dk2"/>
              </a:buClr>
              <a:buSzPct val="100000"/>
              <a:buNone/>
              <a:defRPr sz="4800">
                <a:solidFill>
                  <a:schemeClr val="dk2"/>
                </a:solidFill>
              </a:defRPr>
            </a:lvl2pPr>
            <a:lvl3pPr lvl="2">
              <a:spcBef>
                <a:spcPts val="0"/>
              </a:spcBef>
              <a:buClr>
                <a:schemeClr val="dk2"/>
              </a:buClr>
              <a:buSzPct val="100000"/>
              <a:buNone/>
              <a:defRPr sz="4800">
                <a:solidFill>
                  <a:schemeClr val="dk2"/>
                </a:solidFill>
              </a:defRPr>
            </a:lvl3pPr>
            <a:lvl4pPr lvl="3">
              <a:spcBef>
                <a:spcPts val="0"/>
              </a:spcBef>
              <a:buClr>
                <a:schemeClr val="dk2"/>
              </a:buClr>
              <a:buSzPct val="100000"/>
              <a:buNone/>
              <a:defRPr sz="4800">
                <a:solidFill>
                  <a:schemeClr val="dk2"/>
                </a:solidFill>
              </a:defRPr>
            </a:lvl4pPr>
            <a:lvl5pPr lvl="4">
              <a:spcBef>
                <a:spcPts val="0"/>
              </a:spcBef>
              <a:buClr>
                <a:schemeClr val="dk2"/>
              </a:buClr>
              <a:buSzPct val="100000"/>
              <a:buNone/>
              <a:defRPr sz="4800">
                <a:solidFill>
                  <a:schemeClr val="dk2"/>
                </a:solidFill>
              </a:defRPr>
            </a:lvl5pPr>
            <a:lvl6pPr lvl="5">
              <a:spcBef>
                <a:spcPts val="0"/>
              </a:spcBef>
              <a:buClr>
                <a:schemeClr val="dk2"/>
              </a:buClr>
              <a:buSzPct val="100000"/>
              <a:buNone/>
              <a:defRPr sz="4800">
                <a:solidFill>
                  <a:schemeClr val="dk2"/>
                </a:solidFill>
              </a:defRPr>
            </a:lvl6pPr>
            <a:lvl7pPr lvl="6">
              <a:spcBef>
                <a:spcPts val="0"/>
              </a:spcBef>
              <a:buClr>
                <a:schemeClr val="dk2"/>
              </a:buClr>
              <a:buSzPct val="100000"/>
              <a:buNone/>
              <a:defRPr sz="4800">
                <a:solidFill>
                  <a:schemeClr val="dk2"/>
                </a:solidFill>
              </a:defRPr>
            </a:lvl7pPr>
            <a:lvl8pPr lvl="7">
              <a:spcBef>
                <a:spcPts val="0"/>
              </a:spcBef>
              <a:buClr>
                <a:schemeClr val="dk2"/>
              </a:buClr>
              <a:buSzPct val="100000"/>
              <a:buNone/>
              <a:defRPr sz="4800">
                <a:solidFill>
                  <a:schemeClr val="dk2"/>
                </a:solidFill>
              </a:defRPr>
            </a:lvl8pPr>
            <a:lvl9pPr lvl="8">
              <a:spcBef>
                <a:spcPts val="0"/>
              </a:spcBef>
              <a:buClr>
                <a:schemeClr val="dk2"/>
              </a:buClr>
              <a:buSzPct val="100000"/>
              <a:buNone/>
              <a:defRPr sz="4800">
                <a:solidFill>
                  <a:schemeClr val="dk2"/>
                </a:solidFill>
              </a:defRPr>
            </a:lvl9pPr>
          </a:lstStyle>
          <a:p/>
        </p:txBody>
      </p:sp>
      <p:cxnSp>
        <p:nvCxnSpPr>
          <p:cNvPr id="13" name="Shape 13"/>
          <p:cNvCxnSpPr/>
          <p:nvPr/>
        </p:nvCxnSpPr>
        <p:spPr>
          <a:xfrm>
            <a:off x="457200" y="411479"/>
            <a:ext cx="8229600" cy="0"/>
          </a:xfrm>
          <a:prstGeom prst="straightConnector1">
            <a:avLst/>
          </a:prstGeom>
          <a:noFill/>
          <a:ln cap="flat" cmpd="sng" w="57150">
            <a:solidFill>
              <a:schemeClr val="accent1"/>
            </a:solidFill>
            <a:prstDash val="solid"/>
            <a:round/>
            <a:headEnd len="med" w="med" type="none"/>
            <a:tailEnd len="med" w="med" type="none"/>
          </a:ln>
        </p:spPr>
      </p:cxnSp>
      <p:cxnSp>
        <p:nvCxnSpPr>
          <p:cNvPr id="14" name="Shape 14"/>
          <p:cNvCxnSpPr/>
          <p:nvPr/>
        </p:nvCxnSpPr>
        <p:spPr>
          <a:xfrm>
            <a:off x="457200" y="3633382"/>
            <a:ext cx="8229600" cy="0"/>
          </a:xfrm>
          <a:prstGeom prst="straightConnector1">
            <a:avLst/>
          </a:prstGeom>
          <a:noFill/>
          <a:ln cap="flat" cmpd="sng" w="57150">
            <a:solidFill>
              <a:schemeClr val="accent1"/>
            </a:solidFill>
            <a:prstDash val="solid"/>
            <a:round/>
            <a:headEnd len="med" w="med" type="none"/>
            <a:tailEnd len="med" w="med" type="none"/>
          </a:ln>
        </p:spPr>
      </p:cxnSp>
      <p:sp>
        <p:nvSpPr>
          <p:cNvPr id="15" name="Shape 15"/>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457200" y="205978"/>
            <a:ext cx="8229600" cy="857400"/>
          </a:xfrm>
          <a:prstGeom prst="rect">
            <a:avLst/>
          </a:prstGeom>
        </p:spPr>
        <p:txBody>
          <a:bodyPr anchorCtr="0" anchor="b" bIns="91425" lIns="91425" rIns="91425" tIns="91425"/>
          <a:lstStyle>
            <a:lvl1pPr lvl="0">
              <a:spcBef>
                <a:spcPts val="0"/>
              </a:spcBef>
              <a:defRPr>
                <a:solidFill>
                  <a:srgbClr val="DA0002"/>
                </a:solidFill>
              </a:defRPr>
            </a:lvl1pPr>
            <a:lvl2pPr lvl="1">
              <a:spcBef>
                <a:spcPts val="0"/>
              </a:spcBef>
              <a:defRPr>
                <a:solidFill>
                  <a:srgbClr val="DA0002"/>
                </a:solidFill>
              </a:defRPr>
            </a:lvl2pPr>
            <a:lvl3pPr lvl="2">
              <a:spcBef>
                <a:spcPts val="0"/>
              </a:spcBef>
              <a:defRPr>
                <a:solidFill>
                  <a:srgbClr val="DA0002"/>
                </a:solidFill>
              </a:defRPr>
            </a:lvl3pPr>
            <a:lvl4pPr lvl="3">
              <a:spcBef>
                <a:spcPts val="0"/>
              </a:spcBef>
              <a:defRPr>
                <a:solidFill>
                  <a:srgbClr val="DA0002"/>
                </a:solidFill>
              </a:defRPr>
            </a:lvl4pPr>
            <a:lvl5pPr lvl="4">
              <a:spcBef>
                <a:spcPts val="0"/>
              </a:spcBef>
              <a:defRPr>
                <a:solidFill>
                  <a:srgbClr val="DA0002"/>
                </a:solidFill>
              </a:defRPr>
            </a:lvl5pPr>
            <a:lvl6pPr lvl="5">
              <a:spcBef>
                <a:spcPts val="0"/>
              </a:spcBef>
              <a:defRPr>
                <a:solidFill>
                  <a:srgbClr val="DA0002"/>
                </a:solidFill>
              </a:defRPr>
            </a:lvl6pPr>
            <a:lvl7pPr lvl="6">
              <a:spcBef>
                <a:spcPts val="0"/>
              </a:spcBef>
              <a:defRPr>
                <a:solidFill>
                  <a:srgbClr val="DA0002"/>
                </a:solidFill>
              </a:defRPr>
            </a:lvl7pPr>
            <a:lvl8pPr lvl="7">
              <a:spcBef>
                <a:spcPts val="0"/>
              </a:spcBef>
              <a:defRPr>
                <a:solidFill>
                  <a:srgbClr val="DA0002"/>
                </a:solidFill>
              </a:defRPr>
            </a:lvl8pPr>
            <a:lvl9pPr lvl="8">
              <a:spcBef>
                <a:spcPts val="0"/>
              </a:spcBef>
              <a:defRPr>
                <a:solidFill>
                  <a:srgbClr val="DA0002"/>
                </a:solidFill>
              </a:defRPr>
            </a:lvl9pPr>
          </a:lstStyle>
          <a:p/>
        </p:txBody>
      </p:sp>
      <p:sp>
        <p:nvSpPr>
          <p:cNvPr id="18" name="Shape 18"/>
          <p:cNvSpPr txBox="1"/>
          <p:nvPr>
            <p:ph idx="1" type="body"/>
          </p:nvPr>
        </p:nvSpPr>
        <p:spPr>
          <a:xfrm>
            <a:off x="457200" y="1200150"/>
            <a:ext cx="8229600" cy="3725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cxnSp>
        <p:nvCxnSpPr>
          <p:cNvPr id="19" name="Shape 19"/>
          <p:cNvCxnSpPr/>
          <p:nvPr/>
        </p:nvCxnSpPr>
        <p:spPr>
          <a:xfrm>
            <a:off x="457200" y="1143000"/>
            <a:ext cx="8229600" cy="0"/>
          </a:xfrm>
          <a:prstGeom prst="straightConnector1">
            <a:avLst/>
          </a:prstGeom>
          <a:noFill/>
          <a:ln cap="flat" cmpd="sng" w="50800">
            <a:solidFill>
              <a:srgbClr val="DA0002"/>
            </a:solidFill>
            <a:prstDash val="solid"/>
            <a:round/>
            <a:headEnd len="med" w="med" type="none"/>
            <a:tailEnd len="med" w="med" type="none"/>
          </a:ln>
        </p:spPr>
      </p:cxnSp>
      <p:sp>
        <p:nvSpPr>
          <p:cNvPr id="20" name="Shape 20"/>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txBox="1"/>
          <p:nvPr>
            <p:ph type="title"/>
          </p:nvPr>
        </p:nvSpPr>
        <p:spPr>
          <a:xfrm>
            <a:off x="457200" y="205978"/>
            <a:ext cx="8229600" cy="857400"/>
          </a:xfrm>
          <a:prstGeom prst="rect">
            <a:avLst/>
          </a:prstGeom>
        </p:spPr>
        <p:txBody>
          <a:bodyPr anchorCtr="0" anchor="b" bIns="91425" lIns="91425" rIns="91425" tIns="91425"/>
          <a:lstStyle>
            <a:lvl1pPr lvl="0">
              <a:spcBef>
                <a:spcPts val="0"/>
              </a:spcBef>
              <a:defRPr>
                <a:solidFill>
                  <a:srgbClr val="DA0002"/>
                </a:solidFill>
              </a:defRPr>
            </a:lvl1pPr>
            <a:lvl2pPr lvl="1">
              <a:spcBef>
                <a:spcPts val="0"/>
              </a:spcBef>
              <a:defRPr>
                <a:solidFill>
                  <a:srgbClr val="DA0002"/>
                </a:solidFill>
              </a:defRPr>
            </a:lvl2pPr>
            <a:lvl3pPr lvl="2">
              <a:spcBef>
                <a:spcPts val="0"/>
              </a:spcBef>
              <a:defRPr>
                <a:solidFill>
                  <a:srgbClr val="DA0002"/>
                </a:solidFill>
              </a:defRPr>
            </a:lvl3pPr>
            <a:lvl4pPr lvl="3">
              <a:spcBef>
                <a:spcPts val="0"/>
              </a:spcBef>
              <a:defRPr>
                <a:solidFill>
                  <a:srgbClr val="DA0002"/>
                </a:solidFill>
              </a:defRPr>
            </a:lvl4pPr>
            <a:lvl5pPr lvl="4">
              <a:spcBef>
                <a:spcPts val="0"/>
              </a:spcBef>
              <a:defRPr>
                <a:solidFill>
                  <a:srgbClr val="DA0002"/>
                </a:solidFill>
              </a:defRPr>
            </a:lvl5pPr>
            <a:lvl6pPr lvl="5">
              <a:spcBef>
                <a:spcPts val="0"/>
              </a:spcBef>
              <a:defRPr>
                <a:solidFill>
                  <a:srgbClr val="DA0002"/>
                </a:solidFill>
              </a:defRPr>
            </a:lvl6pPr>
            <a:lvl7pPr lvl="6">
              <a:spcBef>
                <a:spcPts val="0"/>
              </a:spcBef>
              <a:defRPr>
                <a:solidFill>
                  <a:srgbClr val="DA0002"/>
                </a:solidFill>
              </a:defRPr>
            </a:lvl7pPr>
            <a:lvl8pPr lvl="7">
              <a:spcBef>
                <a:spcPts val="0"/>
              </a:spcBef>
              <a:defRPr>
                <a:solidFill>
                  <a:srgbClr val="DA0002"/>
                </a:solidFill>
              </a:defRPr>
            </a:lvl8pPr>
            <a:lvl9pPr lvl="8">
              <a:spcBef>
                <a:spcPts val="0"/>
              </a:spcBef>
              <a:defRPr>
                <a:solidFill>
                  <a:srgbClr val="DA0002"/>
                </a:solidFill>
              </a:defRPr>
            </a:lvl9pPr>
          </a:lstStyle>
          <a:p/>
        </p:txBody>
      </p:sp>
      <p:sp>
        <p:nvSpPr>
          <p:cNvPr id="23" name="Shape 23"/>
          <p:cNvSpPr txBox="1"/>
          <p:nvPr>
            <p:ph idx="1" type="body"/>
          </p:nvPr>
        </p:nvSpPr>
        <p:spPr>
          <a:xfrm>
            <a:off x="457200" y="1200150"/>
            <a:ext cx="3994500" cy="3725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4" name="Shape 24"/>
          <p:cNvSpPr txBox="1"/>
          <p:nvPr>
            <p:ph idx="2" type="body"/>
          </p:nvPr>
        </p:nvSpPr>
        <p:spPr>
          <a:xfrm>
            <a:off x="4692273" y="1200150"/>
            <a:ext cx="3994500" cy="3725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cxnSp>
        <p:nvCxnSpPr>
          <p:cNvPr id="25" name="Shape 25"/>
          <p:cNvCxnSpPr/>
          <p:nvPr/>
        </p:nvCxnSpPr>
        <p:spPr>
          <a:xfrm>
            <a:off x="457200" y="1143000"/>
            <a:ext cx="8229600" cy="0"/>
          </a:xfrm>
          <a:prstGeom prst="straightConnector1">
            <a:avLst/>
          </a:prstGeom>
          <a:noFill/>
          <a:ln cap="flat" cmpd="sng" w="50800">
            <a:solidFill>
              <a:srgbClr val="DA0002"/>
            </a:solidFill>
            <a:prstDash val="solid"/>
            <a:round/>
            <a:headEnd len="med" w="med" type="none"/>
            <a:tailEnd len="med" w="med" type="none"/>
          </a:ln>
        </p:spPr>
      </p:cxnSp>
      <p:sp>
        <p:nvSpPr>
          <p:cNvPr id="26" name="Shape 26"/>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7" name="Shape 27"/>
        <p:cNvGrpSpPr/>
        <p:nvPr/>
      </p:nvGrpSpPr>
      <p:grpSpPr>
        <a:xfrm>
          <a:off x="0" y="0"/>
          <a:ext cx="0" cy="0"/>
          <a:chOff x="0" y="0"/>
          <a:chExt cx="0" cy="0"/>
        </a:xfrm>
      </p:grpSpPr>
      <p:sp>
        <p:nvSpPr>
          <p:cNvPr id="28" name="Shape 28"/>
          <p:cNvSpPr txBox="1"/>
          <p:nvPr>
            <p:ph type="title"/>
          </p:nvPr>
        </p:nvSpPr>
        <p:spPr>
          <a:xfrm>
            <a:off x="457200" y="205978"/>
            <a:ext cx="8229600" cy="8574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cxnSp>
        <p:nvCxnSpPr>
          <p:cNvPr id="29" name="Shape 29"/>
          <p:cNvCxnSpPr/>
          <p:nvPr/>
        </p:nvCxnSpPr>
        <p:spPr>
          <a:xfrm>
            <a:off x="457200" y="1143000"/>
            <a:ext cx="8229600" cy="0"/>
          </a:xfrm>
          <a:prstGeom prst="straightConnector1">
            <a:avLst/>
          </a:prstGeom>
          <a:noFill/>
          <a:ln cap="flat" cmpd="sng" w="50800">
            <a:solidFill>
              <a:schemeClr val="accent1"/>
            </a:solidFill>
            <a:prstDash val="solid"/>
            <a:round/>
            <a:headEnd len="med" w="med" type="none"/>
            <a:tailEnd len="med" w="med" type="none"/>
          </a:ln>
        </p:spPr>
      </p:cxnSp>
      <p:sp>
        <p:nvSpPr>
          <p:cNvPr id="30" name="Shape 30"/>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1" name="Shape 31"/>
        <p:cNvGrpSpPr/>
        <p:nvPr/>
      </p:nvGrpSpPr>
      <p:grpSpPr>
        <a:xfrm>
          <a:off x="0" y="0"/>
          <a:ext cx="0" cy="0"/>
          <a:chOff x="0" y="0"/>
          <a:chExt cx="0" cy="0"/>
        </a:xfrm>
      </p:grpSpPr>
      <p:sp>
        <p:nvSpPr>
          <p:cNvPr id="32" name="Shape 32"/>
          <p:cNvSpPr txBox="1"/>
          <p:nvPr>
            <p:ph idx="1" type="body"/>
          </p:nvPr>
        </p:nvSpPr>
        <p:spPr>
          <a:xfrm>
            <a:off x="457200" y="4406309"/>
            <a:ext cx="8229600" cy="519599"/>
          </a:xfrm>
          <a:prstGeom prst="rect">
            <a:avLst/>
          </a:prstGeom>
        </p:spPr>
        <p:txBody>
          <a:bodyPr anchorCtr="0" anchor="t" bIns="91425" lIns="91425" rIns="91425" tIns="91425"/>
          <a:lstStyle>
            <a:lvl1pPr lvl="0" algn="ctr">
              <a:spcBef>
                <a:spcPts val="0"/>
              </a:spcBef>
              <a:buSzPct val="100000"/>
              <a:buNone/>
              <a:defRPr sz="1800"/>
            </a:lvl1pPr>
          </a:lstStyle>
          <a:p/>
        </p:txBody>
      </p:sp>
      <p:cxnSp>
        <p:nvCxnSpPr>
          <p:cNvPr id="33" name="Shape 33"/>
          <p:cNvCxnSpPr/>
          <p:nvPr/>
        </p:nvCxnSpPr>
        <p:spPr>
          <a:xfrm>
            <a:off x="457200" y="4317760"/>
            <a:ext cx="8229600" cy="0"/>
          </a:xfrm>
          <a:prstGeom prst="straightConnector1">
            <a:avLst/>
          </a:prstGeom>
          <a:noFill/>
          <a:ln cap="flat" cmpd="sng" w="50800">
            <a:solidFill>
              <a:schemeClr val="lt2"/>
            </a:solidFill>
            <a:prstDash val="solid"/>
            <a:round/>
            <a:headEnd len="med" w="med" type="none"/>
            <a:tailEnd len="med" w="med" type="none"/>
          </a:ln>
        </p:spPr>
      </p:cxnSp>
      <p:sp>
        <p:nvSpPr>
          <p:cNvPr id="34" name="Shape 34"/>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35" name="Shape 35"/>
        <p:cNvGrpSpPr/>
        <p:nvPr/>
      </p:nvGrpSpPr>
      <p:grpSpPr>
        <a:xfrm>
          <a:off x="0" y="0"/>
          <a:ext cx="0" cy="0"/>
          <a:chOff x="0" y="0"/>
          <a:chExt cx="0" cy="0"/>
        </a:xfrm>
      </p:grpSpPr>
      <p:cxnSp>
        <p:nvCxnSpPr>
          <p:cNvPr id="36" name="Shape 36"/>
          <p:cNvCxnSpPr/>
          <p:nvPr/>
        </p:nvCxnSpPr>
        <p:spPr>
          <a:xfrm>
            <a:off x="457200" y="113139"/>
            <a:ext cx="8229600" cy="0"/>
          </a:xfrm>
          <a:prstGeom prst="straightConnector1">
            <a:avLst/>
          </a:prstGeom>
          <a:noFill/>
          <a:ln cap="flat" cmpd="sng" w="50800">
            <a:solidFill>
              <a:schemeClr val="lt2"/>
            </a:solidFill>
            <a:prstDash val="solid"/>
            <a:round/>
            <a:headEnd len="med" w="med" type="none"/>
            <a:tailEnd len="med" w="med" type="none"/>
          </a:ln>
        </p:spPr>
      </p:cxnSp>
      <p:sp>
        <p:nvSpPr>
          <p:cNvPr id="37" name="Shape 37"/>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05978"/>
            <a:ext cx="8229600" cy="857400"/>
          </a:xfrm>
          <a:prstGeom prst="rect">
            <a:avLst/>
          </a:prstGeom>
          <a:noFill/>
          <a:ln>
            <a:noFill/>
          </a:ln>
        </p:spPr>
        <p:txBody>
          <a:bodyPr anchorCtr="0" anchor="b" bIns="91425" lIns="91425" rIns="91425" tIns="91425"/>
          <a:lstStyle>
            <a:lvl1pPr lvl="0">
              <a:spcBef>
                <a:spcPts val="0"/>
              </a:spcBef>
              <a:buClr>
                <a:schemeClr val="accent1"/>
              </a:buClr>
              <a:buSzPct val="100000"/>
              <a:buNone/>
              <a:defRPr b="1" sz="3600">
                <a:solidFill>
                  <a:schemeClr val="accent1"/>
                </a:solidFill>
              </a:defRPr>
            </a:lvl1pPr>
            <a:lvl2pPr lvl="1">
              <a:spcBef>
                <a:spcPts val="0"/>
              </a:spcBef>
              <a:buClr>
                <a:schemeClr val="accent1"/>
              </a:buClr>
              <a:buSzPct val="100000"/>
              <a:buNone/>
              <a:defRPr b="1" sz="3600">
                <a:solidFill>
                  <a:schemeClr val="accent1"/>
                </a:solidFill>
              </a:defRPr>
            </a:lvl2pPr>
            <a:lvl3pPr lvl="2">
              <a:spcBef>
                <a:spcPts val="0"/>
              </a:spcBef>
              <a:buClr>
                <a:schemeClr val="accent1"/>
              </a:buClr>
              <a:buSzPct val="100000"/>
              <a:buNone/>
              <a:defRPr b="1" sz="3600">
                <a:solidFill>
                  <a:schemeClr val="accent1"/>
                </a:solidFill>
              </a:defRPr>
            </a:lvl3pPr>
            <a:lvl4pPr lvl="3">
              <a:spcBef>
                <a:spcPts val="0"/>
              </a:spcBef>
              <a:buClr>
                <a:schemeClr val="accent1"/>
              </a:buClr>
              <a:buSzPct val="100000"/>
              <a:buNone/>
              <a:defRPr b="1" sz="3600">
                <a:solidFill>
                  <a:schemeClr val="accent1"/>
                </a:solidFill>
              </a:defRPr>
            </a:lvl4pPr>
            <a:lvl5pPr lvl="4">
              <a:spcBef>
                <a:spcPts val="0"/>
              </a:spcBef>
              <a:buClr>
                <a:schemeClr val="accent1"/>
              </a:buClr>
              <a:buSzPct val="100000"/>
              <a:buNone/>
              <a:defRPr b="1" sz="3600">
                <a:solidFill>
                  <a:schemeClr val="accent1"/>
                </a:solidFill>
              </a:defRPr>
            </a:lvl5pPr>
            <a:lvl6pPr lvl="5">
              <a:spcBef>
                <a:spcPts val="0"/>
              </a:spcBef>
              <a:buClr>
                <a:schemeClr val="accent1"/>
              </a:buClr>
              <a:buSzPct val="100000"/>
              <a:buNone/>
              <a:defRPr b="1" sz="3600">
                <a:solidFill>
                  <a:schemeClr val="accent1"/>
                </a:solidFill>
              </a:defRPr>
            </a:lvl6pPr>
            <a:lvl7pPr lvl="6">
              <a:spcBef>
                <a:spcPts val="0"/>
              </a:spcBef>
              <a:buClr>
                <a:schemeClr val="accent1"/>
              </a:buClr>
              <a:buSzPct val="100000"/>
              <a:buNone/>
              <a:defRPr b="1" sz="3600">
                <a:solidFill>
                  <a:schemeClr val="accent1"/>
                </a:solidFill>
              </a:defRPr>
            </a:lvl7pPr>
            <a:lvl8pPr lvl="7">
              <a:spcBef>
                <a:spcPts val="0"/>
              </a:spcBef>
              <a:buClr>
                <a:schemeClr val="accent1"/>
              </a:buClr>
              <a:buSzPct val="100000"/>
              <a:buNone/>
              <a:defRPr b="1" sz="3600">
                <a:solidFill>
                  <a:schemeClr val="accent1"/>
                </a:solidFill>
              </a:defRPr>
            </a:lvl8pPr>
            <a:lvl9pPr lvl="8">
              <a:spcBef>
                <a:spcPts val="0"/>
              </a:spcBef>
              <a:buClr>
                <a:schemeClr val="accent1"/>
              </a:buClr>
              <a:buSzPct val="100000"/>
              <a:buNone/>
              <a:defRPr b="1" sz="3600">
                <a:solidFill>
                  <a:schemeClr val="accent1"/>
                </a:solidFill>
              </a:defRPr>
            </a:lvl9pPr>
          </a:lstStyle>
          <a:p/>
        </p:txBody>
      </p:sp>
      <p:sp>
        <p:nvSpPr>
          <p:cNvPr id="7" name="Shape 7"/>
          <p:cNvSpPr txBox="1"/>
          <p:nvPr>
            <p:ph idx="1" type="body"/>
          </p:nvPr>
        </p:nvSpPr>
        <p:spPr>
          <a:xfrm>
            <a:off x="457200" y="1200150"/>
            <a:ext cx="8229600" cy="3725699"/>
          </a:xfrm>
          <a:prstGeom prst="rect">
            <a:avLst/>
          </a:prstGeom>
          <a:noFill/>
          <a:ln>
            <a:noFill/>
          </a:ln>
        </p:spPr>
        <p:txBody>
          <a:bodyPr anchorCtr="0" anchor="t" bIns="91425" lIns="91425" rIns="91425" tIns="91425"/>
          <a:lstStyle>
            <a:lvl1pPr lvl="0">
              <a:spcBef>
                <a:spcPts val="600"/>
              </a:spcBef>
              <a:buClr>
                <a:schemeClr val="dk1"/>
              </a:buClr>
              <a:buSzPct val="100000"/>
              <a:defRPr sz="3000">
                <a:solidFill>
                  <a:schemeClr val="dk1"/>
                </a:solidFill>
              </a:defRPr>
            </a:lvl1pPr>
            <a:lvl2pPr lvl="1">
              <a:spcBef>
                <a:spcPts val="480"/>
              </a:spcBef>
              <a:buClr>
                <a:schemeClr val="dk1"/>
              </a:buClr>
              <a:buSzPct val="100000"/>
              <a:defRPr sz="2400">
                <a:solidFill>
                  <a:schemeClr val="dk1"/>
                </a:solidFill>
              </a:defRPr>
            </a:lvl2pPr>
            <a:lvl3pPr lvl="2">
              <a:spcBef>
                <a:spcPts val="480"/>
              </a:spcBef>
              <a:buClr>
                <a:schemeClr val="dk1"/>
              </a:buClr>
              <a:buSzPct val="100000"/>
              <a:defRPr sz="2400">
                <a:solidFill>
                  <a:schemeClr val="dk1"/>
                </a:solidFill>
              </a:defRPr>
            </a:lvl3pPr>
            <a:lvl4pPr lvl="3">
              <a:spcBef>
                <a:spcPts val="360"/>
              </a:spcBef>
              <a:buClr>
                <a:schemeClr val="dk1"/>
              </a:buClr>
              <a:buSzPct val="100000"/>
              <a:defRPr sz="1800">
                <a:solidFill>
                  <a:schemeClr val="dk1"/>
                </a:solidFill>
              </a:defRPr>
            </a:lvl4pPr>
            <a:lvl5pPr lvl="4">
              <a:spcBef>
                <a:spcPts val="360"/>
              </a:spcBef>
              <a:buClr>
                <a:schemeClr val="dk1"/>
              </a:buClr>
              <a:buSzPct val="100000"/>
              <a:defRPr sz="1800">
                <a:solidFill>
                  <a:schemeClr val="dk1"/>
                </a:solidFill>
              </a:defRPr>
            </a:lvl5pPr>
            <a:lvl6pPr lvl="5">
              <a:spcBef>
                <a:spcPts val="360"/>
              </a:spcBef>
              <a:buClr>
                <a:schemeClr val="dk1"/>
              </a:buClr>
              <a:buSzPct val="100000"/>
              <a:defRPr sz="1800">
                <a:solidFill>
                  <a:schemeClr val="dk1"/>
                </a:solidFill>
              </a:defRPr>
            </a:lvl6pPr>
            <a:lvl7pPr lvl="6">
              <a:spcBef>
                <a:spcPts val="360"/>
              </a:spcBef>
              <a:buClr>
                <a:schemeClr val="dk1"/>
              </a:buClr>
              <a:buSzPct val="100000"/>
              <a:defRPr sz="1800">
                <a:solidFill>
                  <a:schemeClr val="dk1"/>
                </a:solidFill>
              </a:defRPr>
            </a:lvl7pPr>
            <a:lvl8pPr lvl="7">
              <a:spcBef>
                <a:spcPts val="360"/>
              </a:spcBef>
              <a:buClr>
                <a:schemeClr val="dk1"/>
              </a:buClr>
              <a:buSzPct val="100000"/>
              <a:defRPr sz="1800">
                <a:solidFill>
                  <a:schemeClr val="dk1"/>
                </a:solidFill>
              </a:defRPr>
            </a:lvl8pPr>
            <a:lvl9pPr lvl="8">
              <a:spcBef>
                <a:spcPts val="360"/>
              </a:spcBef>
              <a:buClr>
                <a:schemeClr val="dk1"/>
              </a:buClr>
              <a:buSzPct val="100000"/>
              <a:defRPr sz="1800">
                <a:solidFill>
                  <a:schemeClr val="dk1"/>
                </a:solidFill>
              </a:defRPr>
            </a:lvl9pPr>
          </a:lstStyle>
          <a:p/>
        </p:txBody>
      </p:sp>
      <p:cxnSp>
        <p:nvCxnSpPr>
          <p:cNvPr id="8" name="Shape 8"/>
          <p:cNvCxnSpPr/>
          <p:nvPr/>
        </p:nvCxnSpPr>
        <p:spPr>
          <a:xfrm>
            <a:off x="457200" y="5023259"/>
            <a:ext cx="8229600" cy="0"/>
          </a:xfrm>
          <a:prstGeom prst="straightConnector1">
            <a:avLst/>
          </a:prstGeom>
          <a:noFill/>
          <a:ln cap="flat" cmpd="sng" w="50800">
            <a:solidFill>
              <a:schemeClr val="lt2"/>
            </a:solidFill>
            <a:prstDash val="solid"/>
            <a:round/>
            <a:headEnd len="med" w="med" type="none"/>
            <a:tailEnd len="med" w="med" type="none"/>
          </a:ln>
        </p:spPr>
      </p:cxnSp>
      <p:sp>
        <p:nvSpPr>
          <p:cNvPr id="9" name="Shape 9"/>
          <p:cNvSpPr txBox="1"/>
          <p:nvPr>
            <p:ph idx="12" type="sldNum"/>
          </p:nvPr>
        </p:nvSpPr>
        <p:spPr>
          <a:xfrm>
            <a:off x="8556791" y="4749850"/>
            <a:ext cx="548699"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300">
                <a:solidFill>
                  <a:schemeClr val="dk1"/>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05.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0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0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0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09.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0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09.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08.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rastrack.co.uk/" TargetMode="External"/><Relationship Id="rId4" Type="http://schemas.openxmlformats.org/officeDocument/2006/relationships/hyperlink" Target="http://www.raspberrypi.org/archives/tag/sony"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0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computer.howstuffworks.com/pc.htm" TargetMode="External"/><Relationship Id="rId4" Type="http://schemas.openxmlformats.org/officeDocument/2006/relationships/hyperlink" Target="http://computer.howstuffworks.com/microprocessor.htm" TargetMode="External"/><Relationship Id="rId5" Type="http://schemas.openxmlformats.org/officeDocument/2006/relationships/hyperlink" Target="http://computer.howstuffworks.com/computer-memory.htm" TargetMode="External"/><Relationship Id="rId6" Type="http://schemas.openxmlformats.org/officeDocument/2006/relationships/hyperlink" Target="http://electronics.howstuffworks.com/cell-phone.htm" TargetMode="External"/><Relationship Id="rId7" Type="http://schemas.openxmlformats.org/officeDocument/2006/relationships/image" Target="../media/image01.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0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 name="Shape 41"/>
        <p:cNvGrpSpPr/>
        <p:nvPr/>
      </p:nvGrpSpPr>
      <p:grpSpPr>
        <a:xfrm>
          <a:off x="0" y="0"/>
          <a:ext cx="0" cy="0"/>
          <a:chOff x="0" y="0"/>
          <a:chExt cx="0" cy="0"/>
        </a:xfrm>
      </p:grpSpPr>
      <p:sp>
        <p:nvSpPr>
          <p:cNvPr id="42" name="Shape 42"/>
          <p:cNvSpPr txBox="1"/>
          <p:nvPr>
            <p:ph type="ctrTitle"/>
          </p:nvPr>
        </p:nvSpPr>
        <p:spPr>
          <a:xfrm>
            <a:off x="457200" y="563759"/>
            <a:ext cx="8229600" cy="3009600"/>
          </a:xfrm>
          <a:prstGeom prst="rect">
            <a:avLst/>
          </a:prstGeom>
        </p:spPr>
        <p:txBody>
          <a:bodyPr anchorCtr="0" anchor="t" bIns="91425" lIns="91425" rIns="91425" tIns="91425">
            <a:noAutofit/>
          </a:bodyPr>
          <a:lstStyle/>
          <a:p>
            <a:pPr lvl="0">
              <a:spcBef>
                <a:spcPts val="0"/>
              </a:spcBef>
              <a:buNone/>
            </a:pPr>
            <a:r>
              <a:rPr lang="en"/>
              <a:t>Introduction to raspberry pi.</a:t>
            </a:r>
          </a:p>
        </p:txBody>
      </p:sp>
      <p:sp>
        <p:nvSpPr>
          <p:cNvPr id="43" name="Shape 43"/>
          <p:cNvSpPr txBox="1"/>
          <p:nvPr>
            <p:ph idx="1" type="subTitle"/>
          </p:nvPr>
        </p:nvSpPr>
        <p:spPr>
          <a:xfrm>
            <a:off x="457200" y="3716392"/>
            <a:ext cx="8229600" cy="1232699"/>
          </a:xfrm>
          <a:prstGeom prst="rect">
            <a:avLst/>
          </a:prstGeom>
        </p:spPr>
        <p:txBody>
          <a:bodyPr anchorCtr="0" anchor="t" bIns="91425" lIns="91425" rIns="91425" tIns="91425">
            <a:noAutofit/>
          </a:bodyPr>
          <a:lstStyle/>
          <a:p>
            <a:pPr lvl="0">
              <a:spcBef>
                <a:spcPts val="0"/>
              </a:spcBef>
              <a:buNone/>
            </a:pPr>
            <a:r>
              <a:rPr lang="en"/>
              <a:t>prepared for Lowell Makes</a:t>
            </a:r>
            <a:br>
              <a:rPr lang="en"/>
            </a:br>
            <a:r>
              <a:rPr lang="en" sz="2400">
                <a:solidFill>
                  <a:srgbClr val="999999"/>
                </a:solidFill>
              </a:rPr>
              <a:t>By, @leftyfb</a:t>
            </a:r>
          </a:p>
        </p:txBody>
      </p:sp>
      <p:pic>
        <p:nvPicPr>
          <p:cNvPr descr="LowellMakes_LOGO_black_350x278.png" id="44" name="Shape 44"/>
          <p:cNvPicPr preferRelativeResize="0"/>
          <p:nvPr/>
        </p:nvPicPr>
        <p:blipFill>
          <a:blip r:embed="rId3">
            <a:alphaModFix/>
          </a:blip>
          <a:stretch>
            <a:fillRect/>
          </a:stretch>
        </p:blipFill>
        <p:spPr>
          <a:xfrm>
            <a:off x="7762225" y="469800"/>
            <a:ext cx="924574" cy="7343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Boot your Pi</a:t>
            </a:r>
          </a:p>
        </p:txBody>
      </p:sp>
      <p:sp>
        <p:nvSpPr>
          <p:cNvPr id="102" name="Shape 102"/>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b="1" lang="en" sz="1800" u="sng"/>
              <a:t>Linux/Mac:</a:t>
            </a:r>
          </a:p>
          <a:p>
            <a:pPr lvl="0" rtl="0">
              <a:lnSpc>
                <a:spcPct val="136363"/>
              </a:lnSpc>
              <a:spcBef>
                <a:spcPts val="0"/>
              </a:spcBef>
              <a:buNone/>
            </a:pPr>
            <a:r>
              <a:rPr lang="en" sz="1400">
                <a:solidFill>
                  <a:srgbClr val="222222"/>
                </a:solidFill>
                <a:highlight>
                  <a:srgbClr val="F2F1F0"/>
                </a:highlight>
                <a:latin typeface="Verdana"/>
                <a:ea typeface="Verdana"/>
                <a:cs typeface="Verdana"/>
                <a:sym typeface="Verdana"/>
              </a:rPr>
              <a:t>sudo dd bs=1m if=path_of_your_image.img of=/dev/diskn</a:t>
            </a:r>
          </a:p>
          <a:p>
            <a:pPr lvl="0" rtl="0">
              <a:spcBef>
                <a:spcPts val="0"/>
              </a:spcBef>
              <a:buNone/>
            </a:pPr>
            <a:r>
              <a:rPr b="1" lang="en" sz="1800" u="sng"/>
              <a:t>Windows:</a:t>
            </a:r>
          </a:p>
          <a:p>
            <a:pPr lvl="0" rtl="0">
              <a:spcBef>
                <a:spcPts val="0"/>
              </a:spcBef>
              <a:buNone/>
            </a:pPr>
            <a:r>
              <a:rPr lang="en" sz="1400"/>
              <a:t>download Win32 Disk Imager (http://sourceforge.net/projects/win32diskimager/)</a:t>
            </a:r>
          </a:p>
          <a:p>
            <a:pPr lvl="0">
              <a:spcBef>
                <a:spcPts val="0"/>
              </a:spcBef>
              <a:buNone/>
            </a:pPr>
            <a:r>
              <a:t/>
            </a:r>
            <a:endParaRPr/>
          </a:p>
        </p:txBody>
      </p:sp>
      <p:pic>
        <p:nvPicPr>
          <p:cNvPr descr="w32diwrite.gif" id="103" name="Shape 103"/>
          <p:cNvPicPr preferRelativeResize="0"/>
          <p:nvPr/>
        </p:nvPicPr>
        <p:blipFill>
          <a:blip r:embed="rId3">
            <a:alphaModFix/>
          </a:blip>
          <a:stretch>
            <a:fillRect/>
          </a:stretch>
        </p:blipFill>
        <p:spPr>
          <a:xfrm>
            <a:off x="2125500" y="2828799"/>
            <a:ext cx="3695199" cy="1944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Boot your Pi</a:t>
            </a:r>
          </a:p>
        </p:txBody>
      </p:sp>
      <p:sp>
        <p:nvSpPr>
          <p:cNvPr id="109" name="Shape 109"/>
          <p:cNvSpPr txBox="1"/>
          <p:nvPr>
            <p:ph idx="1" type="body"/>
          </p:nvPr>
        </p:nvSpPr>
        <p:spPr>
          <a:xfrm>
            <a:off x="539425" y="4088425"/>
            <a:ext cx="7716600" cy="765000"/>
          </a:xfrm>
          <a:prstGeom prst="rect">
            <a:avLst/>
          </a:prstGeom>
        </p:spPr>
        <p:txBody>
          <a:bodyPr anchorCtr="0" anchor="t" bIns="91425" lIns="91425" rIns="91425" tIns="91425">
            <a:noAutofit/>
          </a:bodyPr>
          <a:lstStyle/>
          <a:p>
            <a:pPr indent="-342900" lvl="0" marL="457200" rtl="0">
              <a:spcBef>
                <a:spcPts val="0"/>
              </a:spcBef>
              <a:buSzPct val="100000"/>
            </a:pPr>
            <a:r>
              <a:rPr lang="en" sz="1800"/>
              <a:t>Expand Filesystem (PIXEL seems to do this automatically now)</a:t>
            </a:r>
          </a:p>
          <a:p>
            <a:pPr lvl="0">
              <a:spcBef>
                <a:spcPts val="0"/>
              </a:spcBef>
              <a:buNone/>
            </a:pPr>
            <a:r>
              <a:t/>
            </a:r>
            <a:endParaRPr/>
          </a:p>
        </p:txBody>
      </p:sp>
      <p:pic>
        <p:nvPicPr>
          <p:cNvPr descr="Screenshot from 2017-03-17 15-01-52.png" id="110" name="Shape 110"/>
          <p:cNvPicPr preferRelativeResize="0"/>
          <p:nvPr/>
        </p:nvPicPr>
        <p:blipFill>
          <a:blip r:embed="rId3">
            <a:alphaModFix/>
          </a:blip>
          <a:stretch>
            <a:fillRect/>
          </a:stretch>
        </p:blipFill>
        <p:spPr>
          <a:xfrm>
            <a:off x="1453912" y="1215800"/>
            <a:ext cx="6236173" cy="2925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sp>
        <p:nvSpPr>
          <p:cNvPr id="115" name="Shape 115"/>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Boot your Pi</a:t>
            </a:r>
          </a:p>
        </p:txBody>
      </p:sp>
      <p:sp>
        <p:nvSpPr>
          <p:cNvPr id="116" name="Shape 116"/>
          <p:cNvSpPr txBox="1"/>
          <p:nvPr>
            <p:ph idx="1" type="body"/>
          </p:nvPr>
        </p:nvSpPr>
        <p:spPr>
          <a:xfrm>
            <a:off x="2281600" y="4404950"/>
            <a:ext cx="5183100" cy="474900"/>
          </a:xfrm>
          <a:prstGeom prst="rect">
            <a:avLst/>
          </a:prstGeom>
        </p:spPr>
        <p:txBody>
          <a:bodyPr anchorCtr="0" anchor="t" bIns="91425" lIns="91425" rIns="91425" tIns="91425">
            <a:noAutofit/>
          </a:bodyPr>
          <a:lstStyle/>
          <a:p>
            <a:pPr indent="-342900" lvl="0" marL="457200" rtl="0">
              <a:spcBef>
                <a:spcPts val="0"/>
              </a:spcBef>
              <a:buSzPct val="100000"/>
            </a:pPr>
            <a:r>
              <a:rPr lang="en" sz="1800"/>
              <a:t>Boot options</a:t>
            </a:r>
          </a:p>
        </p:txBody>
      </p:sp>
      <p:pic>
        <p:nvPicPr>
          <p:cNvPr descr="Screenshot from 2017-03-17 15-07-09.png" id="117" name="Shape 117"/>
          <p:cNvPicPr preferRelativeResize="0"/>
          <p:nvPr/>
        </p:nvPicPr>
        <p:blipFill>
          <a:blip r:embed="rId3">
            <a:alphaModFix/>
          </a:blip>
          <a:stretch>
            <a:fillRect/>
          </a:stretch>
        </p:blipFill>
        <p:spPr>
          <a:xfrm>
            <a:off x="1001587" y="1215775"/>
            <a:ext cx="7140824" cy="33373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Boot your Pi</a:t>
            </a:r>
          </a:p>
        </p:txBody>
      </p:sp>
      <p:pic>
        <p:nvPicPr>
          <p:cNvPr descr="Screenshot from 2016-11-09 23-28-25.png" id="123" name="Shape 123"/>
          <p:cNvPicPr preferRelativeResize="0"/>
          <p:nvPr/>
        </p:nvPicPr>
        <p:blipFill rotWithShape="1">
          <a:blip r:embed="rId3">
            <a:alphaModFix/>
          </a:blip>
          <a:srcRect b="19486" l="0" r="0" t="19486"/>
          <a:stretch/>
        </p:blipFill>
        <p:spPr>
          <a:xfrm>
            <a:off x="682088" y="1245100"/>
            <a:ext cx="7779824" cy="2353099"/>
          </a:xfrm>
          <a:prstGeom prst="rect">
            <a:avLst/>
          </a:prstGeom>
          <a:noFill/>
          <a:ln>
            <a:noFill/>
          </a:ln>
        </p:spPr>
      </p:pic>
      <p:sp>
        <p:nvSpPr>
          <p:cNvPr id="124" name="Shape 124"/>
          <p:cNvSpPr txBox="1"/>
          <p:nvPr>
            <p:ph idx="1" type="body"/>
          </p:nvPr>
        </p:nvSpPr>
        <p:spPr>
          <a:xfrm>
            <a:off x="539425" y="3598200"/>
            <a:ext cx="2958900" cy="1512600"/>
          </a:xfrm>
          <a:prstGeom prst="rect">
            <a:avLst/>
          </a:prstGeom>
        </p:spPr>
        <p:txBody>
          <a:bodyPr anchorCtr="0" anchor="t" bIns="91425" lIns="91425" rIns="91425" tIns="91425">
            <a:noAutofit/>
          </a:bodyPr>
          <a:lstStyle/>
          <a:p>
            <a:pPr indent="-342900" lvl="0" marL="457200" rtl="0">
              <a:spcBef>
                <a:spcPts val="0"/>
              </a:spcBef>
              <a:buSzPct val="100000"/>
            </a:pPr>
            <a:r>
              <a:rPr lang="en" sz="1800"/>
              <a:t>Expand Filesystem </a:t>
            </a:r>
          </a:p>
          <a:p>
            <a:pPr indent="-342900" lvl="0" marL="457200" rtl="0">
              <a:spcBef>
                <a:spcPts val="0"/>
              </a:spcBef>
              <a:buSzPct val="100000"/>
            </a:pPr>
            <a:r>
              <a:rPr lang="en" sz="1800"/>
              <a:t>Boot options</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Boot your Pi</a:t>
            </a:r>
          </a:p>
        </p:txBody>
      </p:sp>
      <p:sp>
        <p:nvSpPr>
          <p:cNvPr id="130" name="Shape 130"/>
          <p:cNvSpPr txBox="1"/>
          <p:nvPr>
            <p:ph idx="1" type="body"/>
          </p:nvPr>
        </p:nvSpPr>
        <p:spPr>
          <a:xfrm>
            <a:off x="2597450" y="4332225"/>
            <a:ext cx="3511500" cy="524700"/>
          </a:xfrm>
          <a:prstGeom prst="rect">
            <a:avLst/>
          </a:prstGeom>
        </p:spPr>
        <p:txBody>
          <a:bodyPr anchorCtr="0" anchor="t" bIns="91425" lIns="91425" rIns="91425" tIns="91425">
            <a:noAutofit/>
          </a:bodyPr>
          <a:lstStyle/>
          <a:p>
            <a:pPr lvl="0">
              <a:spcBef>
                <a:spcPts val="0"/>
              </a:spcBef>
              <a:buNone/>
            </a:pPr>
            <a:r>
              <a:rPr b="1" lang="en" sz="1800"/>
              <a:t>PIXEL Desktop Graphical OS</a:t>
            </a:r>
          </a:p>
        </p:txBody>
      </p:sp>
      <p:pic>
        <p:nvPicPr>
          <p:cNvPr descr="origdesk.jpg" id="131" name="Shape 131"/>
          <p:cNvPicPr preferRelativeResize="0"/>
          <p:nvPr/>
        </p:nvPicPr>
        <p:blipFill rotWithShape="1">
          <a:blip r:embed="rId3">
            <a:alphaModFix/>
          </a:blip>
          <a:srcRect b="0" l="0" r="0" t="0"/>
          <a:stretch/>
        </p:blipFill>
        <p:spPr>
          <a:xfrm>
            <a:off x="1808424" y="1432675"/>
            <a:ext cx="4963449" cy="279194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x="0" y="0"/>
          <a:ext cx="0" cy="0"/>
          <a:chOff x="0" y="0"/>
          <a:chExt cx="0" cy="0"/>
        </a:xfrm>
      </p:grpSpPr>
      <p:sp>
        <p:nvSpPr>
          <p:cNvPr id="136" name="Shape 136"/>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Find your way around Linux</a:t>
            </a:r>
          </a:p>
        </p:txBody>
      </p:sp>
      <p:sp>
        <p:nvSpPr>
          <p:cNvPr id="137" name="Shape 137"/>
          <p:cNvSpPr txBox="1"/>
          <p:nvPr>
            <p:ph idx="1" type="body"/>
          </p:nvPr>
        </p:nvSpPr>
        <p:spPr>
          <a:xfrm>
            <a:off x="457200" y="1200150"/>
            <a:ext cx="2151300" cy="3180899"/>
          </a:xfrm>
          <a:prstGeom prst="rect">
            <a:avLst/>
          </a:prstGeom>
        </p:spPr>
        <p:txBody>
          <a:bodyPr anchorCtr="0" anchor="t" bIns="91425" lIns="91425" rIns="91425" tIns="91425">
            <a:noAutofit/>
          </a:bodyPr>
          <a:lstStyle/>
          <a:p>
            <a:pPr indent="-228600" lvl="0" marL="457200" rtl="0">
              <a:spcBef>
                <a:spcPts val="0"/>
              </a:spcBef>
            </a:pPr>
            <a:r>
              <a:rPr lang="en"/>
              <a:t>cd</a:t>
            </a:r>
          </a:p>
          <a:p>
            <a:pPr indent="-228600" lvl="0" marL="457200" rtl="0">
              <a:spcBef>
                <a:spcPts val="0"/>
              </a:spcBef>
            </a:pPr>
            <a:r>
              <a:rPr lang="en"/>
              <a:t> ls</a:t>
            </a:r>
          </a:p>
          <a:p>
            <a:pPr indent="-228600" lvl="0" marL="457200" rtl="0">
              <a:spcBef>
                <a:spcPts val="0"/>
              </a:spcBef>
            </a:pPr>
            <a:r>
              <a:rPr lang="en"/>
              <a:t>.files</a:t>
            </a:r>
          </a:p>
          <a:p>
            <a:pPr indent="-228600" lvl="0" marL="457200" rtl="0">
              <a:spcBef>
                <a:spcPts val="0"/>
              </a:spcBef>
            </a:pPr>
            <a:r>
              <a:rPr lang="en"/>
              <a:t>mkdir</a:t>
            </a:r>
          </a:p>
          <a:p>
            <a:pPr indent="-228600" lvl="0" marL="457200" rtl="0">
              <a:spcBef>
                <a:spcPts val="0"/>
              </a:spcBef>
            </a:pPr>
            <a:r>
              <a:rPr lang="en"/>
              <a:t>echo</a:t>
            </a:r>
          </a:p>
          <a:p>
            <a:pPr indent="-228600" lvl="0" marL="457200" rtl="0">
              <a:spcBef>
                <a:spcPts val="0"/>
              </a:spcBef>
            </a:pPr>
            <a:r>
              <a:rPr lang="en"/>
              <a:t>;</a:t>
            </a:r>
          </a:p>
          <a:p>
            <a:pPr lvl="0">
              <a:spcBef>
                <a:spcPts val="0"/>
              </a:spcBef>
              <a:buNone/>
            </a:pPr>
            <a:r>
              <a:t/>
            </a:r>
            <a:endParaRPr/>
          </a:p>
        </p:txBody>
      </p:sp>
      <p:sp>
        <p:nvSpPr>
          <p:cNvPr id="138" name="Shape 138"/>
          <p:cNvSpPr txBox="1"/>
          <p:nvPr/>
        </p:nvSpPr>
        <p:spPr>
          <a:xfrm>
            <a:off x="3398375" y="1533875"/>
            <a:ext cx="2608499" cy="2948400"/>
          </a:xfrm>
          <a:prstGeom prst="rect">
            <a:avLst/>
          </a:prstGeom>
          <a:noFill/>
          <a:ln>
            <a:noFill/>
          </a:ln>
        </p:spPr>
        <p:txBody>
          <a:bodyPr anchorCtr="0" anchor="t" bIns="91425" lIns="91425" rIns="91425" tIns="91425">
            <a:noAutofit/>
          </a:bodyPr>
          <a:lstStyle/>
          <a:p>
            <a:pPr indent="-419100" lvl="0" marL="457200" rtl="0">
              <a:spcBef>
                <a:spcPts val="600"/>
              </a:spcBef>
              <a:buClr>
                <a:schemeClr val="dk1"/>
              </a:buClr>
              <a:buSzPct val="100000"/>
            </a:pPr>
            <a:r>
              <a:rPr lang="en" sz="3000">
                <a:solidFill>
                  <a:schemeClr val="dk1"/>
                </a:solidFill>
              </a:rPr>
              <a:t>cat</a:t>
            </a:r>
          </a:p>
          <a:p>
            <a:pPr indent="-419100" lvl="0" marL="457200" rtl="0">
              <a:spcBef>
                <a:spcPts val="600"/>
              </a:spcBef>
              <a:buClr>
                <a:schemeClr val="dk1"/>
              </a:buClr>
              <a:buSzPct val="100000"/>
            </a:pPr>
            <a:r>
              <a:rPr lang="en" sz="3000">
                <a:solidFill>
                  <a:schemeClr val="dk1"/>
                </a:solidFill>
              </a:rPr>
              <a:t>tail </a:t>
            </a:r>
          </a:p>
          <a:p>
            <a:pPr indent="-419100" lvl="0" marL="457200" rtl="0">
              <a:spcBef>
                <a:spcPts val="600"/>
              </a:spcBef>
              <a:buClr>
                <a:schemeClr val="dk1"/>
              </a:buClr>
              <a:buSzPct val="100000"/>
            </a:pPr>
            <a:r>
              <a:rPr lang="en" sz="3000">
                <a:solidFill>
                  <a:schemeClr val="dk1"/>
                </a:solidFill>
              </a:rPr>
              <a:t>head</a:t>
            </a:r>
          </a:p>
          <a:p>
            <a:pPr indent="-419100" lvl="0" marL="457200" rtl="0">
              <a:spcBef>
                <a:spcPts val="600"/>
              </a:spcBef>
              <a:buClr>
                <a:schemeClr val="dk1"/>
              </a:buClr>
              <a:buSzPct val="100000"/>
            </a:pPr>
            <a:r>
              <a:rPr lang="en" sz="3000">
                <a:solidFill>
                  <a:schemeClr val="dk1"/>
                </a:solidFill>
              </a:rPr>
              <a:t>&gt; </a:t>
            </a:r>
          </a:p>
          <a:p>
            <a:pPr indent="-419100" lvl="0" marL="457200" rtl="0">
              <a:spcBef>
                <a:spcPts val="600"/>
              </a:spcBef>
              <a:buClr>
                <a:schemeClr val="dk1"/>
              </a:buClr>
              <a:buSzPct val="100000"/>
            </a:pPr>
            <a:r>
              <a:rPr lang="en" sz="3000">
                <a:solidFill>
                  <a:schemeClr val="dk1"/>
                </a:solidFill>
              </a:rPr>
              <a:t>while true</a:t>
            </a:r>
          </a:p>
        </p:txBody>
      </p:sp>
      <p:sp>
        <p:nvSpPr>
          <p:cNvPr id="139" name="Shape 139"/>
          <p:cNvSpPr txBox="1"/>
          <p:nvPr/>
        </p:nvSpPr>
        <p:spPr>
          <a:xfrm>
            <a:off x="5492525" y="1533875"/>
            <a:ext cx="3536099" cy="642900"/>
          </a:xfrm>
          <a:prstGeom prst="rect">
            <a:avLst/>
          </a:prstGeom>
          <a:noFill/>
          <a:ln>
            <a:noFill/>
          </a:ln>
        </p:spPr>
        <p:txBody>
          <a:bodyPr anchorCtr="0" anchor="t" bIns="91425" lIns="91425" rIns="91425" tIns="91425">
            <a:noAutofit/>
          </a:bodyPr>
          <a:lstStyle/>
          <a:p>
            <a:pPr indent="-419100" lvl="0" marL="457200" rtl="0">
              <a:spcBef>
                <a:spcPts val="600"/>
              </a:spcBef>
              <a:buClr>
                <a:schemeClr val="dk1"/>
              </a:buClr>
              <a:buSzPct val="100000"/>
            </a:pPr>
            <a:r>
              <a:rPr lang="en" sz="3000">
                <a:solidFill>
                  <a:schemeClr val="dk1"/>
                </a:solidFill>
              </a:rPr>
              <a:t>variables </a:t>
            </a:r>
          </a:p>
          <a:p>
            <a:pPr indent="-419100" lvl="0" marL="457200" rtl="0">
              <a:spcBef>
                <a:spcPts val="600"/>
              </a:spcBef>
              <a:buClr>
                <a:schemeClr val="dk1"/>
              </a:buClr>
              <a:buSzPct val="100000"/>
            </a:pPr>
            <a:r>
              <a:rPr lang="en" sz="3000">
                <a:solidFill>
                  <a:schemeClr val="dk1"/>
                </a:solidFill>
              </a:rPr>
              <a:t>if statements</a:t>
            </a:r>
          </a:p>
          <a:p>
            <a:pPr lvl="0">
              <a:spcBef>
                <a:spcPts val="0"/>
              </a:spcBef>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x="0" y="0"/>
          <a:ext cx="0" cy="0"/>
          <a:chOff x="0" y="0"/>
          <a:chExt cx="0" cy="0"/>
        </a:xfrm>
      </p:grpSpPr>
      <p:sp>
        <p:nvSpPr>
          <p:cNvPr id="144" name="Shape 144"/>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Pi GPIOs</a:t>
            </a:r>
          </a:p>
        </p:txBody>
      </p:sp>
      <p:sp>
        <p:nvSpPr>
          <p:cNvPr id="145" name="Shape 145"/>
          <p:cNvSpPr txBox="1"/>
          <p:nvPr>
            <p:ph idx="1" type="body"/>
          </p:nvPr>
        </p:nvSpPr>
        <p:spPr>
          <a:xfrm>
            <a:off x="457200" y="1200150"/>
            <a:ext cx="8229600" cy="3725699"/>
          </a:xfrm>
          <a:prstGeom prst="rect">
            <a:avLst/>
          </a:prstGeom>
        </p:spPr>
        <p:txBody>
          <a:bodyPr anchorCtr="0" anchor="t" bIns="91425" lIns="91425" rIns="91425" tIns="91425">
            <a:noAutofit/>
          </a:bodyPr>
          <a:lstStyle/>
          <a:p>
            <a:pPr lvl="0">
              <a:spcBef>
                <a:spcPts val="0"/>
              </a:spcBef>
              <a:buNone/>
            </a:pPr>
            <a:r>
              <a:rPr lang="en" sz="2400"/>
              <a:t>These pins are a physical interface between the Pi and the outside world. At the simplest level, you can think of them as switches that you can turn on or off (input) or that the Pi can turn on or off (output). Of the 40 pins, 26 are GPIO pins and the others are power or ground pins (plus two ID EEPROM pins which you should not play with unless you know your stuff!)</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x="0" y="0"/>
          <a:ext cx="0" cy="0"/>
          <a:chOff x="0" y="0"/>
          <a:chExt cx="0" cy="0"/>
        </a:xfrm>
      </p:grpSpPr>
      <p:sp>
        <p:nvSpPr>
          <p:cNvPr id="150" name="Shape 150"/>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Pi GPIOs</a:t>
            </a:r>
          </a:p>
        </p:txBody>
      </p:sp>
      <p:sp>
        <p:nvSpPr>
          <p:cNvPr id="151" name="Shape 151"/>
          <p:cNvSpPr txBox="1"/>
          <p:nvPr>
            <p:ph idx="1" type="body"/>
          </p:nvPr>
        </p:nvSpPr>
        <p:spPr>
          <a:xfrm>
            <a:off x="457200" y="1068725"/>
            <a:ext cx="8229600" cy="3725700"/>
          </a:xfrm>
          <a:prstGeom prst="rect">
            <a:avLst/>
          </a:prstGeom>
        </p:spPr>
        <p:txBody>
          <a:bodyPr anchorCtr="0" anchor="t" bIns="91425" lIns="91425" rIns="91425" tIns="91425">
            <a:noAutofit/>
          </a:bodyPr>
          <a:lstStyle/>
          <a:p>
            <a:pPr lvl="0">
              <a:spcBef>
                <a:spcPts val="0"/>
              </a:spcBef>
              <a:buNone/>
            </a:pPr>
            <a:r>
              <a:t/>
            </a:r>
            <a:endParaRPr/>
          </a:p>
          <a:p>
            <a:pPr lvl="0" rtl="0">
              <a:spcBef>
                <a:spcPts val="0"/>
              </a:spcBef>
              <a:buNone/>
            </a:pPr>
            <a:r>
              <a:rPr lang="en"/>
              <a:t>GPIO (40)</a:t>
            </a:r>
          </a:p>
          <a:p>
            <a:pPr lvl="0" rtl="0">
              <a:spcBef>
                <a:spcPts val="0"/>
              </a:spcBef>
              <a:buNone/>
            </a:pPr>
            <a:r>
              <a:rPr lang="en"/>
              <a:t>SPI (3)</a:t>
            </a:r>
          </a:p>
          <a:p>
            <a:pPr lvl="0" rtl="0">
              <a:spcBef>
                <a:spcPts val="0"/>
              </a:spcBef>
              <a:buNone/>
            </a:pPr>
            <a:r>
              <a:rPr lang="en"/>
              <a:t>I</a:t>
            </a:r>
            <a:r>
              <a:rPr baseline="30000" lang="en"/>
              <a:t>2</a:t>
            </a:r>
            <a:r>
              <a:rPr lang="en"/>
              <a:t>C (2)</a:t>
            </a:r>
          </a:p>
          <a:p>
            <a:pPr lvl="0" rtl="0">
              <a:spcBef>
                <a:spcPts val="0"/>
              </a:spcBef>
              <a:buNone/>
            </a:pPr>
            <a:r>
              <a:rPr lang="en"/>
              <a:t>UART (1)</a:t>
            </a:r>
          </a:p>
          <a:p>
            <a:pPr lvl="0">
              <a:spcBef>
                <a:spcPts val="0"/>
              </a:spcBef>
              <a:buNone/>
            </a:pPr>
            <a:r>
              <a:rPr lang="en"/>
              <a:t>PWM (1)</a:t>
            </a:r>
          </a:p>
        </p:txBody>
      </p:sp>
      <p:pic>
        <p:nvPicPr>
          <p:cNvPr descr="Raspberry-Pi-GPIO-Layout-Model-B-Plus-rotated-2700x900.png" id="152" name="Shape 152"/>
          <p:cNvPicPr preferRelativeResize="0"/>
          <p:nvPr/>
        </p:nvPicPr>
        <p:blipFill>
          <a:blip r:embed="rId3">
            <a:alphaModFix/>
          </a:blip>
          <a:stretch>
            <a:fillRect/>
          </a:stretch>
        </p:blipFill>
        <p:spPr>
          <a:xfrm>
            <a:off x="2538900" y="1885950"/>
            <a:ext cx="6605097" cy="22016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x="0" y="0"/>
          <a:ext cx="0" cy="0"/>
          <a:chOff x="0" y="0"/>
          <a:chExt cx="0" cy="0"/>
        </a:xfrm>
      </p:grpSpPr>
      <p:sp>
        <p:nvSpPr>
          <p:cNvPr id="157" name="Shape 157"/>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Pi GPIO</a:t>
            </a:r>
          </a:p>
        </p:txBody>
      </p:sp>
      <p:sp>
        <p:nvSpPr>
          <p:cNvPr id="158" name="Shape 158"/>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81000" lvl="0" marL="457200" rtl="0">
              <a:spcBef>
                <a:spcPts val="0"/>
              </a:spcBef>
              <a:buSzPct val="100000"/>
              <a:buAutoNum type="arabicPeriod"/>
            </a:pPr>
            <a:r>
              <a:rPr lang="en" sz="2400"/>
              <a:t>Blink LED</a:t>
            </a:r>
          </a:p>
        </p:txBody>
      </p:sp>
      <p:pic>
        <p:nvPicPr>
          <p:cNvPr descr="pi-led.jpg" id="159" name="Shape 159"/>
          <p:cNvPicPr preferRelativeResize="0"/>
          <p:nvPr/>
        </p:nvPicPr>
        <p:blipFill rotWithShape="1">
          <a:blip r:embed="rId3">
            <a:alphaModFix/>
          </a:blip>
          <a:srcRect b="0" l="0" r="0" t="0"/>
          <a:stretch/>
        </p:blipFill>
        <p:spPr>
          <a:xfrm>
            <a:off x="4022100" y="1299575"/>
            <a:ext cx="4475473" cy="36262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3" name="Shape 163"/>
        <p:cNvGrpSpPr/>
        <p:nvPr/>
      </p:nvGrpSpPr>
      <p:grpSpPr>
        <a:xfrm>
          <a:off x="0" y="0"/>
          <a:ext cx="0" cy="0"/>
          <a:chOff x="0" y="0"/>
          <a:chExt cx="0" cy="0"/>
        </a:xfrm>
      </p:grpSpPr>
      <p:sp>
        <p:nvSpPr>
          <p:cNvPr id="164" name="Shape 164"/>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Pi GPIO</a:t>
            </a:r>
          </a:p>
        </p:txBody>
      </p:sp>
      <p:sp>
        <p:nvSpPr>
          <p:cNvPr id="165" name="Shape 165"/>
          <p:cNvSpPr txBox="1"/>
          <p:nvPr>
            <p:ph idx="1" type="body"/>
          </p:nvPr>
        </p:nvSpPr>
        <p:spPr>
          <a:xfrm>
            <a:off x="457200" y="1200150"/>
            <a:ext cx="8229600" cy="3725700"/>
          </a:xfrm>
          <a:prstGeom prst="rect">
            <a:avLst/>
          </a:prstGeom>
        </p:spPr>
        <p:txBody>
          <a:bodyPr anchorCtr="0" anchor="t" bIns="91425" lIns="91425" rIns="91425" tIns="91425">
            <a:noAutofit/>
          </a:bodyPr>
          <a:lstStyle/>
          <a:p>
            <a:pPr indent="-381000" lvl="0" marL="457200" rtl="0">
              <a:spcBef>
                <a:spcPts val="0"/>
              </a:spcBef>
              <a:buSzPct val="100000"/>
              <a:buAutoNum type="arabicPeriod"/>
            </a:pPr>
            <a:r>
              <a:rPr lang="en" sz="2400"/>
              <a:t>Blink LED</a:t>
            </a:r>
          </a:p>
          <a:p>
            <a:pPr lvl="0" rtl="0">
              <a:spcBef>
                <a:spcPts val="0"/>
              </a:spcBef>
              <a:buNone/>
            </a:pPr>
            <a:r>
              <a:rPr lang="en" sz="2400"/>
              <a:t>1a. Bonus</a:t>
            </a:r>
          </a:p>
          <a:p>
            <a:pPr lvl="0" rtl="0">
              <a:spcBef>
                <a:spcPts val="0"/>
              </a:spcBef>
              <a:buNone/>
            </a:pPr>
            <a:r>
              <a:rPr lang="en" sz="2400"/>
              <a:t>Try to blink 2 LED’s using</a:t>
            </a:r>
          </a:p>
          <a:p>
            <a:pPr lvl="0" rtl="0">
              <a:spcBef>
                <a:spcPts val="0"/>
              </a:spcBef>
              <a:buNone/>
            </a:pPr>
            <a:r>
              <a:rPr lang="en" sz="2400"/>
              <a:t>o</a:t>
            </a:r>
            <a:r>
              <a:rPr lang="en" sz="2400"/>
              <a:t>nly 1 GPIO pin.</a:t>
            </a:r>
          </a:p>
          <a:p>
            <a:pPr lvl="0" rtl="0">
              <a:spcBef>
                <a:spcPts val="0"/>
              </a:spcBef>
              <a:buNone/>
            </a:pPr>
            <a:r>
              <a:t/>
            </a:r>
            <a:endParaRPr sz="2400"/>
          </a:p>
        </p:txBody>
      </p:sp>
      <p:pic>
        <p:nvPicPr>
          <p:cNvPr descr="pi-led.jpg" id="166" name="Shape 166"/>
          <p:cNvPicPr preferRelativeResize="0"/>
          <p:nvPr/>
        </p:nvPicPr>
        <p:blipFill rotWithShape="1">
          <a:blip r:embed="rId3">
            <a:alphaModFix/>
          </a:blip>
          <a:srcRect b="0" l="0" r="0" t="0"/>
          <a:stretch/>
        </p:blipFill>
        <p:spPr>
          <a:xfrm>
            <a:off x="4022100" y="1299575"/>
            <a:ext cx="4475473" cy="36262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 name="Shape 48"/>
        <p:cNvGrpSpPr/>
        <p:nvPr/>
      </p:nvGrpSpPr>
      <p:grpSpPr>
        <a:xfrm>
          <a:off x="0" y="0"/>
          <a:ext cx="0" cy="0"/>
          <a:chOff x="0" y="0"/>
          <a:chExt cx="0" cy="0"/>
        </a:xfrm>
      </p:grpSpPr>
      <p:sp>
        <p:nvSpPr>
          <p:cNvPr id="49" name="Shape 49"/>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Contents</a:t>
            </a:r>
          </a:p>
        </p:txBody>
      </p:sp>
      <p:sp>
        <p:nvSpPr>
          <p:cNvPr id="50" name="Shape 50"/>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228600" lvl="0" marL="457200" rtl="0">
              <a:spcBef>
                <a:spcPts val="0"/>
              </a:spcBef>
            </a:pPr>
            <a:r>
              <a:rPr lang="en"/>
              <a:t>Raspberry Pi</a:t>
            </a:r>
          </a:p>
          <a:p>
            <a:pPr indent="-228600" lvl="0" marL="457200" rtl="0">
              <a:spcBef>
                <a:spcPts val="0"/>
              </a:spcBef>
            </a:pPr>
            <a:r>
              <a:rPr lang="en"/>
              <a:t>Linux</a:t>
            </a:r>
          </a:p>
          <a:p>
            <a:pPr indent="-228600" lvl="0" marL="457200" rtl="0">
              <a:spcBef>
                <a:spcPts val="0"/>
              </a:spcBef>
            </a:pPr>
            <a:r>
              <a:rPr lang="en"/>
              <a:t>Boot up</a:t>
            </a:r>
          </a:p>
          <a:p>
            <a:pPr indent="-228600" lvl="0" marL="457200" rtl="0">
              <a:spcBef>
                <a:spcPts val="0"/>
              </a:spcBef>
            </a:pPr>
            <a:r>
              <a:rPr lang="en"/>
              <a:t>Basic Linux</a:t>
            </a:r>
          </a:p>
          <a:p>
            <a:pPr indent="-228600" lvl="0" marL="457200" rtl="0">
              <a:spcBef>
                <a:spcPts val="0"/>
              </a:spcBef>
            </a:pPr>
            <a:r>
              <a:rPr lang="en"/>
              <a:t>using the GPIO</a:t>
            </a:r>
          </a:p>
          <a:p>
            <a:pPr indent="-228600" lvl="0" marL="457200" rtl="0">
              <a:spcBef>
                <a:spcPts val="0"/>
              </a:spcBef>
            </a:pPr>
            <a:r>
              <a:rPr lang="en"/>
              <a:t>Wiring Pi</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 name="Shape 170"/>
        <p:cNvGrpSpPr/>
        <p:nvPr/>
      </p:nvGrpSpPr>
      <p:grpSpPr>
        <a:xfrm>
          <a:off x="0" y="0"/>
          <a:ext cx="0" cy="0"/>
          <a:chOff x="0" y="0"/>
          <a:chExt cx="0" cy="0"/>
        </a:xfrm>
      </p:grpSpPr>
      <p:sp>
        <p:nvSpPr>
          <p:cNvPr id="171" name="Shape 171"/>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Pi GPIO</a:t>
            </a:r>
          </a:p>
        </p:txBody>
      </p:sp>
      <p:sp>
        <p:nvSpPr>
          <p:cNvPr id="172" name="Shape 172"/>
          <p:cNvSpPr txBox="1"/>
          <p:nvPr>
            <p:ph idx="1" type="body"/>
          </p:nvPr>
        </p:nvSpPr>
        <p:spPr>
          <a:xfrm>
            <a:off x="457200" y="1200150"/>
            <a:ext cx="8229600" cy="3725700"/>
          </a:xfrm>
          <a:prstGeom prst="rect">
            <a:avLst/>
          </a:prstGeom>
        </p:spPr>
        <p:txBody>
          <a:bodyPr anchorCtr="0" anchor="t" bIns="91425" lIns="91425" rIns="91425" tIns="91425">
            <a:noAutofit/>
          </a:bodyPr>
          <a:lstStyle/>
          <a:p>
            <a:pPr indent="-381000" lvl="0" marL="457200" rtl="0">
              <a:spcBef>
                <a:spcPts val="0"/>
              </a:spcBef>
              <a:buSzPct val="100000"/>
              <a:buAutoNum type="arabicPeriod"/>
            </a:pPr>
            <a:r>
              <a:rPr lang="en" sz="2400"/>
              <a:t>Blink LED</a:t>
            </a:r>
          </a:p>
          <a:p>
            <a:pPr lvl="0" rtl="0">
              <a:spcBef>
                <a:spcPts val="0"/>
              </a:spcBef>
              <a:buNone/>
            </a:pPr>
            <a:r>
              <a:rPr lang="en" sz="2400"/>
              <a:t>1a. Bonus</a:t>
            </a:r>
          </a:p>
          <a:p>
            <a:pPr lvl="0" rtl="0">
              <a:spcBef>
                <a:spcPts val="0"/>
              </a:spcBef>
              <a:buNone/>
            </a:pPr>
            <a:r>
              <a:rPr lang="en" sz="2400"/>
              <a:t>Try to blink 2 LED’s using</a:t>
            </a:r>
          </a:p>
          <a:p>
            <a:pPr lvl="0" rtl="0">
              <a:spcBef>
                <a:spcPts val="0"/>
              </a:spcBef>
              <a:buNone/>
            </a:pPr>
            <a:r>
              <a:rPr lang="en" sz="2400"/>
              <a:t>only 1 GPIO pin.</a:t>
            </a:r>
          </a:p>
          <a:p>
            <a:pPr lvl="0">
              <a:spcBef>
                <a:spcPts val="0"/>
              </a:spcBef>
              <a:buClr>
                <a:schemeClr val="dk1"/>
              </a:buClr>
              <a:buSzPct val="45833"/>
              <a:buFont typeface="Arial"/>
              <a:buNone/>
            </a:pPr>
            <a:r>
              <a:rPr lang="en" sz="2400"/>
              <a:t>Hint: What happens to </a:t>
            </a:r>
          </a:p>
          <a:p>
            <a:pPr lvl="0">
              <a:spcBef>
                <a:spcPts val="0"/>
              </a:spcBef>
              <a:buClr>
                <a:schemeClr val="dk1"/>
              </a:buClr>
              <a:buSzPct val="45833"/>
              <a:buFont typeface="Arial"/>
              <a:buNone/>
            </a:pPr>
            <a:r>
              <a:rPr lang="en" sz="2400"/>
              <a:t>the GPIO pin when the</a:t>
            </a:r>
          </a:p>
          <a:p>
            <a:pPr lvl="0" rtl="0">
              <a:spcBef>
                <a:spcPts val="0"/>
              </a:spcBef>
              <a:buClr>
                <a:schemeClr val="dk1"/>
              </a:buClr>
              <a:buSzPct val="45833"/>
              <a:buFont typeface="Arial"/>
              <a:buNone/>
            </a:pPr>
            <a:r>
              <a:rPr lang="en" sz="2400"/>
              <a:t>LED is not lit? </a:t>
            </a:r>
          </a:p>
        </p:txBody>
      </p:sp>
      <p:pic>
        <p:nvPicPr>
          <p:cNvPr descr="pi-led.jpg" id="173" name="Shape 173"/>
          <p:cNvPicPr preferRelativeResize="0"/>
          <p:nvPr/>
        </p:nvPicPr>
        <p:blipFill rotWithShape="1">
          <a:blip r:embed="rId3">
            <a:alphaModFix/>
          </a:blip>
          <a:srcRect b="0" l="0" r="0" t="0"/>
          <a:stretch/>
        </p:blipFill>
        <p:spPr>
          <a:xfrm>
            <a:off x="4022100" y="1299575"/>
            <a:ext cx="4475473" cy="362627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7" name="Shape 177"/>
        <p:cNvGrpSpPr/>
        <p:nvPr/>
      </p:nvGrpSpPr>
      <p:grpSpPr>
        <a:xfrm>
          <a:off x="0" y="0"/>
          <a:ext cx="0" cy="0"/>
          <a:chOff x="0" y="0"/>
          <a:chExt cx="0" cy="0"/>
        </a:xfrm>
      </p:grpSpPr>
      <p:sp>
        <p:nvSpPr>
          <p:cNvPr id="178" name="Shape 178"/>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Pi GPIO</a:t>
            </a:r>
          </a:p>
        </p:txBody>
      </p:sp>
      <p:sp>
        <p:nvSpPr>
          <p:cNvPr id="179" name="Shape 179"/>
          <p:cNvSpPr txBox="1"/>
          <p:nvPr>
            <p:ph idx="1" type="body"/>
          </p:nvPr>
        </p:nvSpPr>
        <p:spPr>
          <a:xfrm>
            <a:off x="457200" y="1200150"/>
            <a:ext cx="8229600" cy="3725700"/>
          </a:xfrm>
          <a:prstGeom prst="rect">
            <a:avLst/>
          </a:prstGeom>
        </p:spPr>
        <p:txBody>
          <a:bodyPr anchorCtr="0" anchor="t" bIns="91425" lIns="91425" rIns="91425" tIns="91425">
            <a:noAutofit/>
          </a:bodyPr>
          <a:lstStyle/>
          <a:p>
            <a:pPr indent="-381000" lvl="0" marL="457200" rtl="0">
              <a:spcBef>
                <a:spcPts val="0"/>
              </a:spcBef>
              <a:buSzPct val="100000"/>
              <a:buAutoNum type="arabicPeriod"/>
            </a:pPr>
            <a:r>
              <a:rPr lang="en" sz="2400"/>
              <a:t>Blink LED</a:t>
            </a:r>
          </a:p>
          <a:p>
            <a:pPr lvl="0" rtl="0">
              <a:spcBef>
                <a:spcPts val="0"/>
              </a:spcBef>
              <a:buNone/>
            </a:pPr>
            <a:r>
              <a:rPr lang="en" sz="2400"/>
              <a:t>1a. Bonus</a:t>
            </a:r>
          </a:p>
          <a:p>
            <a:pPr lvl="0" rtl="0">
              <a:spcBef>
                <a:spcPts val="0"/>
              </a:spcBef>
              <a:buNone/>
            </a:pPr>
            <a:r>
              <a:rPr lang="en" sz="2400"/>
              <a:t>Try to blink 2 LED’s using</a:t>
            </a:r>
          </a:p>
          <a:p>
            <a:pPr lvl="0" rtl="0">
              <a:spcBef>
                <a:spcPts val="0"/>
              </a:spcBef>
              <a:buNone/>
            </a:pPr>
            <a:r>
              <a:rPr lang="en" sz="2400"/>
              <a:t>only 1 GPIO pin.</a:t>
            </a:r>
          </a:p>
          <a:p>
            <a:pPr lvl="0" rtl="0">
              <a:spcBef>
                <a:spcPts val="0"/>
              </a:spcBef>
              <a:buNone/>
            </a:pPr>
            <a:r>
              <a:rPr lang="en" sz="2400"/>
              <a:t>Hint: What happens to </a:t>
            </a:r>
          </a:p>
          <a:p>
            <a:pPr lvl="0" rtl="0">
              <a:spcBef>
                <a:spcPts val="0"/>
              </a:spcBef>
              <a:buNone/>
            </a:pPr>
            <a:r>
              <a:rPr lang="en" sz="2400"/>
              <a:t>the GPIO pin when the</a:t>
            </a:r>
          </a:p>
          <a:p>
            <a:pPr lvl="0" rtl="0">
              <a:spcBef>
                <a:spcPts val="0"/>
              </a:spcBef>
              <a:buNone/>
            </a:pPr>
            <a:r>
              <a:rPr lang="en" sz="2400"/>
              <a:t>LED is not lit? </a:t>
            </a:r>
          </a:p>
          <a:p>
            <a:pPr indent="-381000" lvl="0" marL="457200" rtl="0">
              <a:spcBef>
                <a:spcPts val="0"/>
              </a:spcBef>
              <a:buSzPct val="100000"/>
              <a:buAutoNum type="arabicPeriod"/>
            </a:pPr>
            <a:r>
              <a:rPr lang="en" sz="2400"/>
              <a:t>Push Button</a:t>
            </a:r>
          </a:p>
        </p:txBody>
      </p:sp>
      <p:pic>
        <p:nvPicPr>
          <p:cNvPr descr="pi-led-switc.jpg" id="180" name="Shape 180"/>
          <p:cNvPicPr preferRelativeResize="0"/>
          <p:nvPr/>
        </p:nvPicPr>
        <p:blipFill rotWithShape="1">
          <a:blip r:embed="rId3">
            <a:alphaModFix/>
          </a:blip>
          <a:srcRect b="0" l="0" r="0" t="0"/>
          <a:stretch/>
        </p:blipFill>
        <p:spPr>
          <a:xfrm>
            <a:off x="4022100" y="1299575"/>
            <a:ext cx="4475473" cy="362627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4" name="Shape 184"/>
        <p:cNvGrpSpPr/>
        <p:nvPr/>
      </p:nvGrpSpPr>
      <p:grpSpPr>
        <a:xfrm>
          <a:off x="0" y="0"/>
          <a:ext cx="0" cy="0"/>
          <a:chOff x="0" y="0"/>
          <a:chExt cx="0" cy="0"/>
        </a:xfrm>
      </p:grpSpPr>
      <p:sp>
        <p:nvSpPr>
          <p:cNvPr id="185" name="Shape 185"/>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Questions?</a:t>
            </a:r>
          </a:p>
        </p:txBody>
      </p:sp>
      <p:sp>
        <p:nvSpPr>
          <p:cNvPr id="186" name="Shape 186"/>
          <p:cNvSpPr txBox="1"/>
          <p:nvPr>
            <p:ph idx="1" type="body"/>
          </p:nvPr>
        </p:nvSpPr>
        <p:spPr>
          <a:xfrm>
            <a:off x="457200" y="1200150"/>
            <a:ext cx="8229600" cy="3725700"/>
          </a:xfrm>
          <a:prstGeom prst="rect">
            <a:avLst/>
          </a:prstGeom>
        </p:spPr>
        <p:txBody>
          <a:bodyPr anchorCtr="0" anchor="t" bIns="91425" lIns="91425" rIns="91425" tIns="91425">
            <a:noAutofit/>
          </a:bodyPr>
          <a:lstStyle/>
          <a:p>
            <a:pPr lvl="0" rtl="0">
              <a:spcBef>
                <a:spcPts val="0"/>
              </a:spcBef>
              <a:buNone/>
            </a:pPr>
            <a:r>
              <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 name="Shape 54"/>
        <p:cNvGrpSpPr/>
        <p:nvPr/>
      </p:nvGrpSpPr>
      <p:grpSpPr>
        <a:xfrm>
          <a:off x="0" y="0"/>
          <a:ext cx="0" cy="0"/>
          <a:chOff x="0" y="0"/>
          <a:chExt cx="0" cy="0"/>
        </a:xfrm>
      </p:grpSpPr>
      <p:sp>
        <p:nvSpPr>
          <p:cNvPr id="55" name="Shape 55"/>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Raspberry Pi</a:t>
            </a:r>
          </a:p>
        </p:txBody>
      </p:sp>
      <p:sp>
        <p:nvSpPr>
          <p:cNvPr id="56" name="Shape 56"/>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sz="2000"/>
              <a:t>From Wikipedia:</a:t>
            </a:r>
          </a:p>
          <a:p>
            <a:pPr lvl="0" rtl="0">
              <a:spcBef>
                <a:spcPts val="0"/>
              </a:spcBef>
              <a:buNone/>
            </a:pPr>
            <a:r>
              <a:rPr lang="en" sz="2000"/>
              <a:t>“The Raspberry Pi is a series of credit card-sized single-board computers developed in the UK by the Raspberry Pi Foundation with the intention of promoting the teaching of basic computer science in schools”</a:t>
            </a:r>
          </a:p>
          <a:p>
            <a:pPr lvl="0" rtl="0">
              <a:spcBef>
                <a:spcPts val="0"/>
              </a:spcBef>
              <a:buNone/>
            </a:pPr>
            <a:r>
              <a:t/>
            </a:r>
            <a:endParaRPr sz="2000"/>
          </a:p>
          <a:p>
            <a:pPr lvl="0" rtl="0">
              <a:lnSpc>
                <a:spcPct val="100000"/>
              </a:lnSpc>
              <a:spcBef>
                <a:spcPts val="0"/>
              </a:spcBef>
              <a:spcAft>
                <a:spcPts val="1100"/>
              </a:spcAft>
              <a:buClr>
                <a:schemeClr val="dk1"/>
              </a:buClr>
              <a:buSzPct val="55000"/>
              <a:buFont typeface="Arial"/>
              <a:buNone/>
            </a:pPr>
            <a:r>
              <a:rPr b="1" lang="en" sz="2000">
                <a:solidFill>
                  <a:srgbClr val="333333"/>
                </a:solidFill>
                <a:highlight>
                  <a:srgbClr val="FFFFFF"/>
                </a:highlight>
              </a:rPr>
              <a:t>The Model-B went on sale on the 29th February 2012 </a:t>
            </a:r>
            <a:r>
              <a:rPr lang="en" sz="2000">
                <a:solidFill>
                  <a:srgbClr val="333333"/>
                </a:solidFill>
                <a:highlight>
                  <a:srgbClr val="FFFFFF"/>
                </a:highlight>
              </a:rPr>
              <a:t>(The Model-A</a:t>
            </a:r>
            <a:br>
              <a:rPr lang="en" sz="2000">
                <a:solidFill>
                  <a:srgbClr val="333333"/>
                </a:solidFill>
                <a:highlight>
                  <a:srgbClr val="FFFFFF"/>
                </a:highlight>
              </a:rPr>
            </a:br>
            <a:r>
              <a:rPr lang="en" sz="2000">
                <a:solidFill>
                  <a:srgbClr val="333333"/>
                </a:solidFill>
                <a:highlight>
                  <a:srgbClr val="FFFFFF"/>
                </a:highlight>
              </a:rPr>
              <a:t>in February 2013). There are currently millions of Raspberry Pi owners </a:t>
            </a:r>
            <a:r>
              <a:rPr lang="en" sz="2000">
                <a:solidFill>
                  <a:srgbClr val="003C79"/>
                </a:solidFill>
                <a:highlight>
                  <a:srgbClr val="FFFFFF"/>
                </a:highlight>
                <a:hlinkClick r:id="rId3"/>
              </a:rPr>
              <a:t>worldwide</a:t>
            </a:r>
            <a:r>
              <a:rPr lang="en" sz="2000">
                <a:solidFill>
                  <a:srgbClr val="333333"/>
                </a:solidFill>
                <a:highlight>
                  <a:srgbClr val="FFFFFF"/>
                </a:highlight>
              </a:rPr>
              <a:t>. The bulk of Raspberry Pi computers are </a:t>
            </a:r>
            <a:r>
              <a:rPr lang="en" sz="2000">
                <a:solidFill>
                  <a:srgbClr val="003C79"/>
                </a:solidFill>
                <a:highlight>
                  <a:srgbClr val="FFFFFF"/>
                </a:highlight>
                <a:hlinkClick r:id="rId4"/>
              </a:rPr>
              <a:t>produced in Pencoed, South Wales</a:t>
            </a:r>
          </a:p>
          <a:p>
            <a:pPr lvl="0">
              <a:lnSpc>
                <a:spcPct val="100000"/>
              </a:lnSpc>
              <a:spcBef>
                <a:spcPts val="0"/>
              </a:spcBef>
              <a:buNone/>
            </a:pPr>
            <a:r>
              <a:t/>
            </a: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 name="Shape 60"/>
        <p:cNvGrpSpPr/>
        <p:nvPr/>
      </p:nvGrpSpPr>
      <p:grpSpPr>
        <a:xfrm>
          <a:off x="0" y="0"/>
          <a:ext cx="0" cy="0"/>
          <a:chOff x="0" y="0"/>
          <a:chExt cx="0" cy="0"/>
        </a:xfrm>
      </p:grpSpPr>
      <p:sp>
        <p:nvSpPr>
          <p:cNvPr id="61" name="Shape 61"/>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Raspberry Pi</a:t>
            </a:r>
          </a:p>
        </p:txBody>
      </p:sp>
      <p:sp>
        <p:nvSpPr>
          <p:cNvPr id="62" name="Shape 62"/>
          <p:cNvSpPr txBox="1"/>
          <p:nvPr>
            <p:ph idx="1" type="body"/>
          </p:nvPr>
        </p:nvSpPr>
        <p:spPr>
          <a:xfrm>
            <a:off x="5437425" y="1200150"/>
            <a:ext cx="3249300" cy="3725700"/>
          </a:xfrm>
          <a:prstGeom prst="rect">
            <a:avLst/>
          </a:prstGeom>
        </p:spPr>
        <p:txBody>
          <a:bodyPr anchorCtr="0" anchor="t" bIns="91425" lIns="91425" rIns="91425" tIns="91425">
            <a:noAutofit/>
          </a:bodyPr>
          <a:lstStyle/>
          <a:p>
            <a:pPr lvl="0" rtl="0">
              <a:spcBef>
                <a:spcPts val="0"/>
              </a:spcBef>
              <a:buNone/>
            </a:pPr>
            <a:r>
              <a:t/>
            </a:r>
            <a:endParaRPr sz="2000"/>
          </a:p>
          <a:p>
            <a:pPr lvl="0" rtl="0">
              <a:spcBef>
                <a:spcPts val="0"/>
              </a:spcBef>
              <a:buNone/>
            </a:pPr>
            <a:r>
              <a:rPr lang="en" sz="1200">
                <a:solidFill>
                  <a:srgbClr val="000000"/>
                </a:solidFill>
              </a:rPr>
              <a:t>The Model A has 256MB RAM, one USB port and no Ethernet (network connection). The Model B has 512MB RAM, 2 USB ports and an Ethernet port. The Model B+ shares the same specs as the Model B, but comes with 4 USB ports.</a:t>
            </a:r>
            <a:r>
              <a:rPr lang="en" sz="2000">
                <a:solidFill>
                  <a:srgbClr val="000000"/>
                </a:solidFill>
              </a:rPr>
              <a:t> </a:t>
            </a:r>
          </a:p>
        </p:txBody>
      </p:sp>
      <p:pic>
        <p:nvPicPr>
          <p:cNvPr descr="Pi-Family-Photo-Master-Feb2017_1500.jpg" id="63" name="Shape 63"/>
          <p:cNvPicPr preferRelativeResize="0"/>
          <p:nvPr/>
        </p:nvPicPr>
        <p:blipFill>
          <a:blip r:embed="rId3">
            <a:alphaModFix/>
          </a:blip>
          <a:stretch>
            <a:fillRect/>
          </a:stretch>
        </p:blipFill>
        <p:spPr>
          <a:xfrm>
            <a:off x="152400" y="1215778"/>
            <a:ext cx="4071161" cy="377532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 name="Shape 67"/>
        <p:cNvGrpSpPr/>
        <p:nvPr/>
      </p:nvGrpSpPr>
      <p:grpSpPr>
        <a:xfrm>
          <a:off x="0" y="0"/>
          <a:ext cx="0" cy="0"/>
          <a:chOff x="0" y="0"/>
          <a:chExt cx="0" cy="0"/>
        </a:xfrm>
      </p:grpSpPr>
      <p:sp>
        <p:nvSpPr>
          <p:cNvPr id="68" name="Shape 68"/>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Raspberry Pi</a:t>
            </a:r>
          </a:p>
        </p:txBody>
      </p:sp>
      <p:sp>
        <p:nvSpPr>
          <p:cNvPr id="69" name="Shape 69"/>
          <p:cNvSpPr txBox="1"/>
          <p:nvPr>
            <p:ph idx="1" type="body"/>
          </p:nvPr>
        </p:nvSpPr>
        <p:spPr>
          <a:xfrm>
            <a:off x="504475" y="1200150"/>
            <a:ext cx="8182200" cy="3725700"/>
          </a:xfrm>
          <a:prstGeom prst="rect">
            <a:avLst/>
          </a:prstGeom>
        </p:spPr>
        <p:txBody>
          <a:bodyPr anchorCtr="0" anchor="t" bIns="91425" lIns="91425" rIns="91425" tIns="91425">
            <a:noAutofit/>
          </a:bodyPr>
          <a:lstStyle/>
          <a:p>
            <a:pPr lvl="0" rtl="0">
              <a:spcBef>
                <a:spcPts val="0"/>
              </a:spcBef>
              <a:buNone/>
            </a:pPr>
            <a:r>
              <a:t/>
            </a:r>
            <a:endParaRPr b="1" sz="1000"/>
          </a:p>
          <a:p>
            <a:pPr indent="-292100" lvl="0" marL="457200">
              <a:spcBef>
                <a:spcPts val="0"/>
              </a:spcBef>
              <a:buSzPct val="100000"/>
            </a:pPr>
            <a:r>
              <a:rPr b="1" lang="en" sz="1000"/>
              <a:t>The Model A+ is the low-cost variant of the Raspberry Pi. It has 256MB RAM, one USB port, 40 GPIO pins and no Ethernet port. </a:t>
            </a:r>
          </a:p>
          <a:p>
            <a:pPr lvl="0">
              <a:spcBef>
                <a:spcPts val="0"/>
              </a:spcBef>
              <a:buNone/>
            </a:pPr>
            <a:r>
              <a:t/>
            </a:r>
            <a:endParaRPr b="1" sz="1000"/>
          </a:p>
          <a:p>
            <a:pPr indent="-292100" lvl="0" marL="457200">
              <a:spcBef>
                <a:spcPts val="0"/>
              </a:spcBef>
              <a:buSzPct val="100000"/>
            </a:pPr>
            <a:r>
              <a:rPr b="1" lang="en" sz="1000"/>
              <a:t>The Model B+ is the final revision of the original Raspberry Pi. It has 512MB RAM (twice as much as the A+), four USB ports, 40 GPIO pins, and an Ethernet port. </a:t>
            </a:r>
          </a:p>
          <a:p>
            <a:pPr lvl="0">
              <a:spcBef>
                <a:spcPts val="0"/>
              </a:spcBef>
              <a:buNone/>
            </a:pPr>
            <a:r>
              <a:t/>
            </a:r>
            <a:endParaRPr b="1" sz="1000"/>
          </a:p>
          <a:p>
            <a:pPr indent="-292100" lvl="0" marL="457200">
              <a:spcBef>
                <a:spcPts val="0"/>
              </a:spcBef>
              <a:buSzPct val="100000"/>
            </a:pPr>
            <a:r>
              <a:rPr b="1" lang="en" sz="1000"/>
              <a:t>The Model 2 Model B, shares many specs with the Pi 1 B+, but it uses a 900MHz quad-core ARM Cortex-A7 CPU and has 1GB RAM. The Pi 2 is completely compatible with first generation boards, and is the model we recommend for use in schools, due to its flexibility for the learner. </a:t>
            </a:r>
          </a:p>
          <a:p>
            <a:pPr lvl="0">
              <a:spcBef>
                <a:spcPts val="0"/>
              </a:spcBef>
              <a:buNone/>
            </a:pPr>
            <a:r>
              <a:t/>
            </a:r>
            <a:endParaRPr b="1" sz="1000"/>
          </a:p>
          <a:p>
            <a:pPr indent="-292100" lvl="0" marL="457200">
              <a:spcBef>
                <a:spcPts val="0"/>
              </a:spcBef>
              <a:buSzPct val="100000"/>
            </a:pPr>
            <a:r>
              <a:rPr b="1" lang="en" sz="1000"/>
              <a:t>The Pi 3 Model B was launched in February 2016; it uses a 1.2GHz 64-bit quad-core ARM Cortex-A53 CPU, has 1GB RAM, integrated 802.11n wireless LAN, and Bluetooth 4.1. </a:t>
            </a:r>
          </a:p>
          <a:p>
            <a:pPr lvl="0">
              <a:spcBef>
                <a:spcPts val="0"/>
              </a:spcBef>
              <a:buNone/>
            </a:pPr>
            <a:r>
              <a:t/>
            </a:r>
            <a:endParaRPr b="1" sz="1000"/>
          </a:p>
          <a:p>
            <a:pPr indent="-292100" lvl="0" marL="457200">
              <a:spcBef>
                <a:spcPts val="0"/>
              </a:spcBef>
              <a:buSzPct val="100000"/>
            </a:pPr>
            <a:r>
              <a:rPr b="1" lang="en" sz="1000"/>
              <a:t>Finally, the Pi Zero is half the size of a Model A+, with a 1Ghz single-core CPU and 512MB RAM, and mini-HDMI and USB On-The-Go ports.</a:t>
            </a:r>
          </a:p>
          <a:p>
            <a:pPr lvl="0" rtl="0">
              <a:spcBef>
                <a:spcPts val="0"/>
              </a:spcBef>
              <a:buNone/>
            </a:pPr>
            <a:r>
              <a:t/>
            </a:r>
            <a:endParaRPr b="1" sz="1000"/>
          </a:p>
          <a:p>
            <a:pPr indent="-292100" lvl="0" marL="457200" rtl="0">
              <a:spcBef>
                <a:spcPts val="0"/>
              </a:spcBef>
              <a:buSzPct val="100000"/>
              <a:buChar char="●"/>
            </a:pPr>
            <a:r>
              <a:rPr b="1" lang="en" sz="1000"/>
              <a:t>More differences on https://en.wikipedia.org/wiki/Raspberry_Pi#Specifications</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 name="Shape 73"/>
        <p:cNvGrpSpPr/>
        <p:nvPr/>
      </p:nvGrpSpPr>
      <p:grpSpPr>
        <a:xfrm>
          <a:off x="0" y="0"/>
          <a:ext cx="0" cy="0"/>
          <a:chOff x="0" y="0"/>
          <a:chExt cx="0" cy="0"/>
        </a:xfrm>
      </p:grpSpPr>
      <p:sp>
        <p:nvSpPr>
          <p:cNvPr id="74" name="Shape 74"/>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Raspberry Pi 3</a:t>
            </a:r>
          </a:p>
        </p:txBody>
      </p:sp>
      <p:sp>
        <p:nvSpPr>
          <p:cNvPr id="75" name="Shape 75"/>
          <p:cNvSpPr txBox="1"/>
          <p:nvPr>
            <p:ph idx="1" type="body"/>
          </p:nvPr>
        </p:nvSpPr>
        <p:spPr>
          <a:xfrm>
            <a:off x="4087500" y="1886900"/>
            <a:ext cx="4599300" cy="3731699"/>
          </a:xfrm>
          <a:prstGeom prst="rect">
            <a:avLst/>
          </a:prstGeom>
        </p:spPr>
        <p:txBody>
          <a:bodyPr anchorCtr="0" anchor="t" bIns="91425" lIns="91425" rIns="91425" tIns="91425">
            <a:noAutofit/>
          </a:bodyPr>
          <a:lstStyle/>
          <a:p>
            <a:pPr indent="-304800" lvl="0" marL="457200" rtl="0">
              <a:lnSpc>
                <a:spcPct val="162500"/>
              </a:lnSpc>
              <a:spcBef>
                <a:spcPts val="0"/>
              </a:spcBef>
              <a:buClr>
                <a:srgbClr val="222222"/>
              </a:buClr>
              <a:buSzPct val="100000"/>
            </a:pPr>
            <a:r>
              <a:rPr lang="en" sz="1200">
                <a:solidFill>
                  <a:srgbClr val="222222"/>
                </a:solidFill>
                <a:highlight>
                  <a:srgbClr val="FFFFFF"/>
                </a:highlight>
              </a:rPr>
              <a:t>1.2 GHZ quad-core ARM Cortex A53 (ARMv8 Instruction Set)</a:t>
            </a:r>
          </a:p>
          <a:p>
            <a:pPr indent="-304800" lvl="0" marL="457200" rtl="0">
              <a:lnSpc>
                <a:spcPct val="162500"/>
              </a:lnSpc>
              <a:spcBef>
                <a:spcPts val="0"/>
              </a:spcBef>
              <a:buClr>
                <a:srgbClr val="222222"/>
              </a:buClr>
              <a:buSzPct val="100000"/>
            </a:pPr>
            <a:r>
              <a:rPr lang="en" sz="1200">
                <a:solidFill>
                  <a:srgbClr val="222222"/>
                </a:solidFill>
              </a:rPr>
              <a:t>1 GB LPDDR2-900 SDRAM</a:t>
            </a:r>
          </a:p>
          <a:p>
            <a:pPr indent="-304800" lvl="0" marL="457200" rtl="0">
              <a:lnSpc>
                <a:spcPct val="162500"/>
              </a:lnSpc>
              <a:spcBef>
                <a:spcPts val="0"/>
              </a:spcBef>
              <a:buClr>
                <a:srgbClr val="222222"/>
              </a:buClr>
              <a:buSzPct val="100000"/>
            </a:pPr>
            <a:r>
              <a:rPr lang="en" sz="1200">
                <a:solidFill>
                  <a:srgbClr val="222222"/>
                </a:solidFill>
              </a:rPr>
              <a:t>USB ports: 4</a:t>
            </a:r>
          </a:p>
          <a:p>
            <a:pPr indent="-304800" lvl="0" marL="457200" rtl="0">
              <a:lnSpc>
                <a:spcPct val="162500"/>
              </a:lnSpc>
              <a:spcBef>
                <a:spcPts val="0"/>
              </a:spcBef>
              <a:buClr>
                <a:srgbClr val="222222"/>
              </a:buClr>
              <a:buSzPct val="100000"/>
            </a:pPr>
            <a:r>
              <a:rPr lang="en" sz="1200">
                <a:solidFill>
                  <a:srgbClr val="222222"/>
                </a:solidFill>
              </a:rPr>
              <a:t>Network: 10/100 MBPS Ethernet, 802.11n Wireless LAN, Bluetooth 4.0</a:t>
            </a:r>
          </a:p>
          <a:p>
            <a:pPr lvl="0" rtl="0">
              <a:lnSpc>
                <a:spcPct val="162500"/>
              </a:lnSpc>
              <a:spcBef>
                <a:spcPts val="1500"/>
              </a:spcBef>
              <a:spcAft>
                <a:spcPts val="1500"/>
              </a:spcAft>
              <a:buClr>
                <a:schemeClr val="dk1"/>
              </a:buClr>
              <a:buSzPct val="91666"/>
              <a:buFont typeface="Arial"/>
              <a:buNone/>
            </a:pPr>
            <a:r>
              <a:rPr lang="en" sz="1200">
                <a:solidFill>
                  <a:srgbClr val="222222"/>
                </a:solidFill>
              </a:rPr>
              <a:t>Because it has an ARMv8 processor, it can run the full range of ARM GNU/Linux distributions, including Snappy Ubuntu Core, as well as Microsoft Windows 10.</a:t>
            </a:r>
          </a:p>
          <a:p>
            <a:pPr lvl="0" rtl="0">
              <a:spcBef>
                <a:spcPts val="0"/>
              </a:spcBef>
              <a:buNone/>
            </a:pPr>
            <a:r>
              <a:t/>
            </a:r>
            <a:endParaRPr sz="2400"/>
          </a:p>
        </p:txBody>
      </p:sp>
      <p:pic>
        <p:nvPicPr>
          <p:cNvPr descr="Raspberry Pi 2 Model B" id="76" name="Shape 76"/>
          <p:cNvPicPr preferRelativeResize="0"/>
          <p:nvPr/>
        </p:nvPicPr>
        <p:blipFill>
          <a:blip r:embed="rId3">
            <a:alphaModFix/>
          </a:blip>
          <a:stretch>
            <a:fillRect/>
          </a:stretch>
        </p:blipFill>
        <p:spPr>
          <a:xfrm>
            <a:off x="339775" y="2098037"/>
            <a:ext cx="3440224" cy="1947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x="0" y="0"/>
          <a:ext cx="0" cy="0"/>
          <a:chOff x="0" y="0"/>
          <a:chExt cx="0" cy="0"/>
        </a:xfrm>
      </p:grpSpPr>
      <p:sp>
        <p:nvSpPr>
          <p:cNvPr id="81" name="Shape 81"/>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Raspberry Pi 3</a:t>
            </a:r>
          </a:p>
        </p:txBody>
      </p:sp>
      <p:pic>
        <p:nvPicPr>
          <p:cNvPr descr="sVvsB.jpg" id="82" name="Shape 82"/>
          <p:cNvPicPr preferRelativeResize="0"/>
          <p:nvPr/>
        </p:nvPicPr>
        <p:blipFill>
          <a:blip r:embed="rId3">
            <a:alphaModFix/>
          </a:blip>
          <a:stretch>
            <a:fillRect/>
          </a:stretch>
        </p:blipFill>
        <p:spPr>
          <a:xfrm>
            <a:off x="990600" y="1215778"/>
            <a:ext cx="6900678" cy="377532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 name="Shape 86"/>
        <p:cNvGrpSpPr/>
        <p:nvPr/>
      </p:nvGrpSpPr>
      <p:grpSpPr>
        <a:xfrm>
          <a:off x="0" y="0"/>
          <a:ext cx="0" cy="0"/>
          <a:chOff x="0" y="0"/>
          <a:chExt cx="0" cy="0"/>
        </a:xfrm>
      </p:grpSpPr>
      <p:sp>
        <p:nvSpPr>
          <p:cNvPr id="87" name="Shape 87"/>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Linux</a:t>
            </a:r>
          </a:p>
        </p:txBody>
      </p:sp>
      <p:sp>
        <p:nvSpPr>
          <p:cNvPr id="88" name="Shape 88"/>
          <p:cNvSpPr txBox="1"/>
          <p:nvPr>
            <p:ph idx="1" type="body"/>
          </p:nvPr>
        </p:nvSpPr>
        <p:spPr>
          <a:xfrm>
            <a:off x="457200" y="1200150"/>
            <a:ext cx="6165000" cy="3725699"/>
          </a:xfrm>
          <a:prstGeom prst="rect">
            <a:avLst/>
          </a:prstGeom>
        </p:spPr>
        <p:txBody>
          <a:bodyPr anchorCtr="0" anchor="t" bIns="91425" lIns="91425" rIns="91425" tIns="91425">
            <a:noAutofit/>
          </a:bodyPr>
          <a:lstStyle/>
          <a:p>
            <a:pPr lvl="0" rtl="0">
              <a:spcBef>
                <a:spcPts val="0"/>
              </a:spcBef>
              <a:buNone/>
            </a:pPr>
            <a:r>
              <a:rPr lang="en"/>
              <a:t>what is an Operating System(OS)? </a:t>
            </a:r>
          </a:p>
          <a:p>
            <a:pPr indent="-317500" lvl="0" marL="457200" rtl="0">
              <a:lnSpc>
                <a:spcPct val="150000"/>
              </a:lnSpc>
              <a:spcBef>
                <a:spcPts val="1500"/>
              </a:spcBef>
              <a:spcAft>
                <a:spcPts val="400"/>
              </a:spcAft>
              <a:buClr>
                <a:srgbClr val="333333"/>
              </a:buClr>
              <a:buSzPct val="100000"/>
              <a:buAutoNum type="arabicPeriod"/>
            </a:pPr>
            <a:r>
              <a:rPr lang="en" sz="1400">
                <a:solidFill>
                  <a:srgbClr val="333333"/>
                </a:solidFill>
                <a:highlight>
                  <a:srgbClr val="FFFFFF"/>
                </a:highlight>
              </a:rPr>
              <a:t>It manages the hardware and software resources of the system. In a </a:t>
            </a:r>
            <a:r>
              <a:rPr lang="en" sz="1400">
                <a:solidFill>
                  <a:srgbClr val="005288"/>
                </a:solidFill>
                <a:highlight>
                  <a:srgbClr val="FFFFFF"/>
                </a:highlight>
                <a:hlinkClick r:id="rId3"/>
              </a:rPr>
              <a:t>desktop computer</a:t>
            </a:r>
            <a:r>
              <a:rPr lang="en" sz="1400">
                <a:solidFill>
                  <a:srgbClr val="333333"/>
                </a:solidFill>
                <a:highlight>
                  <a:srgbClr val="FFFFFF"/>
                </a:highlight>
              </a:rPr>
              <a:t>, these resources include such things as the </a:t>
            </a:r>
            <a:r>
              <a:rPr lang="en" sz="1400">
                <a:solidFill>
                  <a:srgbClr val="005288"/>
                </a:solidFill>
                <a:highlight>
                  <a:srgbClr val="FFFFFF"/>
                </a:highlight>
                <a:hlinkClick r:id="rId4"/>
              </a:rPr>
              <a:t>processor</a:t>
            </a:r>
            <a:r>
              <a:rPr lang="en" sz="1400">
                <a:solidFill>
                  <a:srgbClr val="333333"/>
                </a:solidFill>
                <a:highlight>
                  <a:srgbClr val="FFFFFF"/>
                </a:highlight>
              </a:rPr>
              <a:t>, </a:t>
            </a:r>
            <a:r>
              <a:rPr lang="en" sz="1400">
                <a:solidFill>
                  <a:srgbClr val="005288"/>
                </a:solidFill>
                <a:highlight>
                  <a:srgbClr val="FFFFFF"/>
                </a:highlight>
                <a:hlinkClick r:id="rId5"/>
              </a:rPr>
              <a:t>memory</a:t>
            </a:r>
            <a:r>
              <a:rPr lang="en" sz="1400">
                <a:solidFill>
                  <a:srgbClr val="333333"/>
                </a:solidFill>
                <a:highlight>
                  <a:srgbClr val="FFFFFF"/>
                </a:highlight>
              </a:rPr>
              <a:t>, disk space and more (On a </a:t>
            </a:r>
            <a:r>
              <a:rPr lang="en" sz="1400">
                <a:solidFill>
                  <a:srgbClr val="005288"/>
                </a:solidFill>
                <a:highlight>
                  <a:srgbClr val="FFFFFF"/>
                </a:highlight>
                <a:hlinkClick r:id="rId6"/>
              </a:rPr>
              <a:t>cell phone</a:t>
            </a:r>
            <a:r>
              <a:rPr lang="en" sz="1400">
                <a:solidFill>
                  <a:srgbClr val="333333"/>
                </a:solidFill>
                <a:highlight>
                  <a:srgbClr val="FFFFFF"/>
                </a:highlight>
              </a:rPr>
              <a:t>, they include the keypad, the screen, the address book, the phone dialer, the battery and the network connection).</a:t>
            </a:r>
          </a:p>
          <a:p>
            <a:pPr indent="-317500" lvl="0" marL="457200" rtl="0">
              <a:lnSpc>
                <a:spcPct val="150000"/>
              </a:lnSpc>
              <a:spcBef>
                <a:spcPts val="1500"/>
              </a:spcBef>
              <a:spcAft>
                <a:spcPts val="400"/>
              </a:spcAft>
              <a:buClr>
                <a:srgbClr val="333333"/>
              </a:buClr>
              <a:buSzPct val="100000"/>
              <a:buAutoNum type="arabicPeriod"/>
            </a:pPr>
            <a:r>
              <a:rPr lang="en" sz="1400">
                <a:solidFill>
                  <a:srgbClr val="333333"/>
                </a:solidFill>
                <a:highlight>
                  <a:srgbClr val="FFFFFF"/>
                </a:highlight>
              </a:rPr>
              <a:t>It provides a stable, consistent way for applications to deal with the hardware without having to know all the details of the hardware.</a:t>
            </a:r>
          </a:p>
          <a:p>
            <a:pPr lvl="0" rtl="0">
              <a:lnSpc>
                <a:spcPct val="150000"/>
              </a:lnSpc>
              <a:spcBef>
                <a:spcPts val="1100"/>
              </a:spcBef>
              <a:buNone/>
            </a:pPr>
            <a:r>
              <a:t/>
            </a:r>
            <a:endParaRPr sz="1000">
              <a:solidFill>
                <a:srgbClr val="333333"/>
              </a:solidFill>
              <a:highlight>
                <a:srgbClr val="FFFFFF"/>
              </a:highlight>
            </a:endParaRPr>
          </a:p>
          <a:p>
            <a:pPr lvl="0" rtl="0">
              <a:spcBef>
                <a:spcPts val="0"/>
              </a:spcBef>
              <a:buNone/>
            </a:pPr>
            <a:r>
              <a:t/>
            </a:r>
            <a:endParaRPr sz="1000">
              <a:solidFill>
                <a:srgbClr val="333333"/>
              </a:solidFill>
              <a:highlight>
                <a:srgbClr val="FFFFFF"/>
              </a:highlight>
            </a:endParaRPr>
          </a:p>
          <a:p>
            <a:pPr lvl="0">
              <a:spcBef>
                <a:spcPts val="0"/>
              </a:spcBef>
              <a:buNone/>
            </a:pPr>
            <a:r>
              <a:t/>
            </a:r>
            <a:endParaRPr/>
          </a:p>
        </p:txBody>
      </p:sp>
      <p:pic>
        <p:nvPicPr>
          <p:cNvPr id="89" name="Shape 89"/>
          <p:cNvPicPr preferRelativeResize="0"/>
          <p:nvPr/>
        </p:nvPicPr>
        <p:blipFill>
          <a:blip r:embed="rId7">
            <a:alphaModFix/>
          </a:blip>
          <a:stretch>
            <a:fillRect/>
          </a:stretch>
        </p:blipFill>
        <p:spPr>
          <a:xfrm>
            <a:off x="6622200" y="2267662"/>
            <a:ext cx="1971675" cy="1590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x="0" y="0"/>
          <a:ext cx="0" cy="0"/>
          <a:chOff x="0" y="0"/>
          <a:chExt cx="0" cy="0"/>
        </a:xfrm>
      </p:grpSpPr>
      <p:sp>
        <p:nvSpPr>
          <p:cNvPr id="94" name="Shape 94"/>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Linux</a:t>
            </a:r>
          </a:p>
        </p:txBody>
      </p:sp>
      <p:sp>
        <p:nvSpPr>
          <p:cNvPr id="95" name="Shape 95"/>
          <p:cNvSpPr txBox="1"/>
          <p:nvPr>
            <p:ph idx="1" type="body"/>
          </p:nvPr>
        </p:nvSpPr>
        <p:spPr>
          <a:xfrm>
            <a:off x="2057400" y="1200150"/>
            <a:ext cx="6629400" cy="3725699"/>
          </a:xfrm>
          <a:prstGeom prst="rect">
            <a:avLst/>
          </a:prstGeom>
        </p:spPr>
        <p:txBody>
          <a:bodyPr anchorCtr="0" anchor="t" bIns="91425" lIns="91425" rIns="91425" tIns="91425">
            <a:noAutofit/>
          </a:bodyPr>
          <a:lstStyle/>
          <a:p>
            <a:pPr lvl="0" rtl="0">
              <a:spcBef>
                <a:spcPts val="0"/>
              </a:spcBef>
              <a:buClr>
                <a:schemeClr val="dk1"/>
              </a:buClr>
              <a:buSzPct val="45833"/>
              <a:buFont typeface="Arial"/>
              <a:buNone/>
            </a:pPr>
            <a:r>
              <a:rPr lang="en" sz="2400"/>
              <a:t>Why linux? </a:t>
            </a:r>
          </a:p>
          <a:p>
            <a:pPr indent="-304800" lvl="0" marL="457200" rtl="0">
              <a:spcBef>
                <a:spcPts val="0"/>
              </a:spcBef>
              <a:buSzPct val="100000"/>
            </a:pPr>
            <a:r>
              <a:rPr lang="en" sz="1200"/>
              <a:t>GNU/Linux is a Free Operating system</a:t>
            </a:r>
          </a:p>
          <a:p>
            <a:pPr indent="-304800" lvl="0" marL="457200" rtl="0">
              <a:spcBef>
                <a:spcPts val="0"/>
              </a:spcBef>
              <a:buClr>
                <a:srgbClr val="000000"/>
              </a:buClr>
              <a:buSzPct val="100000"/>
            </a:pPr>
            <a:r>
              <a:rPr lang="en" sz="1200">
                <a:solidFill>
                  <a:srgbClr val="000000"/>
                </a:solidFill>
              </a:rPr>
              <a:t>GNU Project started in 1984 to create "free" Operating System</a:t>
            </a:r>
          </a:p>
          <a:p>
            <a:pPr indent="-304800" lvl="0" marL="457200" rtl="0">
              <a:spcBef>
                <a:spcPts val="0"/>
              </a:spcBef>
              <a:buClr>
                <a:srgbClr val="000000"/>
              </a:buClr>
              <a:buSzPct val="100000"/>
            </a:pPr>
            <a:r>
              <a:rPr lang="en" sz="1200">
                <a:solidFill>
                  <a:srgbClr val="000000"/>
                </a:solidFill>
              </a:rPr>
              <a:t>Linux Kernel (base of the system) created by Linus Torvalds in 1991</a:t>
            </a:r>
          </a:p>
          <a:p>
            <a:pPr lvl="0" rtl="0">
              <a:spcBef>
                <a:spcPts val="0"/>
              </a:spcBef>
              <a:buNone/>
            </a:pPr>
            <a:r>
              <a:rPr lang="en" sz="2400">
                <a:solidFill>
                  <a:srgbClr val="000000"/>
                </a:solidFill>
              </a:rPr>
              <a:t>What can you do?</a:t>
            </a:r>
          </a:p>
          <a:p>
            <a:pPr indent="-304800" lvl="0" marL="457200" rtl="0">
              <a:spcBef>
                <a:spcPts val="0"/>
              </a:spcBef>
              <a:buClr>
                <a:srgbClr val="000000"/>
              </a:buClr>
              <a:buSzPct val="100000"/>
            </a:pPr>
            <a:r>
              <a:rPr lang="en" sz="1200">
                <a:solidFill>
                  <a:srgbClr val="000000"/>
                </a:solidFill>
              </a:rPr>
              <a:t>Freedom to use</a:t>
            </a:r>
          </a:p>
          <a:p>
            <a:pPr indent="-304800" lvl="0" marL="457200" rtl="0">
              <a:spcBef>
                <a:spcPts val="0"/>
              </a:spcBef>
              <a:buClr>
                <a:srgbClr val="000000"/>
              </a:buClr>
              <a:buSzPct val="100000"/>
            </a:pPr>
            <a:r>
              <a:rPr lang="en" sz="1200">
                <a:solidFill>
                  <a:srgbClr val="000000"/>
                </a:solidFill>
              </a:rPr>
              <a:t>Freedom to examine</a:t>
            </a:r>
          </a:p>
          <a:p>
            <a:pPr indent="-304800" lvl="0" marL="457200" rtl="0">
              <a:spcBef>
                <a:spcPts val="0"/>
              </a:spcBef>
              <a:buClr>
                <a:srgbClr val="000000"/>
              </a:buClr>
              <a:buSzPct val="100000"/>
            </a:pPr>
            <a:r>
              <a:rPr lang="en" sz="1200">
                <a:solidFill>
                  <a:srgbClr val="000000"/>
                </a:solidFill>
              </a:rPr>
              <a:t>Freedom to redistribute</a:t>
            </a:r>
          </a:p>
          <a:p>
            <a:pPr indent="-304800" lvl="0" marL="457200" rtl="0">
              <a:spcBef>
                <a:spcPts val="0"/>
              </a:spcBef>
              <a:buClr>
                <a:srgbClr val="000000"/>
              </a:buClr>
              <a:buSzPct val="100000"/>
            </a:pPr>
            <a:r>
              <a:rPr lang="en" sz="1200">
                <a:solidFill>
                  <a:srgbClr val="000000"/>
                </a:solidFill>
              </a:rPr>
              <a:t>Freedom to modify</a:t>
            </a:r>
          </a:p>
          <a:p>
            <a:pPr lvl="0" rtl="0">
              <a:spcBef>
                <a:spcPts val="0"/>
              </a:spcBef>
              <a:buNone/>
            </a:pPr>
            <a:r>
              <a:rPr lang="en" sz="2400">
                <a:solidFill>
                  <a:srgbClr val="000000"/>
                </a:solidFill>
              </a:rPr>
              <a:t>What can't you do?</a:t>
            </a:r>
          </a:p>
          <a:p>
            <a:pPr indent="-304800" lvl="0" marL="457200" rtl="0">
              <a:spcBef>
                <a:spcPts val="0"/>
              </a:spcBef>
              <a:buClr>
                <a:srgbClr val="000000"/>
              </a:buClr>
              <a:buSzPct val="100000"/>
            </a:pPr>
            <a:r>
              <a:rPr lang="en" sz="1200">
                <a:solidFill>
                  <a:srgbClr val="000000"/>
                </a:solidFill>
              </a:rPr>
              <a:t>Deny these freedoms to anyone else</a:t>
            </a:r>
          </a:p>
          <a:p>
            <a:pPr lvl="0" rtl="0">
              <a:spcBef>
                <a:spcPts val="0"/>
              </a:spcBef>
              <a:buNone/>
            </a:pPr>
            <a:br>
              <a:rPr lang="en" sz="1200">
                <a:solidFill>
                  <a:srgbClr val="000000"/>
                </a:solidFill>
              </a:rPr>
            </a:br>
          </a:p>
        </p:txBody>
      </p:sp>
      <p:pic>
        <p:nvPicPr>
          <p:cNvPr descr="Image result for tux" id="96" name="Shape 96"/>
          <p:cNvPicPr preferRelativeResize="0"/>
          <p:nvPr/>
        </p:nvPicPr>
        <p:blipFill>
          <a:blip r:embed="rId3">
            <a:alphaModFix/>
          </a:blip>
          <a:stretch>
            <a:fillRect/>
          </a:stretch>
        </p:blipFill>
        <p:spPr>
          <a:xfrm>
            <a:off x="304550" y="1928225"/>
            <a:ext cx="1514475" cy="1790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Custom 218">
      <a:dk1>
        <a:srgbClr val="000000"/>
      </a:dk1>
      <a:lt1>
        <a:srgbClr val="FFFFFF"/>
      </a:lt1>
      <a:dk2>
        <a:srgbClr val="5B595A"/>
      </a:dk2>
      <a:lt2>
        <a:srgbClr val="CFD4D4"/>
      </a:lt2>
      <a:accent1>
        <a:srgbClr val="CC0202"/>
      </a:accent1>
      <a:accent2>
        <a:srgbClr val="228AFF"/>
      </a:accent2>
      <a:accent3>
        <a:srgbClr val="FBC82F"/>
      </a:accent3>
      <a:accent4>
        <a:srgbClr val="253E91"/>
      </a:accent4>
      <a:accent5>
        <a:srgbClr val="F68D0C"/>
      </a:accent5>
      <a:accent6>
        <a:srgbClr val="257E12"/>
      </a:accent6>
      <a:hlink>
        <a:srgbClr val="144C72"/>
      </a:hlink>
      <a:folHlink>
        <a:srgbClr val="8C9D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