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Poppins ExtraBold"/>
      <p:bold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ExtraBold-bold.fntdata"/><Relationship Id="rId25" Type="http://schemas.openxmlformats.org/officeDocument/2006/relationships/font" Target="fonts/PTSans-boldItalic.fntdata"/><Relationship Id="rId28" Type="http://schemas.openxmlformats.org/officeDocument/2006/relationships/font" Target="fonts/DMSans-regular.fntdata"/><Relationship Id="rId27" Type="http://schemas.openxmlformats.org/officeDocument/2006/relationships/font" Target="fonts/Poppi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2448306b505_5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2448306b505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2448306b505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2448306b505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2448306b50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2448306b50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2448306b50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2448306b50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226ca33428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226ca33428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2448306b505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2448306b505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26ca33428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226ca33428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2448306b505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2448306b505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2448306b505_4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2448306b505_4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2448306b505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1" name="Google Shape;2271;g2448306b505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81775"/>
            <a:ext cx="47835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064025"/>
            <a:ext cx="4783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41277" y="4211105"/>
            <a:ext cx="1109095" cy="932250"/>
            <a:chOff x="1507450" y="3919292"/>
            <a:chExt cx="953486" cy="80145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"/>
          <p:cNvSpPr txBox="1"/>
          <p:nvPr>
            <p:ph hasCustomPrompt="1" type="title"/>
          </p:nvPr>
        </p:nvSpPr>
        <p:spPr>
          <a:xfrm>
            <a:off x="2980075" y="1560925"/>
            <a:ext cx="5450700" cy="9645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1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48" name="Google Shape;548;p11"/>
          <p:cNvSpPr txBox="1"/>
          <p:nvPr>
            <p:ph idx="1" type="subTitle"/>
          </p:nvPr>
        </p:nvSpPr>
        <p:spPr>
          <a:xfrm>
            <a:off x="2980075" y="2593225"/>
            <a:ext cx="54507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hasCustomPrompt="1" idx="2" type="title"/>
          </p:nvPr>
        </p:nvSpPr>
        <p:spPr>
          <a:xfrm>
            <a:off x="1692288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/>
          <p:nvPr>
            <p:ph hasCustomPrompt="1" idx="3" type="title"/>
          </p:nvPr>
        </p:nvSpPr>
        <p:spPr>
          <a:xfrm>
            <a:off x="1692288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4" type="title"/>
          </p:nvPr>
        </p:nvSpPr>
        <p:spPr>
          <a:xfrm>
            <a:off x="4044300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5" type="title"/>
          </p:nvPr>
        </p:nvSpPr>
        <p:spPr>
          <a:xfrm>
            <a:off x="4044300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6" type="title"/>
          </p:nvPr>
        </p:nvSpPr>
        <p:spPr>
          <a:xfrm>
            <a:off x="6394512" y="1402575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hasCustomPrompt="1" idx="7" type="title"/>
          </p:nvPr>
        </p:nvSpPr>
        <p:spPr>
          <a:xfrm>
            <a:off x="6394512" y="2905100"/>
            <a:ext cx="1055400" cy="4476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1" type="subTitle"/>
          </p:nvPr>
        </p:nvSpPr>
        <p:spPr>
          <a:xfrm>
            <a:off x="1346688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3698700" y="2002563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9" type="subTitle"/>
          </p:nvPr>
        </p:nvSpPr>
        <p:spPr>
          <a:xfrm>
            <a:off x="6047112" y="2002575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1346688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3698700" y="3505100"/>
            <a:ext cx="1746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3" name="Google Shape;563;p13"/>
          <p:cNvSpPr txBox="1"/>
          <p:nvPr>
            <p:ph idx="15" type="subTitle"/>
          </p:nvPr>
        </p:nvSpPr>
        <p:spPr>
          <a:xfrm>
            <a:off x="6047112" y="3505103"/>
            <a:ext cx="1750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4" name="Google Shape;564;p13"/>
          <p:cNvSpPr/>
          <p:nvPr/>
        </p:nvSpPr>
        <p:spPr>
          <a:xfrm>
            <a:off x="-1874837" y="3995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 flipH="1">
            <a:off x="5481470" y="1514187"/>
            <a:ext cx="4143889" cy="6604850"/>
            <a:chOff x="1336575" y="1389950"/>
            <a:chExt cx="1583450" cy="2523825"/>
          </a:xfrm>
        </p:grpSpPr>
        <p:sp>
          <p:nvSpPr>
            <p:cNvPr id="566" name="Google Shape;566;p1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5400000">
            <a:off x="-1426438" y="-1013658"/>
            <a:ext cx="1103228" cy="3337661"/>
            <a:chOff x="1825573" y="1896181"/>
            <a:chExt cx="964529" cy="2918046"/>
          </a:xfrm>
        </p:grpSpPr>
        <p:sp>
          <p:nvSpPr>
            <p:cNvPr id="605" name="Google Shape;605;p1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8" name="Google Shape;658;p13"/>
          <p:cNvGrpSpPr/>
          <p:nvPr/>
        </p:nvGrpSpPr>
        <p:grpSpPr>
          <a:xfrm>
            <a:off x="556796" y="4513090"/>
            <a:ext cx="711583" cy="630414"/>
            <a:chOff x="460371" y="2406765"/>
            <a:chExt cx="711583" cy="630414"/>
          </a:xfrm>
        </p:grpSpPr>
        <p:grpSp>
          <p:nvGrpSpPr>
            <p:cNvPr id="659" name="Google Shape;659;p1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660" name="Google Shape;660;p1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661" name="Google Shape;661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4" name="Google Shape;664;p1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669" name="Google Shape;669;p1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4"/>
          <p:cNvSpPr/>
          <p:nvPr/>
        </p:nvSpPr>
        <p:spPr>
          <a:xfrm>
            <a:off x="-840651" y="50318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14"/>
          <p:cNvGrpSpPr/>
          <p:nvPr/>
        </p:nvGrpSpPr>
        <p:grpSpPr>
          <a:xfrm rot="10800000">
            <a:off x="161612" y="-2694820"/>
            <a:ext cx="1103228" cy="3337661"/>
            <a:chOff x="1825573" y="1896181"/>
            <a:chExt cx="964529" cy="2918046"/>
          </a:xfrm>
        </p:grpSpPr>
        <p:sp>
          <p:nvSpPr>
            <p:cNvPr id="675" name="Google Shape;675;p1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8" name="Google Shape;728;p14"/>
          <p:cNvGrpSpPr/>
          <p:nvPr/>
        </p:nvGrpSpPr>
        <p:grpSpPr>
          <a:xfrm flipH="1">
            <a:off x="6950195" y="1503462"/>
            <a:ext cx="4143889" cy="6604850"/>
            <a:chOff x="1336575" y="1389950"/>
            <a:chExt cx="1583450" cy="2523825"/>
          </a:xfrm>
        </p:grpSpPr>
        <p:sp>
          <p:nvSpPr>
            <p:cNvPr id="729" name="Google Shape;729;p14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4"/>
          <p:cNvGrpSpPr/>
          <p:nvPr/>
        </p:nvGrpSpPr>
        <p:grpSpPr>
          <a:xfrm>
            <a:off x="460302" y="4513090"/>
            <a:ext cx="505852" cy="630414"/>
            <a:chOff x="666102" y="2406765"/>
            <a:chExt cx="505852" cy="630414"/>
          </a:xfrm>
        </p:grpSpPr>
        <p:grpSp>
          <p:nvGrpSpPr>
            <p:cNvPr id="768" name="Google Shape;768;p14"/>
            <p:cNvGrpSpPr/>
            <p:nvPr/>
          </p:nvGrpSpPr>
          <p:grpSpPr>
            <a:xfrm>
              <a:off x="1005172" y="2632603"/>
              <a:ext cx="166782" cy="404575"/>
              <a:chOff x="3816313" y="1611982"/>
              <a:chExt cx="1212958" cy="2940225"/>
            </a:xfrm>
          </p:grpSpPr>
          <p:sp>
            <p:nvSpPr>
              <p:cNvPr id="769" name="Google Shape;769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14"/>
            <p:cNvGrpSpPr/>
            <p:nvPr/>
          </p:nvGrpSpPr>
          <p:grpSpPr>
            <a:xfrm>
              <a:off x="666102" y="2406765"/>
              <a:ext cx="259816" cy="630384"/>
              <a:chOff x="3816313" y="1611982"/>
              <a:chExt cx="1212958" cy="2940225"/>
            </a:xfrm>
          </p:grpSpPr>
          <p:sp>
            <p:nvSpPr>
              <p:cNvPr id="773" name="Google Shape;773;p14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6" name="Google Shape;776;p1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7" name="Google Shape;777;p14"/>
          <p:cNvSpPr txBox="1"/>
          <p:nvPr>
            <p:ph idx="1" type="subTitle"/>
          </p:nvPr>
        </p:nvSpPr>
        <p:spPr>
          <a:xfrm>
            <a:off x="713225" y="930738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78" name="Google Shape;778;p14"/>
          <p:cNvGrpSpPr/>
          <p:nvPr/>
        </p:nvGrpSpPr>
        <p:grpSpPr>
          <a:xfrm>
            <a:off x="8243439" y="4325320"/>
            <a:ext cx="374657" cy="463150"/>
            <a:chOff x="8243489" y="4050570"/>
            <a:chExt cx="374657" cy="463150"/>
          </a:xfrm>
        </p:grpSpPr>
        <p:sp>
          <p:nvSpPr>
            <p:cNvPr id="779" name="Google Shape;779;p1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15"/>
          <p:cNvSpPr txBox="1"/>
          <p:nvPr>
            <p:ph idx="1" type="subTitle"/>
          </p:nvPr>
        </p:nvSpPr>
        <p:spPr>
          <a:xfrm>
            <a:off x="713225" y="1342550"/>
            <a:ext cx="38253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784" name="Google Shape;784;p15"/>
          <p:cNvGrpSpPr/>
          <p:nvPr/>
        </p:nvGrpSpPr>
        <p:grpSpPr>
          <a:xfrm>
            <a:off x="-1359250" y="-412400"/>
            <a:ext cx="2079250" cy="1802500"/>
            <a:chOff x="349725" y="59275"/>
            <a:chExt cx="2079250" cy="1802500"/>
          </a:xfrm>
        </p:grpSpPr>
        <p:sp>
          <p:nvSpPr>
            <p:cNvPr id="785" name="Google Shape;785;p15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5"/>
          <p:cNvGrpSpPr/>
          <p:nvPr/>
        </p:nvGrpSpPr>
        <p:grpSpPr>
          <a:xfrm>
            <a:off x="338213" y="4513064"/>
            <a:ext cx="750012" cy="630423"/>
            <a:chOff x="1507450" y="3919292"/>
            <a:chExt cx="953486" cy="801453"/>
          </a:xfrm>
        </p:grpSpPr>
        <p:grpSp>
          <p:nvGrpSpPr>
            <p:cNvPr id="788" name="Google Shape;788;p15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15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793" name="Google Shape;793;p1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6"/>
          <p:cNvSpPr/>
          <p:nvPr/>
        </p:nvSpPr>
        <p:spPr>
          <a:xfrm>
            <a:off x="-1441737" y="36396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 rot="-5400000">
            <a:off x="-1101175" y="4427675"/>
            <a:ext cx="2079250" cy="1802500"/>
            <a:chOff x="349725" y="59275"/>
            <a:chExt cx="2079250" cy="1802500"/>
          </a:xfrm>
        </p:grpSpPr>
        <p:sp>
          <p:nvSpPr>
            <p:cNvPr id="803" name="Google Shape;803;p16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6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806" name="Google Shape;806;p16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7" name="Google Shape;807;p16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808" name="Google Shape;808;p16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7768463" y="4513064"/>
            <a:ext cx="750012" cy="630423"/>
            <a:chOff x="1507450" y="3919292"/>
            <a:chExt cx="953486" cy="801453"/>
          </a:xfrm>
        </p:grpSpPr>
        <p:grpSp>
          <p:nvGrpSpPr>
            <p:cNvPr id="893" name="Google Shape;893;p16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894" name="Google Shape;894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6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6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902" name="Google Shape;902;p16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5" name="Google Shape;905;p16"/>
          <p:cNvGrpSpPr/>
          <p:nvPr/>
        </p:nvGrpSpPr>
        <p:grpSpPr>
          <a:xfrm>
            <a:off x="301289" y="4002345"/>
            <a:ext cx="374657" cy="463150"/>
            <a:chOff x="8243489" y="4050570"/>
            <a:chExt cx="374657" cy="463150"/>
          </a:xfrm>
        </p:grpSpPr>
        <p:sp>
          <p:nvSpPr>
            <p:cNvPr id="906" name="Google Shape;906;p1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sp>
        <p:nvSpPr>
          <p:cNvPr id="908" name="Google Shape;908;p1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1" type="subTitle"/>
          </p:nvPr>
        </p:nvSpPr>
        <p:spPr>
          <a:xfrm>
            <a:off x="109002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2" type="subTitle"/>
          </p:nvPr>
        </p:nvSpPr>
        <p:spPr>
          <a:xfrm>
            <a:off x="3484350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3" type="subTitle"/>
          </p:nvPr>
        </p:nvSpPr>
        <p:spPr>
          <a:xfrm>
            <a:off x="5878675" y="2621198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4" type="subTitle"/>
          </p:nvPr>
        </p:nvSpPr>
        <p:spPr>
          <a:xfrm>
            <a:off x="109002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3" name="Google Shape;913;p16"/>
          <p:cNvSpPr txBox="1"/>
          <p:nvPr>
            <p:ph idx="5" type="subTitle"/>
          </p:nvPr>
        </p:nvSpPr>
        <p:spPr>
          <a:xfrm>
            <a:off x="3484350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4" name="Google Shape;914;p16"/>
          <p:cNvSpPr txBox="1"/>
          <p:nvPr>
            <p:ph idx="6" type="subTitle"/>
          </p:nvPr>
        </p:nvSpPr>
        <p:spPr>
          <a:xfrm>
            <a:off x="5878675" y="2191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17"/>
          <p:cNvSpPr txBox="1"/>
          <p:nvPr>
            <p:ph idx="1" type="subTitle"/>
          </p:nvPr>
        </p:nvSpPr>
        <p:spPr>
          <a:xfrm>
            <a:off x="1823546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17"/>
          <p:cNvSpPr txBox="1"/>
          <p:nvPr>
            <p:ph idx="2" type="subTitle"/>
          </p:nvPr>
        </p:nvSpPr>
        <p:spPr>
          <a:xfrm>
            <a:off x="5517024" y="162377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17"/>
          <p:cNvSpPr txBox="1"/>
          <p:nvPr>
            <p:ph idx="3" type="subTitle"/>
          </p:nvPr>
        </p:nvSpPr>
        <p:spPr>
          <a:xfrm>
            <a:off x="1823546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17"/>
          <p:cNvSpPr txBox="1"/>
          <p:nvPr>
            <p:ph idx="4" type="subTitle"/>
          </p:nvPr>
        </p:nvSpPr>
        <p:spPr>
          <a:xfrm>
            <a:off x="5517024" y="31319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17"/>
          <p:cNvSpPr txBox="1"/>
          <p:nvPr>
            <p:ph idx="5" type="subTitle"/>
          </p:nvPr>
        </p:nvSpPr>
        <p:spPr>
          <a:xfrm>
            <a:off x="1823546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2" name="Google Shape;922;p17"/>
          <p:cNvSpPr txBox="1"/>
          <p:nvPr>
            <p:ph idx="6" type="subTitle"/>
          </p:nvPr>
        </p:nvSpPr>
        <p:spPr>
          <a:xfrm>
            <a:off x="1823546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3" name="Google Shape;923;p17"/>
          <p:cNvSpPr txBox="1"/>
          <p:nvPr>
            <p:ph idx="7" type="subTitle"/>
          </p:nvPr>
        </p:nvSpPr>
        <p:spPr>
          <a:xfrm>
            <a:off x="5517024" y="13260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4" name="Google Shape;924;p17"/>
          <p:cNvSpPr txBox="1"/>
          <p:nvPr>
            <p:ph idx="8" type="subTitle"/>
          </p:nvPr>
        </p:nvSpPr>
        <p:spPr>
          <a:xfrm>
            <a:off x="5517024" y="28343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5" name="Google Shape;925;p17"/>
          <p:cNvSpPr/>
          <p:nvPr/>
        </p:nvSpPr>
        <p:spPr>
          <a:xfrm>
            <a:off x="6686588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17"/>
          <p:cNvGrpSpPr/>
          <p:nvPr/>
        </p:nvGrpSpPr>
        <p:grpSpPr>
          <a:xfrm>
            <a:off x="7664537" y="4203130"/>
            <a:ext cx="1103228" cy="3337661"/>
            <a:chOff x="1825573" y="1896181"/>
            <a:chExt cx="964529" cy="2918046"/>
          </a:xfrm>
        </p:grpSpPr>
        <p:sp>
          <p:nvSpPr>
            <p:cNvPr id="927" name="Google Shape;927;p17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7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17"/>
          <p:cNvGrpSpPr/>
          <p:nvPr/>
        </p:nvGrpSpPr>
        <p:grpSpPr>
          <a:xfrm flipH="1">
            <a:off x="-3522231" y="-1618067"/>
            <a:ext cx="4242221" cy="6761580"/>
            <a:chOff x="1336575" y="1389950"/>
            <a:chExt cx="1583450" cy="2523825"/>
          </a:xfrm>
        </p:grpSpPr>
        <p:sp>
          <p:nvSpPr>
            <p:cNvPr id="981" name="Google Shape;981;p17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17"/>
          <p:cNvGrpSpPr/>
          <p:nvPr/>
        </p:nvGrpSpPr>
        <p:grpSpPr>
          <a:xfrm>
            <a:off x="8028814" y="3951370"/>
            <a:ext cx="374657" cy="463150"/>
            <a:chOff x="8243489" y="4050570"/>
            <a:chExt cx="374657" cy="463150"/>
          </a:xfrm>
        </p:grpSpPr>
        <p:sp>
          <p:nvSpPr>
            <p:cNvPr id="1020" name="Google Shape;1020;p17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022" name="Google Shape;1022;p17"/>
          <p:cNvGrpSpPr/>
          <p:nvPr/>
        </p:nvGrpSpPr>
        <p:grpSpPr>
          <a:xfrm>
            <a:off x="618008" y="4513090"/>
            <a:ext cx="711583" cy="630414"/>
            <a:chOff x="460371" y="2406765"/>
            <a:chExt cx="711583" cy="630414"/>
          </a:xfrm>
        </p:grpSpPr>
        <p:grpSp>
          <p:nvGrpSpPr>
            <p:cNvPr id="1023" name="Google Shape;1023;p17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024" name="Google Shape;1024;p17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025" name="Google Shape;1025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28" name="Google Shape;1028;p17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029" name="Google Shape;1029;p17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17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17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2" name="Google Shape;1032;p17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033" name="Google Shape;1033;p1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8" name="Google Shape;1038;p18"/>
          <p:cNvSpPr txBox="1"/>
          <p:nvPr>
            <p:ph idx="1" type="subTitle"/>
          </p:nvPr>
        </p:nvSpPr>
        <p:spPr>
          <a:xfrm>
            <a:off x="720002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39" name="Google Shape;1039;p18"/>
          <p:cNvSpPr txBox="1"/>
          <p:nvPr>
            <p:ph idx="2" type="subTitle"/>
          </p:nvPr>
        </p:nvSpPr>
        <p:spPr>
          <a:xfrm>
            <a:off x="3579000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0" name="Google Shape;1040;p18"/>
          <p:cNvSpPr txBox="1"/>
          <p:nvPr>
            <p:ph idx="3" type="subTitle"/>
          </p:nvPr>
        </p:nvSpPr>
        <p:spPr>
          <a:xfrm>
            <a:off x="720002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1" name="Google Shape;1041;p18"/>
          <p:cNvSpPr txBox="1"/>
          <p:nvPr>
            <p:ph idx="4" type="subTitle"/>
          </p:nvPr>
        </p:nvSpPr>
        <p:spPr>
          <a:xfrm>
            <a:off x="3579000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2" name="Google Shape;1042;p18"/>
          <p:cNvSpPr txBox="1"/>
          <p:nvPr>
            <p:ph idx="5" type="subTitle"/>
          </p:nvPr>
        </p:nvSpPr>
        <p:spPr>
          <a:xfrm>
            <a:off x="6437998" y="146743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3" name="Google Shape;1043;p18"/>
          <p:cNvSpPr txBox="1"/>
          <p:nvPr>
            <p:ph idx="6" type="subTitle"/>
          </p:nvPr>
        </p:nvSpPr>
        <p:spPr>
          <a:xfrm>
            <a:off x="6437998" y="3045325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4" name="Google Shape;1044;p18"/>
          <p:cNvSpPr txBox="1"/>
          <p:nvPr>
            <p:ph idx="7" type="subTitle"/>
          </p:nvPr>
        </p:nvSpPr>
        <p:spPr>
          <a:xfrm>
            <a:off x="723902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5" name="Google Shape;1045;p18"/>
          <p:cNvSpPr txBox="1"/>
          <p:nvPr>
            <p:ph idx="8" type="subTitle"/>
          </p:nvPr>
        </p:nvSpPr>
        <p:spPr>
          <a:xfrm>
            <a:off x="3582900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6" name="Google Shape;1046;p18"/>
          <p:cNvSpPr txBox="1"/>
          <p:nvPr>
            <p:ph idx="9" type="subTitle"/>
          </p:nvPr>
        </p:nvSpPr>
        <p:spPr>
          <a:xfrm>
            <a:off x="6441898" y="11838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7" name="Google Shape;1047;p18"/>
          <p:cNvSpPr txBox="1"/>
          <p:nvPr>
            <p:ph idx="13" type="subTitle"/>
          </p:nvPr>
        </p:nvSpPr>
        <p:spPr>
          <a:xfrm>
            <a:off x="723902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" name="Google Shape;1048;p18"/>
          <p:cNvSpPr txBox="1"/>
          <p:nvPr>
            <p:ph idx="14" type="subTitle"/>
          </p:nvPr>
        </p:nvSpPr>
        <p:spPr>
          <a:xfrm>
            <a:off x="3582900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9" name="Google Shape;1049;p18"/>
          <p:cNvSpPr txBox="1"/>
          <p:nvPr>
            <p:ph idx="15" type="subTitle"/>
          </p:nvPr>
        </p:nvSpPr>
        <p:spPr>
          <a:xfrm>
            <a:off x="6441898" y="27585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" name="Google Shape;1050;p18"/>
          <p:cNvSpPr/>
          <p:nvPr/>
        </p:nvSpPr>
        <p:spPr>
          <a:xfrm>
            <a:off x="7653349" y="4173425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-1191848" y="3286771"/>
            <a:ext cx="13848078" cy="1717216"/>
            <a:chOff x="3225200" y="1878300"/>
            <a:chExt cx="5251850" cy="651250"/>
          </a:xfrm>
        </p:grpSpPr>
        <p:sp>
          <p:nvSpPr>
            <p:cNvPr id="1052" name="Google Shape;1052;p18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18"/>
          <p:cNvGrpSpPr/>
          <p:nvPr/>
        </p:nvGrpSpPr>
        <p:grpSpPr>
          <a:xfrm flipH="1">
            <a:off x="7595343" y="4513137"/>
            <a:ext cx="514249" cy="630515"/>
            <a:chOff x="1551613" y="4513162"/>
            <a:chExt cx="514249" cy="630515"/>
          </a:xfrm>
        </p:grpSpPr>
        <p:grpSp>
          <p:nvGrpSpPr>
            <p:cNvPr id="1201" name="Google Shape;1201;p18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202" name="Google Shape;1202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9" name="Google Shape;1209;p18"/>
          <p:cNvGrpSpPr/>
          <p:nvPr/>
        </p:nvGrpSpPr>
        <p:grpSpPr>
          <a:xfrm>
            <a:off x="525889" y="4302920"/>
            <a:ext cx="374657" cy="463150"/>
            <a:chOff x="8243489" y="4050570"/>
            <a:chExt cx="374657" cy="463150"/>
          </a:xfrm>
        </p:grpSpPr>
        <p:sp>
          <p:nvSpPr>
            <p:cNvPr id="1210" name="Google Shape;1210;p18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212" name="Google Shape;1212;p18"/>
          <p:cNvGrpSpPr/>
          <p:nvPr/>
        </p:nvGrpSpPr>
        <p:grpSpPr>
          <a:xfrm flipH="1" rot="5400000">
            <a:off x="-3012219" y="-1504721"/>
            <a:ext cx="6382937" cy="1623549"/>
            <a:chOff x="713181" y="3935229"/>
            <a:chExt cx="6382937" cy="1623549"/>
          </a:xfrm>
        </p:grpSpPr>
        <p:sp>
          <p:nvSpPr>
            <p:cNvPr id="1213" name="Google Shape;1213;p18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4" name="Google Shape;1214;p18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15" name="Google Shape;1215;p18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8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8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8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8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8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8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8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8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8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8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8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8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8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8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9"/>
          <p:cNvSpPr/>
          <p:nvPr/>
        </p:nvSpPr>
        <p:spPr>
          <a:xfrm>
            <a:off x="4666500" y="3899375"/>
            <a:ext cx="4477500" cy="4477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1" name="Google Shape;1301;p19"/>
          <p:cNvGrpSpPr/>
          <p:nvPr/>
        </p:nvGrpSpPr>
        <p:grpSpPr>
          <a:xfrm>
            <a:off x="-2900148" y="3294521"/>
            <a:ext cx="13848078" cy="1717216"/>
            <a:chOff x="3225200" y="1878300"/>
            <a:chExt cx="5251850" cy="651250"/>
          </a:xfrm>
        </p:grpSpPr>
        <p:sp>
          <p:nvSpPr>
            <p:cNvPr id="1302" name="Google Shape;1302;p19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9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9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9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9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9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9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9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9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0" name="Google Shape;1450;p19"/>
          <p:cNvGrpSpPr/>
          <p:nvPr/>
        </p:nvGrpSpPr>
        <p:grpSpPr>
          <a:xfrm>
            <a:off x="2554563" y="3973589"/>
            <a:ext cx="750012" cy="630423"/>
            <a:chOff x="1507450" y="3919292"/>
            <a:chExt cx="953486" cy="801453"/>
          </a:xfrm>
        </p:grpSpPr>
        <p:grpSp>
          <p:nvGrpSpPr>
            <p:cNvPr id="1451" name="Google Shape;1451;p19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452" name="Google Shape;1452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5" name="Google Shape;1455;p19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456" name="Google Shape;1456;p19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9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9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19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460" name="Google Shape;1460;p19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9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9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3" name="Google Shape;1463;p19"/>
          <p:cNvGrpSpPr/>
          <p:nvPr/>
        </p:nvGrpSpPr>
        <p:grpSpPr>
          <a:xfrm>
            <a:off x="8430769" y="-2623342"/>
            <a:ext cx="4242221" cy="6761580"/>
            <a:chOff x="1336575" y="1389950"/>
            <a:chExt cx="1583450" cy="2523825"/>
          </a:xfrm>
        </p:grpSpPr>
        <p:sp>
          <p:nvSpPr>
            <p:cNvPr id="1464" name="Google Shape;1464;p19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19"/>
          <p:cNvSpPr txBox="1"/>
          <p:nvPr>
            <p:ph hasCustomPrompt="1" type="title"/>
          </p:nvPr>
        </p:nvSpPr>
        <p:spPr>
          <a:xfrm>
            <a:off x="697581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3" name="Google Shape;1503;p19"/>
          <p:cNvSpPr txBox="1"/>
          <p:nvPr>
            <p:ph idx="1" type="subTitle"/>
          </p:nvPr>
        </p:nvSpPr>
        <p:spPr>
          <a:xfrm>
            <a:off x="697594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4" name="Google Shape;1504;p19"/>
          <p:cNvSpPr txBox="1"/>
          <p:nvPr>
            <p:ph hasCustomPrompt="1" idx="2" type="title"/>
          </p:nvPr>
        </p:nvSpPr>
        <p:spPr>
          <a:xfrm>
            <a:off x="2779044" y="539500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5" name="Google Shape;1505;p19"/>
          <p:cNvSpPr txBox="1"/>
          <p:nvPr>
            <p:ph idx="3" type="subTitle"/>
          </p:nvPr>
        </p:nvSpPr>
        <p:spPr>
          <a:xfrm>
            <a:off x="2779056" y="1351581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6" name="Google Shape;1506;p19"/>
          <p:cNvSpPr txBox="1"/>
          <p:nvPr>
            <p:ph hasCustomPrompt="1" idx="4" type="title"/>
          </p:nvPr>
        </p:nvSpPr>
        <p:spPr>
          <a:xfrm>
            <a:off x="4860506" y="2119152"/>
            <a:ext cx="3585900" cy="7689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7" name="Google Shape;1507;p19"/>
          <p:cNvSpPr txBox="1"/>
          <p:nvPr>
            <p:ph idx="5" type="subTitle"/>
          </p:nvPr>
        </p:nvSpPr>
        <p:spPr>
          <a:xfrm>
            <a:off x="4860519" y="2931227"/>
            <a:ext cx="35859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20"/>
          <p:cNvSpPr/>
          <p:nvPr/>
        </p:nvSpPr>
        <p:spPr>
          <a:xfrm>
            <a:off x="6976825" y="44654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1" name="Google Shape;1511;p20"/>
          <p:cNvGrpSpPr/>
          <p:nvPr/>
        </p:nvGrpSpPr>
        <p:grpSpPr>
          <a:xfrm>
            <a:off x="8024111" y="4358656"/>
            <a:ext cx="964529" cy="2918046"/>
            <a:chOff x="1825573" y="1896181"/>
            <a:chExt cx="964529" cy="2918046"/>
          </a:xfrm>
        </p:grpSpPr>
        <p:sp>
          <p:nvSpPr>
            <p:cNvPr id="1512" name="Google Shape;1512;p20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20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514" name="Google Shape;1514;p20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0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0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0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0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0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0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0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0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0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0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0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0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0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0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0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0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0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0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0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0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0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0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0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0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0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0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0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0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0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456093" y="4513162"/>
            <a:ext cx="514249" cy="630515"/>
            <a:chOff x="1551613" y="4513162"/>
            <a:chExt cx="514249" cy="630515"/>
          </a:xfrm>
        </p:grpSpPr>
        <p:grpSp>
          <p:nvGrpSpPr>
            <p:cNvPr id="1566" name="Google Shape;1566;p20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567" name="Google Shape;1567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20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571" name="Google Shape;1571;p20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0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0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4" name="Google Shape;1574;p20"/>
          <p:cNvGrpSpPr/>
          <p:nvPr/>
        </p:nvGrpSpPr>
        <p:grpSpPr>
          <a:xfrm>
            <a:off x="-1359250" y="-107675"/>
            <a:ext cx="2079250" cy="1802500"/>
            <a:chOff x="349725" y="59275"/>
            <a:chExt cx="2079250" cy="1802500"/>
          </a:xfrm>
        </p:grpSpPr>
        <p:sp>
          <p:nvSpPr>
            <p:cNvPr id="1575" name="Google Shape;1575;p20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20"/>
          <p:cNvGrpSpPr/>
          <p:nvPr/>
        </p:nvGrpSpPr>
        <p:grpSpPr>
          <a:xfrm>
            <a:off x="8319039" y="4002345"/>
            <a:ext cx="374657" cy="463150"/>
            <a:chOff x="8243489" y="4050570"/>
            <a:chExt cx="374657" cy="463150"/>
          </a:xfrm>
        </p:grpSpPr>
        <p:sp>
          <p:nvSpPr>
            <p:cNvPr id="1578" name="Google Shape;1578;p20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07175" y="2378823"/>
            <a:ext cx="34509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5367575" y="1352850"/>
            <a:ext cx="2330100" cy="935700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 rot="-753846">
            <a:off x="1800135" y="1318050"/>
            <a:ext cx="1532191" cy="2655327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" name="Google Shape;28;p3"/>
          <p:cNvGrpSpPr/>
          <p:nvPr/>
        </p:nvGrpSpPr>
        <p:grpSpPr>
          <a:xfrm>
            <a:off x="7580724" y="4358676"/>
            <a:ext cx="850067" cy="783895"/>
            <a:chOff x="3367697" y="4450908"/>
            <a:chExt cx="750015" cy="69157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3950921" y="4839761"/>
              <a:ext cx="166791" cy="302717"/>
              <a:chOff x="3816307" y="2352225"/>
              <a:chExt cx="1213027" cy="2199981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3367697" y="4737903"/>
              <a:ext cx="166782" cy="404575"/>
              <a:chOff x="3816313" y="1611982"/>
              <a:chExt cx="1212958" cy="294022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3608133" y="4450908"/>
              <a:ext cx="285045" cy="691541"/>
              <a:chOff x="3816313" y="1611982"/>
              <a:chExt cx="1212958" cy="2940225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1" name="Google Shape;1581;p21"/>
          <p:cNvGrpSpPr/>
          <p:nvPr/>
        </p:nvGrpSpPr>
        <p:grpSpPr>
          <a:xfrm rot="10800000">
            <a:off x="-3430655" y="-422663"/>
            <a:ext cx="4143889" cy="6604850"/>
            <a:chOff x="1336575" y="1389950"/>
            <a:chExt cx="1583450" cy="2523825"/>
          </a:xfrm>
        </p:grpSpPr>
        <p:sp>
          <p:nvSpPr>
            <p:cNvPr id="1582" name="Google Shape;1582;p21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2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1" name="Google Shape;1621;p21"/>
          <p:cNvSpPr/>
          <p:nvPr/>
        </p:nvSpPr>
        <p:spPr>
          <a:xfrm>
            <a:off x="6579850" y="47587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2" name="Google Shape;1622;p21"/>
          <p:cNvGrpSpPr/>
          <p:nvPr/>
        </p:nvGrpSpPr>
        <p:grpSpPr>
          <a:xfrm rot="10800000">
            <a:off x="8179461" y="-2262169"/>
            <a:ext cx="964529" cy="2918046"/>
            <a:chOff x="1825573" y="1896181"/>
            <a:chExt cx="964529" cy="2918046"/>
          </a:xfrm>
        </p:grpSpPr>
        <p:sp>
          <p:nvSpPr>
            <p:cNvPr id="1623" name="Google Shape;1623;p21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21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625" name="Google Shape;1625;p21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21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21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21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21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21"/>
          <p:cNvGrpSpPr/>
          <p:nvPr/>
        </p:nvGrpSpPr>
        <p:grpSpPr>
          <a:xfrm flipH="1">
            <a:off x="8070193" y="4512987"/>
            <a:ext cx="514249" cy="630515"/>
            <a:chOff x="1551613" y="4513162"/>
            <a:chExt cx="514249" cy="630515"/>
          </a:xfrm>
        </p:grpSpPr>
        <p:grpSp>
          <p:nvGrpSpPr>
            <p:cNvPr id="1677" name="Google Shape;1677;p21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678" name="Google Shape;1678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21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682" name="Google Shape;1682;p21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21"/>
          <p:cNvGrpSpPr/>
          <p:nvPr/>
        </p:nvGrpSpPr>
        <p:grpSpPr>
          <a:xfrm>
            <a:off x="338564" y="2885170"/>
            <a:ext cx="374657" cy="463150"/>
            <a:chOff x="8243489" y="4050570"/>
            <a:chExt cx="374657" cy="463150"/>
          </a:xfrm>
        </p:grpSpPr>
        <p:sp>
          <p:nvSpPr>
            <p:cNvPr id="1686" name="Google Shape;1686;p21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2"/>
          <p:cNvSpPr txBox="1"/>
          <p:nvPr>
            <p:ph type="title"/>
          </p:nvPr>
        </p:nvSpPr>
        <p:spPr>
          <a:xfrm>
            <a:off x="713263" y="447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0" name="Google Shape;1690;p22"/>
          <p:cNvSpPr txBox="1"/>
          <p:nvPr>
            <p:ph idx="1" type="subTitle"/>
          </p:nvPr>
        </p:nvSpPr>
        <p:spPr>
          <a:xfrm>
            <a:off x="713225" y="1386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91" name="Google Shape;1691;p22"/>
          <p:cNvSpPr txBox="1"/>
          <p:nvPr/>
        </p:nvSpPr>
        <p:spPr>
          <a:xfrm>
            <a:off x="713225" y="3365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zh-TW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zh-TW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zh-TW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zh-TW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zh-TW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2" name="Google Shape;1692;p22"/>
          <p:cNvSpPr/>
          <p:nvPr/>
        </p:nvSpPr>
        <p:spPr>
          <a:xfrm>
            <a:off x="515138" y="46039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22"/>
          <p:cNvGrpSpPr/>
          <p:nvPr/>
        </p:nvGrpSpPr>
        <p:grpSpPr>
          <a:xfrm>
            <a:off x="2889706" y="4604004"/>
            <a:ext cx="6382937" cy="1623549"/>
            <a:chOff x="713181" y="3935229"/>
            <a:chExt cx="6382937" cy="1623549"/>
          </a:xfrm>
        </p:grpSpPr>
        <p:sp>
          <p:nvSpPr>
            <p:cNvPr id="1694" name="Google Shape;1694;p22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22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696" name="Google Shape;1696;p22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2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2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2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2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2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2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2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2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2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2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2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2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2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2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2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2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2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2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2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2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2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2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2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2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2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2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2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2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2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2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2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2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2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2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2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2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2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2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2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2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2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2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2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2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2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2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2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2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2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2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2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2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2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2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2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2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2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2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2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2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2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2"/>
          <p:cNvGrpSpPr/>
          <p:nvPr/>
        </p:nvGrpSpPr>
        <p:grpSpPr>
          <a:xfrm>
            <a:off x="467713" y="4562414"/>
            <a:ext cx="750012" cy="630423"/>
            <a:chOff x="1507450" y="3919292"/>
            <a:chExt cx="953486" cy="801453"/>
          </a:xfrm>
        </p:grpSpPr>
        <p:grpSp>
          <p:nvGrpSpPr>
            <p:cNvPr id="1781" name="Google Shape;1781;p22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1782" name="Google Shape;1782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5" name="Google Shape;1785;p22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1786" name="Google Shape;1786;p22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2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2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9" name="Google Shape;1789;p22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1790" name="Google Shape;1790;p22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2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2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3"/>
          <p:cNvSpPr/>
          <p:nvPr/>
        </p:nvSpPr>
        <p:spPr>
          <a:xfrm flipH="1">
            <a:off x="-820831" y="448168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23"/>
          <p:cNvGrpSpPr/>
          <p:nvPr/>
        </p:nvGrpSpPr>
        <p:grpSpPr>
          <a:xfrm flipH="1">
            <a:off x="157091" y="4203130"/>
            <a:ext cx="1103228" cy="3337661"/>
            <a:chOff x="1825573" y="1896181"/>
            <a:chExt cx="964529" cy="2918046"/>
          </a:xfrm>
        </p:grpSpPr>
        <p:sp>
          <p:nvSpPr>
            <p:cNvPr id="1796" name="Google Shape;1796;p23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23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798" name="Google Shape;1798;p23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3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3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3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3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3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3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3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3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3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3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3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3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3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3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3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3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3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3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3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3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3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3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3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3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3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3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3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3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3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3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3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3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3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3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23"/>
          <p:cNvGrpSpPr/>
          <p:nvPr/>
        </p:nvGrpSpPr>
        <p:grpSpPr>
          <a:xfrm>
            <a:off x="8430767" y="-1618067"/>
            <a:ext cx="4242221" cy="6761580"/>
            <a:chOff x="1336575" y="1389950"/>
            <a:chExt cx="1583450" cy="2523825"/>
          </a:xfrm>
        </p:grpSpPr>
        <p:sp>
          <p:nvSpPr>
            <p:cNvPr id="1850" name="Google Shape;1850;p23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3"/>
          <p:cNvGrpSpPr/>
          <p:nvPr/>
        </p:nvGrpSpPr>
        <p:grpSpPr>
          <a:xfrm flipH="1">
            <a:off x="521386" y="3951370"/>
            <a:ext cx="374657" cy="463150"/>
            <a:chOff x="8243489" y="4050570"/>
            <a:chExt cx="374657" cy="463150"/>
          </a:xfrm>
        </p:grpSpPr>
        <p:sp>
          <p:nvSpPr>
            <p:cNvPr id="1889" name="Google Shape;1889;p23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1891" name="Google Shape;1891;p23"/>
          <p:cNvGrpSpPr/>
          <p:nvPr/>
        </p:nvGrpSpPr>
        <p:grpSpPr>
          <a:xfrm flipH="1">
            <a:off x="7788215" y="4513090"/>
            <a:ext cx="711583" cy="630414"/>
            <a:chOff x="460371" y="2406765"/>
            <a:chExt cx="711583" cy="630414"/>
          </a:xfrm>
        </p:grpSpPr>
        <p:grpSp>
          <p:nvGrpSpPr>
            <p:cNvPr id="1892" name="Google Shape;1892;p23"/>
            <p:cNvGrpSpPr/>
            <p:nvPr/>
          </p:nvGrpSpPr>
          <p:grpSpPr>
            <a:xfrm>
              <a:off x="666102" y="2406765"/>
              <a:ext cx="505852" cy="630414"/>
              <a:chOff x="666102" y="2406765"/>
              <a:chExt cx="505852" cy="630414"/>
            </a:xfrm>
          </p:grpSpPr>
          <p:grpSp>
            <p:nvGrpSpPr>
              <p:cNvPr id="1893" name="Google Shape;1893;p23"/>
              <p:cNvGrpSpPr/>
              <p:nvPr/>
            </p:nvGrpSpPr>
            <p:grpSpPr>
              <a:xfrm>
                <a:off x="1005172" y="2632603"/>
                <a:ext cx="166782" cy="404575"/>
                <a:chOff x="3816313" y="1611982"/>
                <a:chExt cx="1212958" cy="2940225"/>
              </a:xfrm>
            </p:grpSpPr>
            <p:sp>
              <p:nvSpPr>
                <p:cNvPr id="1894" name="Google Shape;1894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7" name="Google Shape;1897;p23"/>
              <p:cNvGrpSpPr/>
              <p:nvPr/>
            </p:nvGrpSpPr>
            <p:grpSpPr>
              <a:xfrm>
                <a:off x="666102" y="2406765"/>
                <a:ext cx="259816" cy="630384"/>
                <a:chOff x="3816313" y="1611982"/>
                <a:chExt cx="1212958" cy="2940225"/>
              </a:xfrm>
            </p:grpSpPr>
            <p:sp>
              <p:nvSpPr>
                <p:cNvPr id="1898" name="Google Shape;1898;p23"/>
                <p:cNvSpPr/>
                <p:nvPr/>
              </p:nvSpPr>
              <p:spPr>
                <a:xfrm>
                  <a:off x="3816313" y="1613408"/>
                  <a:ext cx="1212958" cy="1949969"/>
                </a:xfrm>
                <a:custGeom>
                  <a:rect b="b" l="l" r="r" t="t"/>
                  <a:pathLst>
                    <a:path extrusionOk="0" h="6836" w="6852">
                      <a:moveTo>
                        <a:pt x="3422" y="1"/>
                      </a:moveTo>
                      <a:cubicBezTo>
                        <a:pt x="1540" y="1"/>
                        <a:pt x="14" y="1519"/>
                        <a:pt x="1" y="3404"/>
                      </a:cubicBezTo>
                      <a:cubicBezTo>
                        <a:pt x="1" y="5299"/>
                        <a:pt x="1524" y="6836"/>
                        <a:pt x="3420" y="6836"/>
                      </a:cubicBezTo>
                      <a:cubicBezTo>
                        <a:pt x="3430" y="6836"/>
                        <a:pt x="3440" y="6836"/>
                        <a:pt x="3450" y="6836"/>
                      </a:cubicBezTo>
                      <a:cubicBezTo>
                        <a:pt x="5316" y="6836"/>
                        <a:pt x="6836" y="5315"/>
                        <a:pt x="6852" y="3433"/>
                      </a:cubicBezTo>
                      <a:cubicBezTo>
                        <a:pt x="6852" y="1540"/>
                        <a:pt x="5326" y="1"/>
                        <a:pt x="3446" y="1"/>
                      </a:cubicBezTo>
                      <a:cubicBezTo>
                        <a:pt x="3438" y="1"/>
                        <a:pt x="3430" y="1"/>
                        <a:pt x="3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3"/>
                <p:cNvSpPr/>
                <p:nvPr/>
              </p:nvSpPr>
              <p:spPr>
                <a:xfrm>
                  <a:off x="4199464" y="2602232"/>
                  <a:ext cx="351972" cy="1949975"/>
                </a:xfrm>
                <a:custGeom>
                  <a:rect b="b" l="l" r="r" t="t"/>
                  <a:pathLst>
                    <a:path extrusionOk="0" h="9712" w="2044">
                      <a:moveTo>
                        <a:pt x="1187" y="1"/>
                      </a:moveTo>
                      <a:lnTo>
                        <a:pt x="929" y="3420"/>
                      </a:lnTo>
                      <a:lnTo>
                        <a:pt x="14" y="2262"/>
                      </a:lnTo>
                      <a:lnTo>
                        <a:pt x="1" y="2276"/>
                      </a:lnTo>
                      <a:lnTo>
                        <a:pt x="900" y="3815"/>
                      </a:lnTo>
                      <a:lnTo>
                        <a:pt x="736" y="9712"/>
                      </a:lnTo>
                      <a:lnTo>
                        <a:pt x="1635" y="9712"/>
                      </a:lnTo>
                      <a:lnTo>
                        <a:pt x="1364" y="1854"/>
                      </a:lnTo>
                      <a:lnTo>
                        <a:pt x="2044" y="1020"/>
                      </a:lnTo>
                      <a:lnTo>
                        <a:pt x="2031" y="1007"/>
                      </a:lnTo>
                      <a:lnTo>
                        <a:pt x="1351" y="1648"/>
                      </a:lnTo>
                      <a:lnTo>
                        <a:pt x="1240" y="14"/>
                      </a:lnTo>
                      <a:lnTo>
                        <a:pt x="11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3"/>
                <p:cNvSpPr/>
                <p:nvPr/>
              </p:nvSpPr>
              <p:spPr>
                <a:xfrm>
                  <a:off x="4331976" y="1611982"/>
                  <a:ext cx="697292" cy="1951395"/>
                </a:xfrm>
                <a:custGeom>
                  <a:rect b="b" l="l" r="r" t="t"/>
                  <a:pathLst>
                    <a:path extrusionOk="0" h="6841" w="3939">
                      <a:moveTo>
                        <a:pt x="383" y="1"/>
                      </a:moveTo>
                      <a:cubicBezTo>
                        <a:pt x="248" y="1"/>
                        <a:pt x="120" y="13"/>
                        <a:pt x="0" y="32"/>
                      </a:cubicBezTo>
                      <a:cubicBezTo>
                        <a:pt x="1651" y="290"/>
                        <a:pt x="2903" y="1722"/>
                        <a:pt x="2903" y="3438"/>
                      </a:cubicBezTo>
                      <a:cubicBezTo>
                        <a:pt x="2890" y="5141"/>
                        <a:pt x="1635" y="6556"/>
                        <a:pt x="0" y="6801"/>
                      </a:cubicBezTo>
                      <a:cubicBezTo>
                        <a:pt x="164" y="6828"/>
                        <a:pt x="327" y="6841"/>
                        <a:pt x="507" y="6841"/>
                      </a:cubicBezTo>
                      <a:cubicBezTo>
                        <a:pt x="517" y="6841"/>
                        <a:pt x="527" y="6841"/>
                        <a:pt x="537" y="6841"/>
                      </a:cubicBezTo>
                      <a:cubicBezTo>
                        <a:pt x="2403" y="6841"/>
                        <a:pt x="3923" y="5320"/>
                        <a:pt x="3939" y="3438"/>
                      </a:cubicBezTo>
                      <a:cubicBezTo>
                        <a:pt x="3939" y="1545"/>
                        <a:pt x="2413" y="6"/>
                        <a:pt x="533" y="6"/>
                      </a:cubicBezTo>
                      <a:cubicBezTo>
                        <a:pt x="482" y="2"/>
                        <a:pt x="432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1" name="Google Shape;1901;p23"/>
            <p:cNvGrpSpPr/>
            <p:nvPr/>
          </p:nvGrpSpPr>
          <p:grpSpPr>
            <a:xfrm>
              <a:off x="460371" y="2728161"/>
              <a:ext cx="166791" cy="302717"/>
              <a:chOff x="3816307" y="2352225"/>
              <a:chExt cx="1213027" cy="2199981"/>
            </a:xfrm>
          </p:grpSpPr>
          <p:sp>
            <p:nvSpPr>
              <p:cNvPr id="1902" name="Google Shape;1902;p23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3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3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"/>
          <p:cNvSpPr/>
          <p:nvPr/>
        </p:nvSpPr>
        <p:spPr>
          <a:xfrm flipH="1">
            <a:off x="-711725" y="41149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7" name="Google Shape;1907;p24"/>
          <p:cNvGrpSpPr/>
          <p:nvPr/>
        </p:nvGrpSpPr>
        <p:grpSpPr>
          <a:xfrm flipH="1">
            <a:off x="335560" y="4358656"/>
            <a:ext cx="964529" cy="2918046"/>
            <a:chOff x="1825573" y="1896181"/>
            <a:chExt cx="964529" cy="2918046"/>
          </a:xfrm>
        </p:grpSpPr>
        <p:sp>
          <p:nvSpPr>
            <p:cNvPr id="1908" name="Google Shape;1908;p2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9" name="Google Shape;1909;p2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1910" name="Google Shape;1910;p2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2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24"/>
          <p:cNvGrpSpPr/>
          <p:nvPr/>
        </p:nvGrpSpPr>
        <p:grpSpPr>
          <a:xfrm>
            <a:off x="8173658" y="4513162"/>
            <a:ext cx="514249" cy="630515"/>
            <a:chOff x="1551613" y="4513162"/>
            <a:chExt cx="514249" cy="630515"/>
          </a:xfrm>
        </p:grpSpPr>
        <p:grpSp>
          <p:nvGrpSpPr>
            <p:cNvPr id="1962" name="Google Shape;1962;p2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963" name="Google Shape;1963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2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967" name="Google Shape;1967;p2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0" name="Google Shape;1970;p24"/>
          <p:cNvGrpSpPr/>
          <p:nvPr/>
        </p:nvGrpSpPr>
        <p:grpSpPr>
          <a:xfrm flipH="1">
            <a:off x="8528600" y="-766400"/>
            <a:ext cx="2079250" cy="1802500"/>
            <a:chOff x="349725" y="59275"/>
            <a:chExt cx="2079250" cy="1802500"/>
          </a:xfrm>
        </p:grpSpPr>
        <p:sp>
          <p:nvSpPr>
            <p:cNvPr id="1971" name="Google Shape;1971;p2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3" name="Google Shape;1973;p24"/>
          <p:cNvGrpSpPr/>
          <p:nvPr/>
        </p:nvGrpSpPr>
        <p:grpSpPr>
          <a:xfrm flipH="1">
            <a:off x="630504" y="4002345"/>
            <a:ext cx="374657" cy="463150"/>
            <a:chOff x="8243489" y="4050570"/>
            <a:chExt cx="374657" cy="463150"/>
          </a:xfrm>
        </p:grpSpPr>
        <p:sp>
          <p:nvSpPr>
            <p:cNvPr id="1974" name="Google Shape;1974;p2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720000" y="941526"/>
            <a:ext cx="77040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>
            <a:off x="7548750" y="3463738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7948511" y="4358656"/>
            <a:ext cx="964529" cy="2918046"/>
            <a:chOff x="1825573" y="1896181"/>
            <a:chExt cx="964529" cy="2918046"/>
          </a:xfrm>
        </p:grpSpPr>
        <p:sp>
          <p:nvSpPr>
            <p:cNvPr id="46" name="Google Shape;46;p4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" name="Google Shape;99;p4"/>
          <p:cNvGrpSpPr/>
          <p:nvPr/>
        </p:nvGrpSpPr>
        <p:grpSpPr>
          <a:xfrm flipH="1">
            <a:off x="7212993" y="4513162"/>
            <a:ext cx="514249" cy="630515"/>
            <a:chOff x="1551613" y="4513162"/>
            <a:chExt cx="514249" cy="630515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4"/>
          <p:cNvGrpSpPr/>
          <p:nvPr/>
        </p:nvGrpSpPr>
        <p:grpSpPr>
          <a:xfrm>
            <a:off x="-1359250" y="-766400"/>
            <a:ext cx="2079250" cy="1802500"/>
            <a:chOff x="349725" y="59275"/>
            <a:chExt cx="2079250" cy="1802500"/>
          </a:xfrm>
        </p:grpSpPr>
        <p:sp>
          <p:nvSpPr>
            <p:cNvPr id="109" name="Google Shape;109;p4"/>
            <p:cNvSpPr/>
            <p:nvPr/>
          </p:nvSpPr>
          <p:spPr>
            <a:xfrm>
              <a:off x="349725" y="59275"/>
              <a:ext cx="2079250" cy="1802500"/>
            </a:xfrm>
            <a:custGeom>
              <a:rect b="b" l="l" r="r" t="t"/>
              <a:pathLst>
                <a:path extrusionOk="0" h="72100" w="8317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154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3400" y="166800"/>
              <a:ext cx="1782450" cy="1503775"/>
            </a:xfrm>
            <a:custGeom>
              <a:rect b="b" l="l" r="r" t="t"/>
              <a:pathLst>
                <a:path extrusionOk="0" h="60151" w="71298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8243439" y="4002345"/>
            <a:ext cx="374657" cy="463150"/>
            <a:chOff x="8243489" y="4050570"/>
            <a:chExt cx="374657" cy="463150"/>
          </a:xfrm>
        </p:grpSpPr>
        <p:sp>
          <p:nvSpPr>
            <p:cNvPr id="112" name="Google Shape;112;p4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-1338551" y="3533300"/>
            <a:ext cx="2989500" cy="29895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4677978" y="2617764"/>
            <a:ext cx="30252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2" type="subTitle"/>
          </p:nvPr>
        </p:nvSpPr>
        <p:spPr>
          <a:xfrm>
            <a:off x="1440822" y="2617762"/>
            <a:ext cx="3026700" cy="12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5"/>
          <p:cNvSpPr txBox="1"/>
          <p:nvPr>
            <p:ph idx="3" type="subTitle"/>
          </p:nvPr>
        </p:nvSpPr>
        <p:spPr>
          <a:xfrm>
            <a:off x="1440822" y="2237427"/>
            <a:ext cx="302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4" type="subTitle"/>
          </p:nvPr>
        </p:nvSpPr>
        <p:spPr>
          <a:xfrm>
            <a:off x="4677978" y="2237438"/>
            <a:ext cx="302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 rot="-5400000">
            <a:off x="5770006" y="-1428521"/>
            <a:ext cx="6382937" cy="1623549"/>
            <a:chOff x="713181" y="3935229"/>
            <a:chExt cx="6382937" cy="1623549"/>
          </a:xfrm>
        </p:grpSpPr>
        <p:sp>
          <p:nvSpPr>
            <p:cNvPr id="122" name="Google Shape;122;p5"/>
            <p:cNvSpPr/>
            <p:nvPr/>
          </p:nvSpPr>
          <p:spPr>
            <a:xfrm flipH="1" rot="5400000">
              <a:off x="3092875" y="1555535"/>
              <a:ext cx="1623549" cy="6382937"/>
            </a:xfrm>
            <a:custGeom>
              <a:rect b="b" l="l" r="r" t="t"/>
              <a:pathLst>
                <a:path extrusionOk="0" h="44059" w="12220">
                  <a:moveTo>
                    <a:pt x="9359" y="0"/>
                  </a:moveTo>
                  <a:lnTo>
                    <a:pt x="9359" y="18593"/>
                  </a:lnTo>
                  <a:lnTo>
                    <a:pt x="9359" y="27156"/>
                  </a:lnTo>
                  <a:cubicBezTo>
                    <a:pt x="9359" y="27621"/>
                    <a:pt x="9003" y="28003"/>
                    <a:pt x="8568" y="28055"/>
                  </a:cubicBezTo>
                  <a:lnTo>
                    <a:pt x="8444" y="28055"/>
                  </a:lnTo>
                  <a:cubicBezTo>
                    <a:pt x="7940" y="28055"/>
                    <a:pt x="7532" y="27647"/>
                    <a:pt x="7532" y="27156"/>
                  </a:cubicBezTo>
                  <a:lnTo>
                    <a:pt x="7532" y="18168"/>
                  </a:lnTo>
                  <a:cubicBezTo>
                    <a:pt x="7532" y="16099"/>
                    <a:pt x="5845" y="14409"/>
                    <a:pt x="3773" y="14409"/>
                  </a:cubicBezTo>
                  <a:cubicBezTo>
                    <a:pt x="1704" y="14409"/>
                    <a:pt x="1" y="16099"/>
                    <a:pt x="1" y="18168"/>
                  </a:cubicBezTo>
                  <a:lnTo>
                    <a:pt x="1" y="30141"/>
                  </a:lnTo>
                  <a:lnTo>
                    <a:pt x="1" y="44059"/>
                  </a:lnTo>
                  <a:lnTo>
                    <a:pt x="2861" y="44059"/>
                  </a:lnTo>
                  <a:lnTo>
                    <a:pt x="2861" y="29065"/>
                  </a:lnTo>
                  <a:lnTo>
                    <a:pt x="2861" y="18168"/>
                  </a:lnTo>
                  <a:cubicBezTo>
                    <a:pt x="2861" y="17677"/>
                    <a:pt x="3270" y="17269"/>
                    <a:pt x="3773" y="17269"/>
                  </a:cubicBezTo>
                  <a:cubicBezTo>
                    <a:pt x="4276" y="17269"/>
                    <a:pt x="4685" y="17677"/>
                    <a:pt x="4685" y="18168"/>
                  </a:cubicBezTo>
                  <a:lnTo>
                    <a:pt x="4685" y="27156"/>
                  </a:lnTo>
                  <a:cubicBezTo>
                    <a:pt x="4685" y="29186"/>
                    <a:pt x="6306" y="30863"/>
                    <a:pt x="8336" y="30915"/>
                  </a:cubicBezTo>
                  <a:cubicBezTo>
                    <a:pt x="8378" y="30915"/>
                    <a:pt x="8405" y="30932"/>
                    <a:pt x="8444" y="30932"/>
                  </a:cubicBezTo>
                  <a:cubicBezTo>
                    <a:pt x="10529" y="30932"/>
                    <a:pt x="12219" y="29229"/>
                    <a:pt x="12219" y="27156"/>
                  </a:cubicBezTo>
                  <a:lnTo>
                    <a:pt x="12219" y="18619"/>
                  </a:lnTo>
                  <a:lnTo>
                    <a:pt x="122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5"/>
            <p:cNvGrpSpPr/>
            <p:nvPr/>
          </p:nvGrpSpPr>
          <p:grpSpPr>
            <a:xfrm flipH="1" rot="5400000">
              <a:off x="3392071" y="1847512"/>
              <a:ext cx="1257637" cy="5799004"/>
              <a:chOff x="3563222" y="101822"/>
              <a:chExt cx="1212180" cy="5125965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3563222" y="4946702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563222" y="50601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563222" y="4833244"/>
                <a:ext cx="13830" cy="58010"/>
              </a:xfrm>
              <a:custGeom>
                <a:rect b="b" l="l" r="r" t="t"/>
                <a:pathLst>
                  <a:path extrusionOk="0" h="453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563222" y="5171569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563222" y="4043522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563222" y="415480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563222" y="381827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563222" y="3930064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563222" y="426826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563222" y="4380053"/>
                <a:ext cx="13830" cy="57370"/>
              </a:xfrm>
              <a:custGeom>
                <a:rect b="b" l="l" r="r" t="t"/>
                <a:pathLst>
                  <a:path extrusionOk="0" h="448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63222" y="449338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563222" y="4718250"/>
                <a:ext cx="13830" cy="59547"/>
              </a:xfrm>
              <a:custGeom>
                <a:rect b="b" l="l" r="r" t="t"/>
                <a:pathLst>
                  <a:path extrusionOk="0" h="465" w="108">
                    <a:moveTo>
                      <a:pt x="0" y="0"/>
                    </a:moveTo>
                    <a:lnTo>
                      <a:pt x="0" y="26"/>
                    </a:lnTo>
                    <a:lnTo>
                      <a:pt x="0" y="435"/>
                    </a:lnTo>
                    <a:lnTo>
                      <a:pt x="0" y="464"/>
                    </a:lnTo>
                    <a:lnTo>
                      <a:pt x="108" y="464"/>
                    </a:lnTo>
                    <a:lnTo>
                      <a:pt x="108" y="435"/>
                    </a:lnTo>
                    <a:lnTo>
                      <a:pt x="108" y="26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563222" y="4606457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46086" y="1978230"/>
                <a:ext cx="57882" cy="31502"/>
              </a:xfrm>
              <a:custGeom>
                <a:rect b="b" l="l" r="r" t="t"/>
                <a:pathLst>
                  <a:path extrusionOk="0" h="246" w="452">
                    <a:moveTo>
                      <a:pt x="438" y="0"/>
                    </a:moveTo>
                    <a:cubicBezTo>
                      <a:pt x="288" y="43"/>
                      <a:pt x="138" y="82"/>
                      <a:pt x="0" y="151"/>
                    </a:cubicBezTo>
                    <a:lnTo>
                      <a:pt x="43" y="246"/>
                    </a:lnTo>
                    <a:cubicBezTo>
                      <a:pt x="180" y="193"/>
                      <a:pt x="314" y="151"/>
                      <a:pt x="451" y="112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563222" y="266384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563222" y="2777301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563222" y="2438721"/>
                <a:ext cx="13830" cy="56089"/>
              </a:xfrm>
              <a:custGeom>
                <a:rect b="b" l="l" r="r" t="t"/>
                <a:pathLst>
                  <a:path extrusionOk="0" h="438" w="108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87424" y="2107567"/>
                <a:ext cx="40338" cy="55833"/>
              </a:xfrm>
              <a:custGeom>
                <a:rect b="b" l="l" r="r" t="t"/>
                <a:pathLst>
                  <a:path extrusionOk="0" h="436" w="315">
                    <a:moveTo>
                      <a:pt x="220" y="1"/>
                    </a:moveTo>
                    <a:cubicBezTo>
                      <a:pt x="138" y="121"/>
                      <a:pt x="69" y="259"/>
                      <a:pt x="1" y="393"/>
                    </a:cubicBezTo>
                    <a:lnTo>
                      <a:pt x="112" y="435"/>
                    </a:lnTo>
                    <a:cubicBezTo>
                      <a:pt x="164" y="298"/>
                      <a:pt x="233" y="177"/>
                      <a:pt x="314" y="53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63222" y="2325263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651837" y="2025483"/>
                <a:ext cx="52504" cy="46997"/>
              </a:xfrm>
              <a:custGeom>
                <a:rect b="b" l="l" r="r" t="t"/>
                <a:pathLst>
                  <a:path extrusionOk="0" h="367" w="410">
                    <a:moveTo>
                      <a:pt x="344" y="1"/>
                    </a:moveTo>
                    <a:cubicBezTo>
                      <a:pt x="220" y="83"/>
                      <a:pt x="112" y="177"/>
                      <a:pt x="1" y="285"/>
                    </a:cubicBezTo>
                    <a:lnTo>
                      <a:pt x="83" y="367"/>
                    </a:lnTo>
                    <a:cubicBezTo>
                      <a:pt x="181" y="259"/>
                      <a:pt x="289" y="177"/>
                      <a:pt x="410" y="96"/>
                    </a:cubicBez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563222" y="2212189"/>
                <a:ext cx="21001" cy="57498"/>
              </a:xfrm>
              <a:custGeom>
                <a:rect b="b" l="l" r="r" t="t"/>
                <a:pathLst>
                  <a:path extrusionOk="0" h="449" w="164">
                    <a:moveTo>
                      <a:pt x="56" y="1"/>
                    </a:moveTo>
                    <a:cubicBezTo>
                      <a:pt x="26" y="148"/>
                      <a:pt x="13" y="298"/>
                      <a:pt x="0" y="448"/>
                    </a:cubicBezTo>
                    <a:lnTo>
                      <a:pt x="121" y="448"/>
                    </a:lnTo>
                    <a:cubicBezTo>
                      <a:pt x="121" y="311"/>
                      <a:pt x="137" y="164"/>
                      <a:pt x="163" y="2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563222" y="2550386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3563222" y="345203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563222" y="3565488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563222" y="2888582"/>
                <a:ext cx="13830" cy="56217"/>
              </a:xfrm>
              <a:custGeom>
                <a:rect b="b" l="l" r="r" t="t"/>
                <a:pathLst>
                  <a:path extrusionOk="0" h="439" w="108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563222" y="3790226"/>
                <a:ext cx="13830" cy="19337"/>
              </a:xfrm>
              <a:custGeom>
                <a:rect b="b" l="l" r="r" t="t"/>
                <a:pathLst>
                  <a:path extrusionOk="0" h="151" w="108">
                    <a:moveTo>
                      <a:pt x="0" y="0"/>
                    </a:moveTo>
                    <a:lnTo>
                      <a:pt x="0" y="151"/>
                    </a:lnTo>
                    <a:lnTo>
                      <a:pt x="108" y="1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563222" y="3677153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563222" y="3002040"/>
                <a:ext cx="13830" cy="55833"/>
              </a:xfrm>
              <a:custGeom>
                <a:rect b="b" l="l" r="r" t="t"/>
                <a:pathLst>
                  <a:path extrusionOk="0" h="436" w="108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563222" y="3113833"/>
                <a:ext cx="13830" cy="57498"/>
              </a:xfrm>
              <a:custGeom>
                <a:rect b="b" l="l" r="r" t="t"/>
                <a:pathLst>
                  <a:path extrusionOk="0" h="449" w="108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563222" y="3338572"/>
                <a:ext cx="13830" cy="57882"/>
              </a:xfrm>
              <a:custGeom>
                <a:rect b="b" l="l" r="r" t="t"/>
                <a:pathLst>
                  <a:path extrusionOk="0" h="452" w="108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563222" y="3227291"/>
                <a:ext cx="13830" cy="55705"/>
              </a:xfrm>
              <a:custGeom>
                <a:rect b="b" l="l" r="r" t="t"/>
                <a:pathLst>
                  <a:path extrusionOk="0" h="435" w="108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161244" y="292174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161244" y="2358685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161244" y="247175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0"/>
                    </a:moveTo>
                    <a:lnTo>
                      <a:pt x="1" y="438"/>
                    </a:lnTo>
                    <a:lnTo>
                      <a:pt x="125" y="43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161244" y="2583424"/>
                <a:ext cx="16135" cy="58010"/>
              </a:xfrm>
              <a:custGeom>
                <a:rect b="b" l="l" r="r" t="t"/>
                <a:pathLst>
                  <a:path extrusionOk="0" h="453" w="126">
                    <a:moveTo>
                      <a:pt x="1" y="1"/>
                    </a:moveTo>
                    <a:lnTo>
                      <a:pt x="1" y="452"/>
                    </a:lnTo>
                    <a:lnTo>
                      <a:pt x="125" y="452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161244" y="3373787"/>
                <a:ext cx="16135" cy="55705"/>
              </a:xfrm>
              <a:custGeom>
                <a:rect b="b" l="l" r="r" t="t"/>
                <a:pathLst>
                  <a:path extrusionOk="0" h="435" w="126">
                    <a:moveTo>
                      <a:pt x="1" y="0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422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4393154" y="3710319"/>
                <a:ext cx="57882" cy="22666"/>
              </a:xfrm>
              <a:custGeom>
                <a:rect b="b" l="l" r="r" t="t"/>
                <a:pathLst>
                  <a:path extrusionOk="0" h="177" w="452">
                    <a:moveTo>
                      <a:pt x="30" y="0"/>
                    </a:moveTo>
                    <a:lnTo>
                      <a:pt x="1" y="108"/>
                    </a:lnTo>
                    <a:cubicBezTo>
                      <a:pt x="138" y="151"/>
                      <a:pt x="288" y="177"/>
                      <a:pt x="439" y="177"/>
                    </a:cubicBezTo>
                    <a:lnTo>
                      <a:pt x="452" y="69"/>
                    </a:lnTo>
                    <a:cubicBezTo>
                      <a:pt x="301" y="52"/>
                      <a:pt x="164" y="39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4161244" y="2696882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4168415" y="3483403"/>
                <a:ext cx="29837" cy="57882"/>
              </a:xfrm>
              <a:custGeom>
                <a:rect b="b" l="l" r="r" t="t"/>
                <a:pathLst>
                  <a:path extrusionOk="0" h="452" w="233">
                    <a:moveTo>
                      <a:pt x="108" y="1"/>
                    </a:moveTo>
                    <a:lnTo>
                      <a:pt x="0" y="27"/>
                    </a:lnTo>
                    <a:cubicBezTo>
                      <a:pt x="27" y="164"/>
                      <a:pt x="69" y="314"/>
                      <a:pt x="121" y="452"/>
                    </a:cubicBezTo>
                    <a:lnTo>
                      <a:pt x="233" y="409"/>
                    </a:lnTo>
                    <a:cubicBezTo>
                      <a:pt x="177" y="288"/>
                      <a:pt x="134" y="138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4288532" y="3664603"/>
                <a:ext cx="56217" cy="40338"/>
              </a:xfrm>
              <a:custGeom>
                <a:rect b="b" l="l" r="r" t="t"/>
                <a:pathLst>
                  <a:path extrusionOk="0" h="315" w="439">
                    <a:moveTo>
                      <a:pt x="69" y="1"/>
                    </a:moveTo>
                    <a:lnTo>
                      <a:pt x="1" y="83"/>
                    </a:lnTo>
                    <a:cubicBezTo>
                      <a:pt x="125" y="181"/>
                      <a:pt x="259" y="246"/>
                      <a:pt x="396" y="315"/>
                    </a:cubicBezTo>
                    <a:lnTo>
                      <a:pt x="439" y="220"/>
                    </a:lnTo>
                    <a:cubicBezTo>
                      <a:pt x="314" y="151"/>
                      <a:pt x="193" y="83"/>
                      <a:pt x="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4210290" y="3584696"/>
                <a:ext cx="45332" cy="54168"/>
              </a:xfrm>
              <a:custGeom>
                <a:rect b="b" l="l" r="r" t="t"/>
                <a:pathLst>
                  <a:path extrusionOk="0" h="423" w="354">
                    <a:moveTo>
                      <a:pt x="95" y="1"/>
                    </a:moveTo>
                    <a:lnTo>
                      <a:pt x="0" y="69"/>
                    </a:lnTo>
                    <a:cubicBezTo>
                      <a:pt x="82" y="190"/>
                      <a:pt x="177" y="314"/>
                      <a:pt x="285" y="422"/>
                    </a:cubicBezTo>
                    <a:lnTo>
                      <a:pt x="353" y="341"/>
                    </a:lnTo>
                    <a:cubicBezTo>
                      <a:pt x="259" y="233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857879" y="1971571"/>
                <a:ext cx="57882" cy="17288"/>
              </a:xfrm>
              <a:custGeom>
                <a:rect b="b" l="l" r="r" t="t"/>
                <a:pathLst>
                  <a:path extrusionOk="0" h="135" w="452">
                    <a:moveTo>
                      <a:pt x="0" y="0"/>
                    </a:moveTo>
                    <a:lnTo>
                      <a:pt x="13" y="108"/>
                    </a:lnTo>
                    <a:lnTo>
                      <a:pt x="95" y="108"/>
                    </a:lnTo>
                    <a:cubicBezTo>
                      <a:pt x="206" y="108"/>
                      <a:pt x="327" y="121"/>
                      <a:pt x="435" y="134"/>
                    </a:cubicBezTo>
                    <a:lnTo>
                      <a:pt x="451" y="26"/>
                    </a:lnTo>
                    <a:cubicBezTo>
                      <a:pt x="340" y="13"/>
                      <a:pt x="219" y="0"/>
                      <a:pt x="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161244" y="2245228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09" y="1"/>
                    </a:moveTo>
                    <a:lnTo>
                      <a:pt x="1" y="14"/>
                    </a:lnTo>
                    <a:lnTo>
                      <a:pt x="1" y="259"/>
                    </a:lnTo>
                    <a:lnTo>
                      <a:pt x="1" y="449"/>
                    </a:lnTo>
                    <a:lnTo>
                      <a:pt x="125" y="449"/>
                    </a:lnTo>
                    <a:lnTo>
                      <a:pt x="125" y="259"/>
                    </a:lnTo>
                    <a:cubicBezTo>
                      <a:pt x="125" y="164"/>
                      <a:pt x="109" y="83"/>
                      <a:pt x="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129870" y="2135227"/>
                <a:ext cx="33167" cy="57882"/>
              </a:xfrm>
              <a:custGeom>
                <a:rect b="b" l="l" r="r" t="t"/>
                <a:pathLst>
                  <a:path extrusionOk="0" h="452" w="259">
                    <a:moveTo>
                      <a:pt x="96" y="0"/>
                    </a:moveTo>
                    <a:lnTo>
                      <a:pt x="1" y="56"/>
                    </a:lnTo>
                    <a:cubicBezTo>
                      <a:pt x="56" y="177"/>
                      <a:pt x="109" y="314"/>
                      <a:pt x="151" y="451"/>
                    </a:cubicBezTo>
                    <a:lnTo>
                      <a:pt x="259" y="422"/>
                    </a:lnTo>
                    <a:cubicBezTo>
                      <a:pt x="220" y="275"/>
                      <a:pt x="164" y="138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062129" y="2046484"/>
                <a:ext cx="48662" cy="50711"/>
              </a:xfrm>
              <a:custGeom>
                <a:rect b="b" l="l" r="r" t="t"/>
                <a:pathLst>
                  <a:path extrusionOk="0" h="396" w="380">
                    <a:moveTo>
                      <a:pt x="66" y="0"/>
                    </a:moveTo>
                    <a:lnTo>
                      <a:pt x="0" y="82"/>
                    </a:lnTo>
                    <a:cubicBezTo>
                      <a:pt x="108" y="177"/>
                      <a:pt x="203" y="285"/>
                      <a:pt x="285" y="396"/>
                    </a:cubicBezTo>
                    <a:lnTo>
                      <a:pt x="379" y="327"/>
                    </a:lnTo>
                    <a:cubicBezTo>
                      <a:pt x="285" y="203"/>
                      <a:pt x="177" y="95"/>
                      <a:pt x="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965830" y="1988731"/>
                <a:ext cx="57882" cy="36881"/>
              </a:xfrm>
              <a:custGeom>
                <a:rect b="b" l="l" r="r" t="t"/>
                <a:pathLst>
                  <a:path extrusionOk="0" h="288" w="452">
                    <a:moveTo>
                      <a:pt x="43" y="0"/>
                    </a:moveTo>
                    <a:lnTo>
                      <a:pt x="0" y="95"/>
                    </a:lnTo>
                    <a:cubicBezTo>
                      <a:pt x="138" y="151"/>
                      <a:pt x="275" y="206"/>
                      <a:pt x="396" y="288"/>
                    </a:cubicBezTo>
                    <a:lnTo>
                      <a:pt x="452" y="193"/>
                    </a:lnTo>
                    <a:cubicBezTo>
                      <a:pt x="327" y="111"/>
                      <a:pt x="193" y="56"/>
                      <a:pt x="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161244" y="3260329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0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61244" y="3035079"/>
                <a:ext cx="16135" cy="56217"/>
              </a:xfrm>
              <a:custGeom>
                <a:rect b="b" l="l" r="r" t="t"/>
                <a:pathLst>
                  <a:path extrusionOk="0" h="439" w="126">
                    <a:moveTo>
                      <a:pt x="1" y="1"/>
                    </a:moveTo>
                    <a:lnTo>
                      <a:pt x="1" y="439"/>
                    </a:lnTo>
                    <a:lnTo>
                      <a:pt x="125" y="439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61244" y="2810340"/>
                <a:ext cx="16135" cy="55833"/>
              </a:xfrm>
              <a:custGeom>
                <a:rect b="b" l="l" r="r" t="t"/>
                <a:pathLst>
                  <a:path extrusionOk="0" h="436" w="126">
                    <a:moveTo>
                      <a:pt x="1" y="1"/>
                    </a:moveTo>
                    <a:lnTo>
                      <a:pt x="1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61244" y="3146872"/>
                <a:ext cx="16135" cy="57498"/>
              </a:xfrm>
              <a:custGeom>
                <a:rect b="b" l="l" r="r" t="t"/>
                <a:pathLst>
                  <a:path extrusionOk="0" h="449" w="126">
                    <a:moveTo>
                      <a:pt x="1" y="1"/>
                    </a:moveTo>
                    <a:lnTo>
                      <a:pt x="1" y="448"/>
                    </a:lnTo>
                    <a:lnTo>
                      <a:pt x="125" y="448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761060" y="123191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4761060" y="134371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761060" y="1003338"/>
                <a:ext cx="14342" cy="59547"/>
              </a:xfrm>
              <a:custGeom>
                <a:rect b="b" l="l" r="r" t="t"/>
                <a:pathLst>
                  <a:path extrusionOk="0" h="465" w="112">
                    <a:moveTo>
                      <a:pt x="1" y="1"/>
                    </a:moveTo>
                    <a:lnTo>
                      <a:pt x="1" y="27"/>
                    </a:lnTo>
                    <a:lnTo>
                      <a:pt x="1" y="436"/>
                    </a:lnTo>
                    <a:lnTo>
                      <a:pt x="1" y="465"/>
                    </a:lnTo>
                    <a:lnTo>
                      <a:pt x="112" y="465"/>
                    </a:lnTo>
                    <a:lnTo>
                      <a:pt x="112" y="436"/>
                    </a:lnTo>
                    <a:lnTo>
                      <a:pt x="112" y="27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761060" y="1118460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761060" y="202010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761060" y="2131898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761060" y="1456657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761060" y="224522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761060" y="1570115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61060" y="1681908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61060" y="1906647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761060" y="179536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761060" y="32860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761060" y="440018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761060" y="101822"/>
                <a:ext cx="14342" cy="57370"/>
              </a:xfrm>
              <a:custGeom>
                <a:rect b="b" l="l" r="r" t="t"/>
                <a:pathLst>
                  <a:path extrusionOk="0" h="448" w="112">
                    <a:moveTo>
                      <a:pt x="1" y="0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761060" y="21515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761060" y="553476"/>
                <a:ext cx="14342" cy="55705"/>
              </a:xfrm>
              <a:custGeom>
                <a:rect b="b" l="l" r="r" t="t"/>
                <a:pathLst>
                  <a:path extrusionOk="0" h="435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4761060" y="665141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9"/>
                    </a:lnTo>
                    <a:lnTo>
                      <a:pt x="112" y="44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4761060" y="77859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4761060" y="889880"/>
                <a:ext cx="14342" cy="58010"/>
              </a:xfrm>
              <a:custGeom>
                <a:rect b="b" l="l" r="r" t="t"/>
                <a:pathLst>
                  <a:path extrusionOk="0" h="453" w="112">
                    <a:moveTo>
                      <a:pt x="1" y="1"/>
                    </a:moveTo>
                    <a:lnTo>
                      <a:pt x="1" y="452"/>
                    </a:lnTo>
                    <a:lnTo>
                      <a:pt x="112" y="45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4761060" y="292174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0"/>
                    </a:moveTo>
                    <a:lnTo>
                      <a:pt x="1" y="438"/>
                    </a:lnTo>
                    <a:lnTo>
                      <a:pt x="112" y="438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761060" y="235868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4761060" y="2470094"/>
                <a:ext cx="14342" cy="57882"/>
              </a:xfrm>
              <a:custGeom>
                <a:rect b="b" l="l" r="r" t="t"/>
                <a:pathLst>
                  <a:path extrusionOk="0" h="452" w="112">
                    <a:moveTo>
                      <a:pt x="1" y="0"/>
                    </a:moveTo>
                    <a:lnTo>
                      <a:pt x="1" y="451"/>
                    </a:lnTo>
                    <a:lnTo>
                      <a:pt x="112" y="45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4761060" y="2583424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6"/>
                    </a:lnTo>
                    <a:lnTo>
                      <a:pt x="112" y="436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4761060" y="3368281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22"/>
                    </a:ln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42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4485739" y="3710319"/>
                <a:ext cx="59547" cy="22666"/>
              </a:xfrm>
              <a:custGeom>
                <a:rect b="b" l="l" r="r" t="t"/>
                <a:pathLst>
                  <a:path extrusionOk="0" h="177" w="465">
                    <a:moveTo>
                      <a:pt x="435" y="0"/>
                    </a:moveTo>
                    <a:cubicBezTo>
                      <a:pt x="288" y="26"/>
                      <a:pt x="150" y="52"/>
                      <a:pt x="0" y="69"/>
                    </a:cubicBezTo>
                    <a:lnTo>
                      <a:pt x="13" y="177"/>
                    </a:lnTo>
                    <a:cubicBezTo>
                      <a:pt x="163" y="164"/>
                      <a:pt x="314" y="134"/>
                      <a:pt x="464" y="108"/>
                    </a:cubicBezTo>
                    <a:lnTo>
                      <a:pt x="4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4761060" y="2696882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1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4740187" y="3480074"/>
                <a:ext cx="29837" cy="57498"/>
              </a:xfrm>
              <a:custGeom>
                <a:rect b="b" l="l" r="r" t="t"/>
                <a:pathLst>
                  <a:path extrusionOk="0" h="449" w="233">
                    <a:moveTo>
                      <a:pt x="125" y="0"/>
                    </a:moveTo>
                    <a:cubicBezTo>
                      <a:pt x="98" y="134"/>
                      <a:pt x="56" y="272"/>
                      <a:pt x="0" y="409"/>
                    </a:cubicBezTo>
                    <a:lnTo>
                      <a:pt x="98" y="448"/>
                    </a:lnTo>
                    <a:cubicBezTo>
                      <a:pt x="151" y="314"/>
                      <a:pt x="206" y="164"/>
                      <a:pt x="232" y="13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4592025" y="3662938"/>
                <a:ext cx="56217" cy="42003"/>
              </a:xfrm>
              <a:custGeom>
                <a:rect b="b" l="l" r="r" t="t"/>
                <a:pathLst>
                  <a:path extrusionOk="0" h="328" w="439">
                    <a:moveTo>
                      <a:pt x="370" y="1"/>
                    </a:moveTo>
                    <a:cubicBezTo>
                      <a:pt x="259" y="83"/>
                      <a:pt x="138" y="164"/>
                      <a:pt x="0" y="220"/>
                    </a:cubicBezTo>
                    <a:lnTo>
                      <a:pt x="56" y="328"/>
                    </a:lnTo>
                    <a:cubicBezTo>
                      <a:pt x="193" y="259"/>
                      <a:pt x="314" y="177"/>
                      <a:pt x="438" y="96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4681153" y="3580982"/>
                <a:ext cx="45332" cy="52376"/>
              </a:xfrm>
              <a:custGeom>
                <a:rect b="b" l="l" r="r" t="t"/>
                <a:pathLst>
                  <a:path extrusionOk="0" h="409" w="354">
                    <a:moveTo>
                      <a:pt x="259" y="0"/>
                    </a:moveTo>
                    <a:cubicBezTo>
                      <a:pt x="190" y="124"/>
                      <a:pt x="95" y="232"/>
                      <a:pt x="1" y="343"/>
                    </a:cubicBezTo>
                    <a:lnTo>
                      <a:pt x="82" y="409"/>
                    </a:lnTo>
                    <a:cubicBezTo>
                      <a:pt x="177" y="301"/>
                      <a:pt x="272" y="180"/>
                      <a:pt x="354" y="56"/>
                    </a:cubicBez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761060" y="3260329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4761060" y="3035079"/>
                <a:ext cx="14342" cy="56217"/>
              </a:xfrm>
              <a:custGeom>
                <a:rect b="b" l="l" r="r" t="t"/>
                <a:pathLst>
                  <a:path extrusionOk="0" h="439" w="112">
                    <a:moveTo>
                      <a:pt x="1" y="1"/>
                    </a:moveTo>
                    <a:lnTo>
                      <a:pt x="1" y="439"/>
                    </a:lnTo>
                    <a:lnTo>
                      <a:pt x="112" y="43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761060" y="2808675"/>
                <a:ext cx="14342" cy="55833"/>
              </a:xfrm>
              <a:custGeom>
                <a:rect b="b" l="l" r="r" t="t"/>
                <a:pathLst>
                  <a:path extrusionOk="0" h="436" w="112">
                    <a:moveTo>
                      <a:pt x="1" y="0"/>
                    </a:moveTo>
                    <a:lnTo>
                      <a:pt x="1" y="435"/>
                    </a:lnTo>
                    <a:lnTo>
                      <a:pt x="112" y="435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761060" y="3146872"/>
                <a:ext cx="14342" cy="57498"/>
              </a:xfrm>
              <a:custGeom>
                <a:rect b="b" l="l" r="r" t="t"/>
                <a:pathLst>
                  <a:path extrusionOk="0" h="449" w="112">
                    <a:moveTo>
                      <a:pt x="1" y="1"/>
                    </a:moveTo>
                    <a:lnTo>
                      <a:pt x="1" y="448"/>
                    </a:lnTo>
                    <a:lnTo>
                      <a:pt x="112" y="44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2955673" y="3282121"/>
            <a:ext cx="13848078" cy="1717216"/>
            <a:chOff x="3225200" y="1878300"/>
            <a:chExt cx="5251850" cy="651250"/>
          </a:xfrm>
        </p:grpSpPr>
        <p:sp>
          <p:nvSpPr>
            <p:cNvPr id="209" name="Google Shape;209;p5"/>
            <p:cNvSpPr/>
            <p:nvPr/>
          </p:nvSpPr>
          <p:spPr>
            <a:xfrm>
              <a:off x="3225200" y="1878300"/>
              <a:ext cx="5240150" cy="651250"/>
            </a:xfrm>
            <a:custGeom>
              <a:rect b="b" l="l" r="r" t="t"/>
              <a:pathLst>
                <a:path extrusionOk="0" h="26050" w="209606">
                  <a:moveTo>
                    <a:pt x="1" y="0"/>
                  </a:moveTo>
                  <a:lnTo>
                    <a:pt x="1" y="6104"/>
                  </a:lnTo>
                  <a:lnTo>
                    <a:pt x="55231" y="6104"/>
                  </a:lnTo>
                  <a:cubicBezTo>
                    <a:pt x="56305" y="6104"/>
                    <a:pt x="57177" y="6976"/>
                    <a:pt x="57177" y="8023"/>
                  </a:cubicBezTo>
                  <a:cubicBezTo>
                    <a:pt x="57177" y="9097"/>
                    <a:pt x="56305" y="9969"/>
                    <a:pt x="55231" y="9969"/>
                  </a:cubicBezTo>
                  <a:lnTo>
                    <a:pt x="36074" y="9969"/>
                  </a:lnTo>
                  <a:cubicBezTo>
                    <a:pt x="31714" y="9969"/>
                    <a:pt x="28170" y="13429"/>
                    <a:pt x="28052" y="17761"/>
                  </a:cubicBezTo>
                  <a:lnTo>
                    <a:pt x="28024" y="17761"/>
                  </a:lnTo>
                  <a:lnTo>
                    <a:pt x="28024" y="18026"/>
                  </a:lnTo>
                  <a:cubicBezTo>
                    <a:pt x="28024" y="22442"/>
                    <a:pt x="31630" y="26049"/>
                    <a:pt x="36074" y="26049"/>
                  </a:cubicBezTo>
                  <a:lnTo>
                    <a:pt x="209606" y="26049"/>
                  </a:lnTo>
                  <a:lnTo>
                    <a:pt x="209606" y="19945"/>
                  </a:lnTo>
                  <a:lnTo>
                    <a:pt x="36074" y="19945"/>
                  </a:lnTo>
                  <a:cubicBezTo>
                    <a:pt x="35091" y="19945"/>
                    <a:pt x="34274" y="19212"/>
                    <a:pt x="34156" y="18257"/>
                  </a:cubicBezTo>
                  <a:cubicBezTo>
                    <a:pt x="34156" y="18166"/>
                    <a:pt x="34128" y="18082"/>
                    <a:pt x="34128" y="17992"/>
                  </a:cubicBezTo>
                  <a:cubicBezTo>
                    <a:pt x="34128" y="16945"/>
                    <a:pt x="35000" y="16073"/>
                    <a:pt x="36074" y="16073"/>
                  </a:cubicBezTo>
                  <a:lnTo>
                    <a:pt x="55231" y="16073"/>
                  </a:lnTo>
                  <a:cubicBezTo>
                    <a:pt x="59682" y="16073"/>
                    <a:pt x="63281" y="12473"/>
                    <a:pt x="63281" y="8023"/>
                  </a:cubicBezTo>
                  <a:cubicBezTo>
                    <a:pt x="63281" y="3607"/>
                    <a:pt x="59682" y="0"/>
                    <a:pt x="55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3468675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222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159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3750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38459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7986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9395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892300" y="1951725"/>
              <a:ext cx="24100" cy="5775"/>
            </a:xfrm>
            <a:custGeom>
              <a:rect b="b" l="l" r="r" t="t"/>
              <a:pathLst>
                <a:path extrusionOk="0" h="231" w="964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37520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704825" y="1951725"/>
              <a:ext cx="23375" cy="5775"/>
            </a:xfrm>
            <a:custGeom>
              <a:rect b="b" l="l" r="r" t="t"/>
              <a:pathLst>
                <a:path extrusionOk="0" h="231" w="935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657725" y="1951725"/>
              <a:ext cx="23925" cy="5775"/>
            </a:xfrm>
            <a:custGeom>
              <a:rect b="b" l="l" r="r" t="t"/>
              <a:pathLst>
                <a:path extrusionOk="0" h="231" w="957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63200" y="1951725"/>
              <a:ext cx="24775" cy="5775"/>
            </a:xfrm>
            <a:custGeom>
              <a:rect b="b" l="l" r="r" t="t"/>
              <a:pathLst>
                <a:path extrusionOk="0" h="231" w="991">
                  <a:moveTo>
                    <a:pt x="0" y="0"/>
                  </a:moveTo>
                  <a:lnTo>
                    <a:pt x="0" y="230"/>
                  </a:lnTo>
                  <a:lnTo>
                    <a:pt x="991" y="230"/>
                  </a:lnTo>
                  <a:lnTo>
                    <a:pt x="9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6111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715650" y="2028100"/>
              <a:ext cx="13100" cy="23925"/>
            </a:xfrm>
            <a:custGeom>
              <a:rect b="b" l="l" r="r" t="t"/>
              <a:pathLst>
                <a:path extrusionOk="0" h="957" w="524">
                  <a:moveTo>
                    <a:pt x="238" y="1"/>
                  </a:moveTo>
                  <a:lnTo>
                    <a:pt x="1" y="84"/>
                  </a:lnTo>
                  <a:cubicBezTo>
                    <a:pt x="147" y="349"/>
                    <a:pt x="238" y="635"/>
                    <a:pt x="294" y="956"/>
                  </a:cubicBezTo>
                  <a:lnTo>
                    <a:pt x="524" y="901"/>
                  </a:lnTo>
                  <a:cubicBezTo>
                    <a:pt x="468" y="580"/>
                    <a:pt x="350" y="287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4198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7347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5144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652525" y="1961825"/>
              <a:ext cx="23225" cy="16075"/>
            </a:xfrm>
            <a:custGeom>
              <a:rect b="b" l="l" r="r" t="t"/>
              <a:pathLst>
                <a:path extrusionOk="0" h="643" w="929">
                  <a:moveTo>
                    <a:pt x="84" y="1"/>
                  </a:moveTo>
                  <a:lnTo>
                    <a:pt x="0" y="210"/>
                  </a:lnTo>
                  <a:cubicBezTo>
                    <a:pt x="259" y="322"/>
                    <a:pt x="552" y="468"/>
                    <a:pt x="810" y="642"/>
                  </a:cubicBezTo>
                  <a:lnTo>
                    <a:pt x="928" y="468"/>
                  </a:lnTo>
                  <a:cubicBezTo>
                    <a:pt x="670" y="266"/>
                    <a:pt x="377" y="119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56095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690200" y="1988000"/>
              <a:ext cx="19725" cy="21825"/>
            </a:xfrm>
            <a:custGeom>
              <a:rect b="b" l="l" r="r" t="t"/>
              <a:pathLst>
                <a:path extrusionOk="0" h="873" w="789">
                  <a:moveTo>
                    <a:pt x="175" y="0"/>
                  </a:moveTo>
                  <a:lnTo>
                    <a:pt x="0" y="175"/>
                  </a:lnTo>
                  <a:cubicBezTo>
                    <a:pt x="210" y="412"/>
                    <a:pt x="412" y="642"/>
                    <a:pt x="586" y="872"/>
                  </a:cubicBezTo>
                  <a:lnTo>
                    <a:pt x="789" y="761"/>
                  </a:lnTo>
                  <a:cubicBezTo>
                    <a:pt x="586" y="495"/>
                    <a:pt x="384" y="237"/>
                    <a:pt x="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608225" y="1951725"/>
              <a:ext cx="23925" cy="8725"/>
            </a:xfrm>
            <a:custGeom>
              <a:rect b="b" l="l" r="r" t="t"/>
              <a:pathLst>
                <a:path extrusionOk="0" h="349" w="957">
                  <a:moveTo>
                    <a:pt x="0" y="0"/>
                  </a:moveTo>
                  <a:lnTo>
                    <a:pt x="0" y="230"/>
                  </a:lnTo>
                  <a:cubicBezTo>
                    <a:pt x="286" y="230"/>
                    <a:pt x="607" y="265"/>
                    <a:pt x="900" y="349"/>
                  </a:cubicBezTo>
                  <a:lnTo>
                    <a:pt x="956" y="119"/>
                  </a:lnTo>
                  <a:cubicBezTo>
                    <a:pt x="635" y="28"/>
                    <a:pt x="314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446712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091475" y="1951725"/>
              <a:ext cx="24075" cy="5775"/>
            </a:xfrm>
            <a:custGeom>
              <a:rect b="b" l="l" r="r" t="t"/>
              <a:pathLst>
                <a:path extrusionOk="0" h="231" w="963">
                  <a:moveTo>
                    <a:pt x="0" y="0"/>
                  </a:moveTo>
                  <a:lnTo>
                    <a:pt x="0" y="230"/>
                  </a:lnTo>
                  <a:lnTo>
                    <a:pt x="963" y="23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404490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326225" y="1951725"/>
              <a:ext cx="23900" cy="5775"/>
            </a:xfrm>
            <a:custGeom>
              <a:rect b="b" l="l" r="r" t="t"/>
              <a:pathLst>
                <a:path extrusionOk="0" h="231" w="956">
                  <a:moveTo>
                    <a:pt x="0" y="0"/>
                  </a:moveTo>
                  <a:lnTo>
                    <a:pt x="0" y="230"/>
                  </a:lnTo>
                  <a:lnTo>
                    <a:pt x="956" y="230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3965725" y="1951725"/>
              <a:ext cx="8750" cy="5775"/>
            </a:xfrm>
            <a:custGeom>
              <a:rect b="b" l="l" r="r" t="t"/>
              <a:pathLst>
                <a:path extrusionOk="0" h="231" w="350">
                  <a:moveTo>
                    <a:pt x="0" y="0"/>
                  </a:moveTo>
                  <a:lnTo>
                    <a:pt x="0" y="230"/>
                  </a:lnTo>
                  <a:lnTo>
                    <a:pt x="349" y="23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978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4279650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0"/>
                  </a:moveTo>
                  <a:lnTo>
                    <a:pt x="0" y="230"/>
                  </a:lnTo>
                  <a:lnTo>
                    <a:pt x="935" y="23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4232375" y="19517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1" y="0"/>
                  </a:moveTo>
                  <a:lnTo>
                    <a:pt x="1" y="230"/>
                  </a:lnTo>
                  <a:lnTo>
                    <a:pt x="936" y="230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138725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0"/>
                  </a:moveTo>
                  <a:lnTo>
                    <a:pt x="1" y="230"/>
                  </a:lnTo>
                  <a:lnTo>
                    <a:pt x="929" y="23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186000" y="19517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0" y="0"/>
                  </a:moveTo>
                  <a:lnTo>
                    <a:pt x="0" y="230"/>
                  </a:lnTo>
                  <a:lnTo>
                    <a:pt x="928" y="230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3124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471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50062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533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12495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998500" y="2296850"/>
              <a:ext cx="8750" cy="24100"/>
            </a:xfrm>
            <a:custGeom>
              <a:rect b="b" l="l" r="r" t="t"/>
              <a:pathLst>
                <a:path extrusionOk="0" h="964" w="350">
                  <a:moveTo>
                    <a:pt x="147" y="1"/>
                  </a:moveTo>
                  <a:cubicBezTo>
                    <a:pt x="57" y="322"/>
                    <a:pt x="1" y="643"/>
                    <a:pt x="1" y="964"/>
                  </a:cubicBezTo>
                  <a:lnTo>
                    <a:pt x="231" y="964"/>
                  </a:lnTo>
                  <a:cubicBezTo>
                    <a:pt x="231" y="671"/>
                    <a:pt x="287" y="350"/>
                    <a:pt x="350" y="64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40610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077700" y="2203200"/>
              <a:ext cx="24775" cy="12400"/>
            </a:xfrm>
            <a:custGeom>
              <a:rect b="b" l="l" r="r" t="t"/>
              <a:pathLst>
                <a:path extrusionOk="0" h="496" w="991">
                  <a:moveTo>
                    <a:pt x="928" y="1"/>
                  </a:moveTo>
                  <a:cubicBezTo>
                    <a:pt x="607" y="56"/>
                    <a:pt x="321" y="147"/>
                    <a:pt x="0" y="259"/>
                  </a:cubicBezTo>
                  <a:lnTo>
                    <a:pt x="84" y="496"/>
                  </a:lnTo>
                  <a:cubicBezTo>
                    <a:pt x="377" y="377"/>
                    <a:pt x="670" y="287"/>
                    <a:pt x="991" y="231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010025" y="2253950"/>
              <a:ext cx="16750" cy="23400"/>
            </a:xfrm>
            <a:custGeom>
              <a:rect b="b" l="l" r="r" t="t"/>
              <a:pathLst>
                <a:path extrusionOk="0" h="936" w="670">
                  <a:moveTo>
                    <a:pt x="468" y="1"/>
                  </a:moveTo>
                  <a:cubicBezTo>
                    <a:pt x="293" y="266"/>
                    <a:pt x="119" y="524"/>
                    <a:pt x="0" y="817"/>
                  </a:cubicBezTo>
                  <a:lnTo>
                    <a:pt x="210" y="936"/>
                  </a:lnTo>
                  <a:cubicBezTo>
                    <a:pt x="321" y="643"/>
                    <a:pt x="496" y="384"/>
                    <a:pt x="670" y="11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037750" y="2221350"/>
              <a:ext cx="21825" cy="18850"/>
            </a:xfrm>
            <a:custGeom>
              <a:rect b="b" l="l" r="r" t="t"/>
              <a:pathLst>
                <a:path extrusionOk="0" h="754" w="873">
                  <a:moveTo>
                    <a:pt x="754" y="0"/>
                  </a:moveTo>
                  <a:cubicBezTo>
                    <a:pt x="496" y="147"/>
                    <a:pt x="231" y="349"/>
                    <a:pt x="0" y="579"/>
                  </a:cubicBezTo>
                  <a:lnTo>
                    <a:pt x="175" y="754"/>
                  </a:lnTo>
                  <a:cubicBezTo>
                    <a:pt x="377" y="551"/>
                    <a:pt x="635" y="349"/>
                    <a:pt x="873" y="175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725075" y="2074500"/>
              <a:ext cx="7350" cy="24075"/>
            </a:xfrm>
            <a:custGeom>
              <a:rect b="b" l="l" r="r" t="t"/>
              <a:pathLst>
                <a:path extrusionOk="0" h="963" w="294">
                  <a:moveTo>
                    <a:pt x="35" y="0"/>
                  </a:moveTo>
                  <a:cubicBezTo>
                    <a:pt x="63" y="63"/>
                    <a:pt x="63" y="119"/>
                    <a:pt x="63" y="175"/>
                  </a:cubicBezTo>
                  <a:cubicBezTo>
                    <a:pt x="63" y="440"/>
                    <a:pt x="35" y="670"/>
                    <a:pt x="0" y="900"/>
                  </a:cubicBezTo>
                  <a:lnTo>
                    <a:pt x="238" y="963"/>
                  </a:lnTo>
                  <a:cubicBezTo>
                    <a:pt x="266" y="698"/>
                    <a:pt x="293" y="440"/>
                    <a:pt x="293" y="175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594275" y="2200250"/>
              <a:ext cx="23400" cy="6650"/>
            </a:xfrm>
            <a:custGeom>
              <a:rect b="b" l="l" r="r" t="t"/>
              <a:pathLst>
                <a:path extrusionOk="0" h="266" w="936">
                  <a:moveTo>
                    <a:pt x="935" y="0"/>
                  </a:moveTo>
                  <a:cubicBezTo>
                    <a:pt x="761" y="28"/>
                    <a:pt x="586" y="28"/>
                    <a:pt x="412" y="28"/>
                  </a:cubicBezTo>
                  <a:lnTo>
                    <a:pt x="0" y="28"/>
                  </a:lnTo>
                  <a:lnTo>
                    <a:pt x="0" y="265"/>
                  </a:lnTo>
                  <a:lnTo>
                    <a:pt x="412" y="265"/>
                  </a:lnTo>
                  <a:cubicBezTo>
                    <a:pt x="586" y="265"/>
                    <a:pt x="761" y="265"/>
                    <a:pt x="935" y="23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639450" y="2187150"/>
              <a:ext cx="23900" cy="14500"/>
            </a:xfrm>
            <a:custGeom>
              <a:rect b="b" l="l" r="r" t="t"/>
              <a:pathLst>
                <a:path extrusionOk="0" h="580" w="956">
                  <a:moveTo>
                    <a:pt x="872" y="1"/>
                  </a:moveTo>
                  <a:cubicBezTo>
                    <a:pt x="579" y="147"/>
                    <a:pt x="286" y="266"/>
                    <a:pt x="0" y="350"/>
                  </a:cubicBezTo>
                  <a:lnTo>
                    <a:pt x="84" y="580"/>
                  </a:lnTo>
                  <a:cubicBezTo>
                    <a:pt x="377" y="468"/>
                    <a:pt x="698" y="350"/>
                    <a:pt x="956" y="203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680075" y="2158900"/>
              <a:ext cx="21125" cy="20250"/>
            </a:xfrm>
            <a:custGeom>
              <a:rect b="b" l="l" r="r" t="t"/>
              <a:pathLst>
                <a:path extrusionOk="0" h="810" w="845">
                  <a:moveTo>
                    <a:pt x="670" y="1"/>
                  </a:moveTo>
                  <a:cubicBezTo>
                    <a:pt x="468" y="231"/>
                    <a:pt x="231" y="433"/>
                    <a:pt x="1" y="636"/>
                  </a:cubicBezTo>
                  <a:lnTo>
                    <a:pt x="147" y="810"/>
                  </a:lnTo>
                  <a:cubicBezTo>
                    <a:pt x="405" y="608"/>
                    <a:pt x="642" y="405"/>
                    <a:pt x="845" y="14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709900" y="2119675"/>
              <a:ext cx="15200" cy="23200"/>
            </a:xfrm>
            <a:custGeom>
              <a:rect b="b" l="l" r="r" t="t"/>
              <a:pathLst>
                <a:path extrusionOk="0" h="928" w="608">
                  <a:moveTo>
                    <a:pt x="377" y="0"/>
                  </a:moveTo>
                  <a:cubicBezTo>
                    <a:pt x="294" y="286"/>
                    <a:pt x="147" y="551"/>
                    <a:pt x="1" y="809"/>
                  </a:cubicBezTo>
                  <a:lnTo>
                    <a:pt x="203" y="928"/>
                  </a:lnTo>
                  <a:cubicBezTo>
                    <a:pt x="377" y="663"/>
                    <a:pt x="496" y="377"/>
                    <a:pt x="607" y="84"/>
                  </a:cubicBezTo>
                  <a:lnTo>
                    <a:pt x="3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171350" y="2200925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265875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359700" y="2200925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218600" y="2200925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017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970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111025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0637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6881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6415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49228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459427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8762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82902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7353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82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3937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3464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4874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4401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2999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2526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2062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1590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4313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547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4500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4453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1263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998500" y="2336100"/>
              <a:ext cx="9450" cy="24100"/>
            </a:xfrm>
            <a:custGeom>
              <a:rect b="b" l="l" r="r" t="t"/>
              <a:pathLst>
                <a:path extrusionOk="0" h="964" w="378">
                  <a:moveTo>
                    <a:pt x="1" y="0"/>
                  </a:moveTo>
                  <a:cubicBezTo>
                    <a:pt x="29" y="321"/>
                    <a:pt x="57" y="642"/>
                    <a:pt x="147" y="963"/>
                  </a:cubicBezTo>
                  <a:lnTo>
                    <a:pt x="378" y="900"/>
                  </a:lnTo>
                  <a:cubicBezTo>
                    <a:pt x="287" y="614"/>
                    <a:pt x="259" y="293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44068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079775" y="2441450"/>
              <a:ext cx="24100" cy="12400"/>
            </a:xfrm>
            <a:custGeom>
              <a:rect b="b" l="l" r="r" t="t"/>
              <a:pathLst>
                <a:path extrusionOk="0" h="496" w="964">
                  <a:moveTo>
                    <a:pt x="91" y="0"/>
                  </a:moveTo>
                  <a:lnTo>
                    <a:pt x="1" y="237"/>
                  </a:lnTo>
                  <a:cubicBezTo>
                    <a:pt x="294" y="349"/>
                    <a:pt x="615" y="440"/>
                    <a:pt x="908" y="495"/>
                  </a:cubicBezTo>
                  <a:lnTo>
                    <a:pt x="963" y="265"/>
                  </a:lnTo>
                  <a:cubicBezTo>
                    <a:pt x="670" y="209"/>
                    <a:pt x="384" y="119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010025" y="2380400"/>
              <a:ext cx="16750" cy="22700"/>
            </a:xfrm>
            <a:custGeom>
              <a:rect b="b" l="l" r="r" t="t"/>
              <a:pathLst>
                <a:path extrusionOk="0" h="908" w="670">
                  <a:moveTo>
                    <a:pt x="210" y="0"/>
                  </a:moveTo>
                  <a:lnTo>
                    <a:pt x="0" y="91"/>
                  </a:lnTo>
                  <a:cubicBezTo>
                    <a:pt x="147" y="384"/>
                    <a:pt x="293" y="642"/>
                    <a:pt x="496" y="907"/>
                  </a:cubicBezTo>
                  <a:lnTo>
                    <a:pt x="670" y="789"/>
                  </a:lnTo>
                  <a:cubicBezTo>
                    <a:pt x="496" y="524"/>
                    <a:pt x="349" y="266"/>
                    <a:pt x="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9850" y="2416850"/>
              <a:ext cx="21825" cy="19550"/>
            </a:xfrm>
            <a:custGeom>
              <a:rect b="b" l="l" r="r" t="t"/>
              <a:pathLst>
                <a:path extrusionOk="0" h="782" w="873">
                  <a:moveTo>
                    <a:pt x="147" y="0"/>
                  </a:moveTo>
                  <a:lnTo>
                    <a:pt x="0" y="175"/>
                  </a:lnTo>
                  <a:cubicBezTo>
                    <a:pt x="237" y="405"/>
                    <a:pt x="468" y="607"/>
                    <a:pt x="761" y="782"/>
                  </a:cubicBezTo>
                  <a:lnTo>
                    <a:pt x="872" y="579"/>
                  </a:lnTo>
                  <a:cubicBezTo>
                    <a:pt x="614" y="405"/>
                    <a:pt x="377" y="231"/>
                    <a:pt x="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41713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2658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3597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2186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38120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4" y="238"/>
                  </a:lnTo>
                  <a:lnTo>
                    <a:pt x="9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3348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475050" y="2450150"/>
              <a:ext cx="24600" cy="5975"/>
            </a:xfrm>
            <a:custGeom>
              <a:rect b="b" l="l" r="r" t="t"/>
              <a:pathLst>
                <a:path extrusionOk="0" h="239" w="984">
                  <a:moveTo>
                    <a:pt x="0" y="1"/>
                  </a:moveTo>
                  <a:lnTo>
                    <a:pt x="0" y="238"/>
                  </a:lnTo>
                  <a:lnTo>
                    <a:pt x="984" y="238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4284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528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0062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2875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9589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2403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1937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1000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146475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758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7111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852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0485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63925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617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702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237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67715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1190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865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818075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771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5360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62987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7244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58332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69939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69473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087550" y="2450150"/>
              <a:ext cx="24775" cy="5975"/>
            </a:xfrm>
            <a:custGeom>
              <a:rect b="b" l="l" r="r" t="t"/>
              <a:pathLst>
                <a:path extrusionOk="0" h="239" w="991">
                  <a:moveTo>
                    <a:pt x="0" y="1"/>
                  </a:moveTo>
                  <a:lnTo>
                    <a:pt x="0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70411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6900075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7370250" y="2450150"/>
              <a:ext cx="24100" cy="5975"/>
            </a:xfrm>
            <a:custGeom>
              <a:rect b="b" l="l" r="r" t="t"/>
              <a:pathLst>
                <a:path extrusionOk="0" h="239" w="964">
                  <a:moveTo>
                    <a:pt x="1" y="1"/>
                  </a:moveTo>
                  <a:lnTo>
                    <a:pt x="1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7323700" y="2450150"/>
              <a:ext cx="23375" cy="5975"/>
            </a:xfrm>
            <a:custGeom>
              <a:rect b="b" l="l" r="r" t="t"/>
              <a:pathLst>
                <a:path extrusionOk="0" h="239" w="935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7464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74175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72766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72300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71827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71362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83586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8311350" y="2450150"/>
              <a:ext cx="23900" cy="5975"/>
            </a:xfrm>
            <a:custGeom>
              <a:rect b="b" l="l" r="r" t="t"/>
              <a:pathLst>
                <a:path extrusionOk="0" h="239" w="956">
                  <a:moveTo>
                    <a:pt x="0" y="1"/>
                  </a:moveTo>
                  <a:lnTo>
                    <a:pt x="0" y="238"/>
                  </a:lnTo>
                  <a:lnTo>
                    <a:pt x="956" y="23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8452250" y="2450150"/>
              <a:ext cx="24800" cy="5975"/>
            </a:xfrm>
            <a:custGeom>
              <a:rect b="b" l="l" r="r" t="t"/>
              <a:pathLst>
                <a:path extrusionOk="0" h="239" w="992">
                  <a:moveTo>
                    <a:pt x="1" y="1"/>
                  </a:moveTo>
                  <a:lnTo>
                    <a:pt x="1" y="238"/>
                  </a:lnTo>
                  <a:lnTo>
                    <a:pt x="991" y="238"/>
                  </a:lnTo>
                  <a:lnTo>
                    <a:pt x="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84050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803002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7982925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8264775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793637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82175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81711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807660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81238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765435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1" y="1"/>
                  </a:moveTo>
                  <a:lnTo>
                    <a:pt x="1" y="238"/>
                  </a:lnTo>
                  <a:lnTo>
                    <a:pt x="936" y="238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88910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9" y="238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841850" y="2450150"/>
              <a:ext cx="24075" cy="5975"/>
            </a:xfrm>
            <a:custGeom>
              <a:rect b="b" l="l" r="r" t="t"/>
              <a:pathLst>
                <a:path extrusionOk="0" h="239" w="963">
                  <a:moveTo>
                    <a:pt x="0" y="1"/>
                  </a:moveTo>
                  <a:lnTo>
                    <a:pt x="0" y="238"/>
                  </a:lnTo>
                  <a:lnTo>
                    <a:pt x="963" y="238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795450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1" y="1"/>
                  </a:moveTo>
                  <a:lnTo>
                    <a:pt x="1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74820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513450" y="2450150"/>
              <a:ext cx="23200" cy="5975"/>
            </a:xfrm>
            <a:custGeom>
              <a:rect b="b" l="l" r="r" t="t"/>
              <a:pathLst>
                <a:path extrusionOk="0" h="239" w="928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607100" y="2450150"/>
              <a:ext cx="23400" cy="5975"/>
            </a:xfrm>
            <a:custGeom>
              <a:rect b="b" l="l" r="r" t="t"/>
              <a:pathLst>
                <a:path extrusionOk="0" h="239" w="936">
                  <a:moveTo>
                    <a:pt x="0" y="1"/>
                  </a:moveTo>
                  <a:lnTo>
                    <a:pt x="0" y="238"/>
                  </a:lnTo>
                  <a:lnTo>
                    <a:pt x="935" y="23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701625" y="2450150"/>
              <a:ext cx="23225" cy="5975"/>
            </a:xfrm>
            <a:custGeom>
              <a:rect b="b" l="l" r="r" t="t"/>
              <a:pathLst>
                <a:path extrusionOk="0" h="239" w="929">
                  <a:moveTo>
                    <a:pt x="0" y="1"/>
                  </a:moveTo>
                  <a:lnTo>
                    <a:pt x="0" y="238"/>
                  </a:lnTo>
                  <a:lnTo>
                    <a:pt x="928" y="238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7560000" y="2450150"/>
              <a:ext cx="23925" cy="5975"/>
            </a:xfrm>
            <a:custGeom>
              <a:rect b="b" l="l" r="r" t="t"/>
              <a:pathLst>
                <a:path extrusionOk="0" h="239" w="957">
                  <a:moveTo>
                    <a:pt x="1" y="1"/>
                  </a:moveTo>
                  <a:lnTo>
                    <a:pt x="1" y="238"/>
                  </a:lnTo>
                  <a:lnTo>
                    <a:pt x="957" y="238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5"/>
          <p:cNvGrpSpPr/>
          <p:nvPr/>
        </p:nvGrpSpPr>
        <p:grpSpPr>
          <a:xfrm flipH="1">
            <a:off x="632493" y="4513137"/>
            <a:ext cx="514249" cy="630515"/>
            <a:chOff x="1551613" y="4513162"/>
            <a:chExt cx="514249" cy="630515"/>
          </a:xfrm>
        </p:grpSpPr>
        <p:grpSp>
          <p:nvGrpSpPr>
            <p:cNvPr id="358" name="Google Shape;358;p5"/>
            <p:cNvGrpSpPr/>
            <p:nvPr/>
          </p:nvGrpSpPr>
          <p:grpSpPr>
            <a:xfrm>
              <a:off x="1551613" y="4513162"/>
              <a:ext cx="347653" cy="630515"/>
              <a:chOff x="3816307" y="2352225"/>
              <a:chExt cx="1213027" cy="2199981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5"/>
            <p:cNvGrpSpPr/>
            <p:nvPr/>
          </p:nvGrpSpPr>
          <p:grpSpPr>
            <a:xfrm>
              <a:off x="1899071" y="4839761"/>
              <a:ext cx="166791" cy="302717"/>
              <a:chOff x="3816307" y="2352225"/>
              <a:chExt cx="1213027" cy="2199981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5"/>
          <p:cNvGrpSpPr/>
          <p:nvPr/>
        </p:nvGrpSpPr>
        <p:grpSpPr>
          <a:xfrm>
            <a:off x="7515019" y="3763859"/>
            <a:ext cx="1185128" cy="1127605"/>
            <a:chOff x="7900788" y="3763745"/>
            <a:chExt cx="1185128" cy="1127605"/>
          </a:xfrm>
        </p:grpSpPr>
        <p:grpSp>
          <p:nvGrpSpPr>
            <p:cNvPr id="367" name="Google Shape;367;p5"/>
            <p:cNvGrpSpPr/>
            <p:nvPr/>
          </p:nvGrpSpPr>
          <p:grpSpPr>
            <a:xfrm>
              <a:off x="7900788" y="4339435"/>
              <a:ext cx="1185128" cy="551915"/>
              <a:chOff x="7728113" y="4430335"/>
              <a:chExt cx="1185128" cy="551915"/>
            </a:xfrm>
          </p:grpSpPr>
          <p:sp>
            <p:nvSpPr>
              <p:cNvPr id="368" name="Google Shape;368;p5"/>
              <p:cNvSpPr/>
              <p:nvPr/>
            </p:nvSpPr>
            <p:spPr>
              <a:xfrm>
                <a:off x="7728113" y="4848450"/>
                <a:ext cx="993600" cy="133800"/>
              </a:xfrm>
              <a:prstGeom prst="ellipse">
                <a:avLst/>
              </a:prstGeom>
              <a:solidFill>
                <a:srgbClr val="897FBB">
                  <a:alpha val="291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5"/>
              <p:cNvGrpSpPr/>
              <p:nvPr/>
            </p:nvGrpSpPr>
            <p:grpSpPr>
              <a:xfrm>
                <a:off x="7740297" y="4430335"/>
                <a:ext cx="1172944" cy="463143"/>
                <a:chOff x="2434350" y="2965420"/>
                <a:chExt cx="3877500" cy="1531050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3554346" y="3159217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554346" y="3166604"/>
                  <a:ext cx="2687909" cy="732797"/>
                </a:xfrm>
                <a:custGeom>
                  <a:rect b="b" l="l" r="r" t="t"/>
                  <a:pathLst>
                    <a:path extrusionOk="0" h="3717" w="13634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572" y="3717"/>
                      </a:lnTo>
                      <a:lnTo>
                        <a:pt x="9695" y="3118"/>
                      </a:lnTo>
                      <a:lnTo>
                        <a:pt x="13634" y="1687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731582" y="3088440"/>
                  <a:ext cx="458959" cy="476308"/>
                </a:xfrm>
                <a:custGeom>
                  <a:rect b="b" l="l" r="r" t="t"/>
                  <a:pathLst>
                    <a:path extrusionOk="0" h="2416" w="2328">
                      <a:moveTo>
                        <a:pt x="1142" y="1"/>
                      </a:moveTo>
                      <a:cubicBezTo>
                        <a:pt x="1120" y="1"/>
                        <a:pt x="1098" y="1"/>
                        <a:pt x="1075" y="3"/>
                      </a:cubicBezTo>
                      <a:lnTo>
                        <a:pt x="843" y="16"/>
                      </a:lnTo>
                      <a:lnTo>
                        <a:pt x="856" y="45"/>
                      </a:lnTo>
                      <a:cubicBezTo>
                        <a:pt x="353" y="196"/>
                        <a:pt x="0" y="699"/>
                        <a:pt x="39" y="1284"/>
                      </a:cubicBezTo>
                      <a:cubicBezTo>
                        <a:pt x="82" y="1856"/>
                        <a:pt x="503" y="2320"/>
                        <a:pt x="1007" y="2402"/>
                      </a:cubicBezTo>
                      <a:lnTo>
                        <a:pt x="1020" y="2415"/>
                      </a:lnTo>
                      <a:lnTo>
                        <a:pt x="1239" y="2402"/>
                      </a:lnTo>
                      <a:cubicBezTo>
                        <a:pt x="1866" y="2360"/>
                        <a:pt x="2327" y="1788"/>
                        <a:pt x="2275" y="1134"/>
                      </a:cubicBezTo>
                      <a:cubicBezTo>
                        <a:pt x="2234" y="491"/>
                        <a:pt x="1726" y="1"/>
                        <a:pt x="1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717978" y="3091200"/>
                  <a:ext cx="394492" cy="473943"/>
                </a:xfrm>
                <a:custGeom>
                  <a:rect b="b" l="l" r="r" t="t"/>
                  <a:pathLst>
                    <a:path extrusionOk="0" h="2404" w="2001">
                      <a:moveTo>
                        <a:pt x="952" y="1"/>
                      </a:moveTo>
                      <a:cubicBezTo>
                        <a:pt x="939" y="1"/>
                        <a:pt x="926" y="1"/>
                        <a:pt x="912" y="2"/>
                      </a:cubicBezTo>
                      <a:cubicBezTo>
                        <a:pt x="396" y="44"/>
                        <a:pt x="0" y="616"/>
                        <a:pt x="40" y="1270"/>
                      </a:cubicBezTo>
                      <a:cubicBezTo>
                        <a:pt x="81" y="1913"/>
                        <a:pt x="525" y="2403"/>
                        <a:pt x="1031" y="2403"/>
                      </a:cubicBezTo>
                      <a:cubicBezTo>
                        <a:pt x="1050" y="2403"/>
                        <a:pt x="1070" y="2403"/>
                        <a:pt x="1089" y="2401"/>
                      </a:cubicBezTo>
                      <a:cubicBezTo>
                        <a:pt x="1609" y="2372"/>
                        <a:pt x="2001" y="1800"/>
                        <a:pt x="1962" y="1146"/>
                      </a:cubicBezTo>
                      <a:cubicBezTo>
                        <a:pt x="1920" y="496"/>
                        <a:pt x="1469" y="1"/>
                        <a:pt x="9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5541003" y="2965420"/>
                  <a:ext cx="459551" cy="475520"/>
                </a:xfrm>
                <a:custGeom>
                  <a:rect b="b" l="l" r="r" t="t"/>
                  <a:pathLst>
                    <a:path extrusionOk="0" h="2412" w="2331">
                      <a:moveTo>
                        <a:pt x="1150" y="0"/>
                      </a:moveTo>
                      <a:cubicBezTo>
                        <a:pt x="1125" y="0"/>
                        <a:pt x="1101" y="1"/>
                        <a:pt x="1076" y="3"/>
                      </a:cubicBezTo>
                      <a:lnTo>
                        <a:pt x="844" y="16"/>
                      </a:lnTo>
                      <a:lnTo>
                        <a:pt x="860" y="42"/>
                      </a:lnTo>
                      <a:cubicBezTo>
                        <a:pt x="353" y="192"/>
                        <a:pt x="0" y="695"/>
                        <a:pt x="43" y="1281"/>
                      </a:cubicBezTo>
                      <a:cubicBezTo>
                        <a:pt x="82" y="1853"/>
                        <a:pt x="504" y="2317"/>
                        <a:pt x="1007" y="2385"/>
                      </a:cubicBezTo>
                      <a:lnTo>
                        <a:pt x="1023" y="2412"/>
                      </a:lnTo>
                      <a:lnTo>
                        <a:pt x="1239" y="2398"/>
                      </a:lnTo>
                      <a:cubicBezTo>
                        <a:pt x="1867" y="2356"/>
                        <a:pt x="2331" y="1784"/>
                        <a:pt x="2275" y="1117"/>
                      </a:cubicBezTo>
                      <a:cubicBezTo>
                        <a:pt x="2235" y="489"/>
                        <a:pt x="1744" y="0"/>
                        <a:pt x="11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5527399" y="2967983"/>
                  <a:ext cx="395281" cy="473548"/>
                </a:xfrm>
                <a:custGeom>
                  <a:rect b="b" l="l" r="r" t="t"/>
                  <a:pathLst>
                    <a:path extrusionOk="0" h="2402" w="2005">
                      <a:moveTo>
                        <a:pt x="974" y="0"/>
                      </a:moveTo>
                      <a:cubicBezTo>
                        <a:pt x="953" y="0"/>
                        <a:pt x="933" y="1"/>
                        <a:pt x="913" y="3"/>
                      </a:cubicBezTo>
                      <a:cubicBezTo>
                        <a:pt x="396" y="42"/>
                        <a:pt x="1" y="601"/>
                        <a:pt x="43" y="1268"/>
                      </a:cubicBezTo>
                      <a:cubicBezTo>
                        <a:pt x="81" y="1908"/>
                        <a:pt x="523" y="2401"/>
                        <a:pt x="1030" y="2401"/>
                      </a:cubicBezTo>
                      <a:cubicBezTo>
                        <a:pt x="1051" y="2401"/>
                        <a:pt x="1072" y="2400"/>
                        <a:pt x="1092" y="2399"/>
                      </a:cubicBezTo>
                      <a:cubicBezTo>
                        <a:pt x="1609" y="2359"/>
                        <a:pt x="2004" y="1800"/>
                        <a:pt x="1962" y="1134"/>
                      </a:cubicBezTo>
                      <a:cubicBezTo>
                        <a:pt x="1924" y="505"/>
                        <a:pt x="1481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554346" y="3159217"/>
                  <a:ext cx="2671743" cy="286850"/>
                </a:xfrm>
                <a:custGeom>
                  <a:rect b="b" l="l" r="r" t="t"/>
                  <a:pathLst>
                    <a:path extrusionOk="0" h="1455" w="13552">
                      <a:moveTo>
                        <a:pt x="13509" y="0"/>
                      </a:moveTo>
                      <a:lnTo>
                        <a:pt x="0" y="938"/>
                      </a:lnTo>
                      <a:lnTo>
                        <a:pt x="108" y="1455"/>
                      </a:lnTo>
                      <a:lnTo>
                        <a:pt x="13552" y="530"/>
                      </a:lnTo>
                      <a:lnTo>
                        <a:pt x="135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777320" y="3773926"/>
                  <a:ext cx="1688371" cy="665767"/>
                </a:xfrm>
                <a:custGeom>
                  <a:rect b="b" l="l" r="r" t="t"/>
                  <a:pathLst>
                    <a:path extrusionOk="0" h="3377" w="8564">
                      <a:moveTo>
                        <a:pt x="8564" y="0"/>
                      </a:moveTo>
                      <a:lnTo>
                        <a:pt x="0" y="559"/>
                      </a:lnTo>
                      <a:lnTo>
                        <a:pt x="1046" y="3377"/>
                      </a:lnTo>
                      <a:lnTo>
                        <a:pt x="5050" y="3093"/>
                      </a:lnTo>
                      <a:lnTo>
                        <a:pt x="856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2488368" y="3233936"/>
                  <a:ext cx="2687515" cy="738712"/>
                </a:xfrm>
                <a:custGeom>
                  <a:rect b="b" l="l" r="r" t="t"/>
                  <a:pathLst>
                    <a:path extrusionOk="0" h="3747" w="13632">
                      <a:moveTo>
                        <a:pt x="13510" y="0"/>
                      </a:moveTo>
                      <a:lnTo>
                        <a:pt x="1" y="929"/>
                      </a:lnTo>
                      <a:lnTo>
                        <a:pt x="573" y="3746"/>
                      </a:lnTo>
                      <a:lnTo>
                        <a:pt x="9696" y="3106"/>
                      </a:lnTo>
                      <a:lnTo>
                        <a:pt x="13631" y="1690"/>
                      </a:lnTo>
                      <a:lnTo>
                        <a:pt x="135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2751363" y="3548388"/>
                  <a:ext cx="1860678" cy="948082"/>
                </a:xfrm>
                <a:custGeom>
                  <a:rect b="b" l="l" r="r" t="t"/>
                  <a:pathLst>
                    <a:path extrusionOk="0" h="4809" w="9438">
                      <a:moveTo>
                        <a:pt x="9437" y="0"/>
                      </a:moveTo>
                      <a:lnTo>
                        <a:pt x="1" y="1850"/>
                      </a:lnTo>
                      <a:lnTo>
                        <a:pt x="1962" y="4809"/>
                      </a:lnTo>
                      <a:lnTo>
                        <a:pt x="6250" y="4521"/>
                      </a:lnTo>
                      <a:lnTo>
                        <a:pt x="94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2875172" y="3891821"/>
                  <a:ext cx="826837" cy="550633"/>
                </a:xfrm>
                <a:custGeom>
                  <a:rect b="b" l="l" r="r" t="t"/>
                  <a:pathLst>
                    <a:path extrusionOk="0" h="2793" w="4194">
                      <a:moveTo>
                        <a:pt x="4017" y="1"/>
                      </a:moveTo>
                      <a:lnTo>
                        <a:pt x="0" y="288"/>
                      </a:lnTo>
                      <a:lnTo>
                        <a:pt x="1661" y="2792"/>
                      </a:lnTo>
                      <a:lnTo>
                        <a:pt x="4194" y="2616"/>
                      </a:lnTo>
                      <a:lnTo>
                        <a:pt x="401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084543" y="3891821"/>
                  <a:ext cx="604060" cy="368074"/>
                </a:xfrm>
                <a:custGeom>
                  <a:rect b="b" l="l" r="r" t="t"/>
                  <a:pathLst>
                    <a:path extrusionOk="0" h="1867" w="3064">
                      <a:moveTo>
                        <a:pt x="2955" y="1"/>
                      </a:moveTo>
                      <a:lnTo>
                        <a:pt x="504" y="177"/>
                      </a:lnTo>
                      <a:cubicBezTo>
                        <a:pt x="327" y="272"/>
                        <a:pt x="0" y="504"/>
                        <a:pt x="0" y="504"/>
                      </a:cubicBezTo>
                      <a:lnTo>
                        <a:pt x="1347" y="533"/>
                      </a:lnTo>
                      <a:lnTo>
                        <a:pt x="327" y="1171"/>
                      </a:lnTo>
                      <a:lnTo>
                        <a:pt x="1537" y="1089"/>
                      </a:lnTo>
                      <a:lnTo>
                        <a:pt x="1076" y="1867"/>
                      </a:lnTo>
                      <a:lnTo>
                        <a:pt x="2014" y="1403"/>
                      </a:lnTo>
                      <a:lnTo>
                        <a:pt x="2246" y="1824"/>
                      </a:lnTo>
                      <a:lnTo>
                        <a:pt x="2615" y="1269"/>
                      </a:lnTo>
                      <a:lnTo>
                        <a:pt x="2955" y="1743"/>
                      </a:lnTo>
                      <a:cubicBezTo>
                        <a:pt x="2955" y="1743"/>
                        <a:pt x="3024" y="1622"/>
                        <a:pt x="3063" y="1553"/>
                      </a:cubicBezTo>
                      <a:lnTo>
                        <a:pt x="29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747551" y="3846082"/>
                  <a:ext cx="577642" cy="556350"/>
                </a:xfrm>
                <a:custGeom>
                  <a:rect b="b" l="l" r="r" t="t"/>
                  <a:pathLst>
                    <a:path extrusionOk="0" h="2822" w="2930">
                      <a:moveTo>
                        <a:pt x="2929" y="1"/>
                      </a:moveTo>
                      <a:lnTo>
                        <a:pt x="1" y="206"/>
                      </a:lnTo>
                      <a:lnTo>
                        <a:pt x="177" y="2821"/>
                      </a:lnTo>
                      <a:lnTo>
                        <a:pt x="981" y="2766"/>
                      </a:lnTo>
                      <a:lnTo>
                        <a:pt x="29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4026712" y="3773926"/>
                  <a:ext cx="1438980" cy="606623"/>
                </a:xfrm>
                <a:custGeom>
                  <a:rect b="b" l="l" r="r" t="t"/>
                  <a:pathLst>
                    <a:path extrusionOk="0" h="3077" w="7299">
                      <a:moveTo>
                        <a:pt x="7299" y="0"/>
                      </a:moveTo>
                      <a:lnTo>
                        <a:pt x="1893" y="367"/>
                      </a:lnTo>
                      <a:lnTo>
                        <a:pt x="0" y="3076"/>
                      </a:lnTo>
                      <a:lnTo>
                        <a:pt x="4141" y="2792"/>
                      </a:lnTo>
                      <a:lnTo>
                        <a:pt x="72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4029658" y="3828493"/>
                  <a:ext cx="1162579" cy="525990"/>
                </a:xfrm>
                <a:custGeom>
                  <a:rect b="b" l="l" r="r" t="t"/>
                  <a:pathLst>
                    <a:path extrusionOk="0" h="2668" w="5897">
                      <a:moveTo>
                        <a:pt x="5462" y="0"/>
                      </a:moveTo>
                      <a:lnTo>
                        <a:pt x="4468" y="1265"/>
                      </a:lnTo>
                      <a:lnTo>
                        <a:pt x="4305" y="530"/>
                      </a:lnTo>
                      <a:lnTo>
                        <a:pt x="3759" y="994"/>
                      </a:lnTo>
                      <a:lnTo>
                        <a:pt x="3488" y="435"/>
                      </a:lnTo>
                      <a:lnTo>
                        <a:pt x="2641" y="1376"/>
                      </a:lnTo>
                      <a:lnTo>
                        <a:pt x="2167" y="722"/>
                      </a:lnTo>
                      <a:lnTo>
                        <a:pt x="1935" y="1415"/>
                      </a:lnTo>
                      <a:lnTo>
                        <a:pt x="1402" y="1131"/>
                      </a:lnTo>
                      <a:lnTo>
                        <a:pt x="1170" y="2151"/>
                      </a:lnTo>
                      <a:cubicBezTo>
                        <a:pt x="1170" y="2151"/>
                        <a:pt x="722" y="2056"/>
                        <a:pt x="517" y="1919"/>
                      </a:cubicBezTo>
                      <a:lnTo>
                        <a:pt x="0" y="2667"/>
                      </a:lnTo>
                      <a:lnTo>
                        <a:pt x="0" y="2667"/>
                      </a:lnTo>
                      <a:lnTo>
                        <a:pt x="4141" y="2383"/>
                      </a:lnTo>
                      <a:lnTo>
                        <a:pt x="5897" y="830"/>
                      </a:lnTo>
                      <a:cubicBezTo>
                        <a:pt x="5884" y="830"/>
                        <a:pt x="5884" y="817"/>
                        <a:pt x="5871" y="804"/>
                      </a:cubicBezTo>
                      <a:cubicBezTo>
                        <a:pt x="5681" y="559"/>
                        <a:pt x="5462" y="0"/>
                        <a:pt x="5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6010806" y="3282237"/>
                  <a:ext cx="301044" cy="228297"/>
                </a:xfrm>
                <a:custGeom>
                  <a:rect b="b" l="l" r="r" t="t"/>
                  <a:pathLst>
                    <a:path extrusionOk="0" h="1158" w="1527">
                      <a:moveTo>
                        <a:pt x="1295" y="0"/>
                      </a:moveTo>
                      <a:lnTo>
                        <a:pt x="0" y="396"/>
                      </a:lnTo>
                      <a:lnTo>
                        <a:pt x="219" y="1158"/>
                      </a:lnTo>
                      <a:lnTo>
                        <a:pt x="1527" y="765"/>
                      </a:lnTo>
                      <a:lnTo>
                        <a:pt x="129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6099719" y="3282237"/>
                  <a:ext cx="212131" cy="177433"/>
                </a:xfrm>
                <a:custGeom>
                  <a:rect b="b" l="l" r="r" t="t"/>
                  <a:pathLst>
                    <a:path extrusionOk="0" h="900" w="1076">
                      <a:moveTo>
                        <a:pt x="844" y="0"/>
                      </a:moveTo>
                      <a:lnTo>
                        <a:pt x="435" y="125"/>
                      </a:lnTo>
                      <a:cubicBezTo>
                        <a:pt x="530" y="177"/>
                        <a:pt x="693" y="288"/>
                        <a:pt x="693" y="288"/>
                      </a:cubicBezTo>
                      <a:lnTo>
                        <a:pt x="177" y="327"/>
                      </a:lnTo>
                      <a:lnTo>
                        <a:pt x="477" y="615"/>
                      </a:lnTo>
                      <a:lnTo>
                        <a:pt x="0" y="667"/>
                      </a:lnTo>
                      <a:cubicBezTo>
                        <a:pt x="0" y="667"/>
                        <a:pt x="396" y="860"/>
                        <a:pt x="612" y="899"/>
                      </a:cubicBezTo>
                      <a:lnTo>
                        <a:pt x="1076" y="765"/>
                      </a:lnTo>
                      <a:lnTo>
                        <a:pt x="84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5"/>
                <p:cNvSpPr/>
                <p:nvPr/>
              </p:nvSpPr>
              <p:spPr>
                <a:xfrm>
                  <a:off x="5156959" y="3339016"/>
                  <a:ext cx="292764" cy="203653"/>
                </a:xfrm>
                <a:custGeom>
                  <a:rect b="b" l="l" r="r" t="t"/>
                  <a:pathLst>
                    <a:path extrusionOk="0" h="1033" w="1485">
                      <a:moveTo>
                        <a:pt x="151" y="0"/>
                      </a:moveTo>
                      <a:lnTo>
                        <a:pt x="0" y="788"/>
                      </a:lnTo>
                      <a:lnTo>
                        <a:pt x="1337" y="1033"/>
                      </a:lnTo>
                      <a:lnTo>
                        <a:pt x="1484" y="258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5"/>
                <p:cNvSpPr/>
                <p:nvPr/>
              </p:nvSpPr>
              <p:spPr>
                <a:xfrm>
                  <a:off x="5078889" y="3110718"/>
                  <a:ext cx="1074454" cy="456594"/>
                </a:xfrm>
                <a:custGeom>
                  <a:rect b="b" l="l" r="r" t="t"/>
                  <a:pathLst>
                    <a:path extrusionOk="0" h="2316" w="5450">
                      <a:moveTo>
                        <a:pt x="5273" y="1"/>
                      </a:moveTo>
                      <a:lnTo>
                        <a:pt x="1" y="1812"/>
                      </a:lnTo>
                      <a:lnTo>
                        <a:pt x="181" y="2315"/>
                      </a:lnTo>
                      <a:lnTo>
                        <a:pt x="5450" y="504"/>
                      </a:lnTo>
                      <a:lnTo>
                        <a:pt x="52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5"/>
                <p:cNvSpPr/>
                <p:nvPr/>
              </p:nvSpPr>
              <p:spPr>
                <a:xfrm>
                  <a:off x="2434350" y="3378840"/>
                  <a:ext cx="201879" cy="118880"/>
                </a:xfrm>
                <a:custGeom>
                  <a:rect b="b" l="l" r="r" t="t"/>
                  <a:pathLst>
                    <a:path extrusionOk="0" h="603" w="1024">
                      <a:moveTo>
                        <a:pt x="994" y="1"/>
                      </a:moveTo>
                      <a:lnTo>
                        <a:pt x="0" y="69"/>
                      </a:lnTo>
                      <a:lnTo>
                        <a:pt x="30" y="602"/>
                      </a:lnTo>
                      <a:lnTo>
                        <a:pt x="1023" y="534"/>
                      </a:lnTo>
                      <a:lnTo>
                        <a:pt x="9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5"/>
                <p:cNvSpPr/>
                <p:nvPr/>
              </p:nvSpPr>
              <p:spPr>
                <a:xfrm>
                  <a:off x="5167802" y="3081146"/>
                  <a:ext cx="1074454" cy="456396"/>
                </a:xfrm>
                <a:custGeom>
                  <a:rect b="b" l="l" r="r" t="t"/>
                  <a:pathLst>
                    <a:path extrusionOk="0" h="2315" w="5450">
                      <a:moveTo>
                        <a:pt x="5270" y="1"/>
                      </a:moveTo>
                      <a:lnTo>
                        <a:pt x="1" y="1811"/>
                      </a:lnTo>
                      <a:lnTo>
                        <a:pt x="177" y="2315"/>
                      </a:lnTo>
                      <a:lnTo>
                        <a:pt x="5450" y="504"/>
                      </a:lnTo>
                      <a:lnTo>
                        <a:pt x="527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4327559" y="3304121"/>
                  <a:ext cx="601497" cy="332785"/>
                </a:xfrm>
                <a:custGeom>
                  <a:rect b="b" l="l" r="r" t="t"/>
                  <a:pathLst>
                    <a:path extrusionOk="0" h="1688" w="3051">
                      <a:moveTo>
                        <a:pt x="2995" y="1"/>
                      </a:moveTo>
                      <a:lnTo>
                        <a:pt x="2779" y="14"/>
                      </a:lnTo>
                      <a:cubicBezTo>
                        <a:pt x="2831" y="775"/>
                        <a:pt x="2302" y="1429"/>
                        <a:pt x="1592" y="1471"/>
                      </a:cubicBezTo>
                      <a:cubicBezTo>
                        <a:pt x="1563" y="1474"/>
                        <a:pt x="1533" y="1475"/>
                        <a:pt x="1503" y="1475"/>
                      </a:cubicBezTo>
                      <a:cubicBezTo>
                        <a:pt x="1193" y="1475"/>
                        <a:pt x="890" y="1352"/>
                        <a:pt x="654" y="1128"/>
                      </a:cubicBezTo>
                      <a:cubicBezTo>
                        <a:pt x="396" y="899"/>
                        <a:pt x="233" y="556"/>
                        <a:pt x="203" y="190"/>
                      </a:cubicBezTo>
                      <a:lnTo>
                        <a:pt x="1" y="203"/>
                      </a:lnTo>
                      <a:cubicBezTo>
                        <a:pt x="27" y="625"/>
                        <a:pt x="203" y="1007"/>
                        <a:pt x="504" y="1292"/>
                      </a:cubicBezTo>
                      <a:cubicBezTo>
                        <a:pt x="788" y="1553"/>
                        <a:pt x="1145" y="1687"/>
                        <a:pt x="1498" y="1687"/>
                      </a:cubicBezTo>
                      <a:lnTo>
                        <a:pt x="1605" y="1687"/>
                      </a:lnTo>
                      <a:cubicBezTo>
                        <a:pt x="2423" y="1635"/>
                        <a:pt x="3050" y="870"/>
                        <a:pt x="2995" y="1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2636032" y="3411173"/>
                  <a:ext cx="604060" cy="333376"/>
                </a:xfrm>
                <a:custGeom>
                  <a:rect b="b" l="l" r="r" t="t"/>
                  <a:pathLst>
                    <a:path extrusionOk="0" h="1691" w="3064">
                      <a:moveTo>
                        <a:pt x="2995" y="0"/>
                      </a:moveTo>
                      <a:lnTo>
                        <a:pt x="2779" y="13"/>
                      </a:lnTo>
                      <a:cubicBezTo>
                        <a:pt x="2831" y="765"/>
                        <a:pt x="2302" y="1432"/>
                        <a:pt x="1592" y="1471"/>
                      </a:cubicBezTo>
                      <a:cubicBezTo>
                        <a:pt x="1559" y="1474"/>
                        <a:pt x="1526" y="1475"/>
                        <a:pt x="1494" y="1475"/>
                      </a:cubicBezTo>
                      <a:cubicBezTo>
                        <a:pt x="1187" y="1475"/>
                        <a:pt x="887" y="1353"/>
                        <a:pt x="654" y="1131"/>
                      </a:cubicBezTo>
                      <a:cubicBezTo>
                        <a:pt x="396" y="886"/>
                        <a:pt x="233" y="559"/>
                        <a:pt x="216" y="193"/>
                      </a:cubicBezTo>
                      <a:lnTo>
                        <a:pt x="0" y="206"/>
                      </a:lnTo>
                      <a:cubicBezTo>
                        <a:pt x="27" y="628"/>
                        <a:pt x="203" y="1010"/>
                        <a:pt x="517" y="1295"/>
                      </a:cubicBezTo>
                      <a:cubicBezTo>
                        <a:pt x="788" y="1553"/>
                        <a:pt x="1144" y="1690"/>
                        <a:pt x="1511" y="1690"/>
                      </a:cubicBezTo>
                      <a:lnTo>
                        <a:pt x="1605" y="1690"/>
                      </a:lnTo>
                      <a:cubicBezTo>
                        <a:pt x="2439" y="1635"/>
                        <a:pt x="3063" y="873"/>
                        <a:pt x="2995" y="0"/>
                      </a:cubicBezTo>
                      <a:close/>
                    </a:path>
                  </a:pathLst>
                </a:custGeom>
                <a:solidFill>
                  <a:srgbClr val="473A50">
                    <a:alpha val="434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394589" y="3076414"/>
                  <a:ext cx="504698" cy="467831"/>
                </a:xfrm>
                <a:custGeom>
                  <a:rect b="b" l="l" r="r" t="t"/>
                  <a:pathLst>
                    <a:path extrusionOk="0" h="2373" w="2560">
                      <a:moveTo>
                        <a:pt x="1326" y="0"/>
                      </a:moveTo>
                      <a:cubicBezTo>
                        <a:pt x="907" y="0"/>
                        <a:pt x="496" y="241"/>
                        <a:pt x="272" y="665"/>
                      </a:cubicBezTo>
                      <a:cubicBezTo>
                        <a:pt x="1" y="1169"/>
                        <a:pt x="108" y="1780"/>
                        <a:pt x="504" y="2120"/>
                      </a:cubicBezTo>
                      <a:lnTo>
                        <a:pt x="491" y="2136"/>
                      </a:lnTo>
                      <a:lnTo>
                        <a:pt x="693" y="2244"/>
                      </a:lnTo>
                      <a:cubicBezTo>
                        <a:pt x="852" y="2332"/>
                        <a:pt x="1024" y="2373"/>
                        <a:pt x="1195" y="2373"/>
                      </a:cubicBezTo>
                      <a:cubicBezTo>
                        <a:pt x="1612" y="2373"/>
                        <a:pt x="2026" y="2128"/>
                        <a:pt x="2246" y="1711"/>
                      </a:cubicBezTo>
                      <a:cubicBezTo>
                        <a:pt x="2560" y="1126"/>
                        <a:pt x="2370" y="420"/>
                        <a:pt x="1824" y="132"/>
                      </a:cubicBezTo>
                      <a:lnTo>
                        <a:pt x="1622" y="25"/>
                      </a:lnTo>
                      <a:lnTo>
                        <a:pt x="1609" y="38"/>
                      </a:lnTo>
                      <a:cubicBezTo>
                        <a:pt x="1515" y="12"/>
                        <a:pt x="1420" y="0"/>
                        <a:pt x="1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373297" y="3061825"/>
                  <a:ext cx="456396" cy="455016"/>
                </a:xfrm>
                <a:custGeom>
                  <a:rect b="b" l="l" r="r" t="t"/>
                  <a:pathLst>
                    <a:path extrusionOk="0" h="2308" w="2315">
                      <a:moveTo>
                        <a:pt x="1339" y="1"/>
                      </a:moveTo>
                      <a:cubicBezTo>
                        <a:pt x="950" y="1"/>
                        <a:pt x="544" y="262"/>
                        <a:pt x="311" y="697"/>
                      </a:cubicBezTo>
                      <a:cubicBezTo>
                        <a:pt x="1" y="1282"/>
                        <a:pt x="122" y="1965"/>
                        <a:pt x="599" y="2210"/>
                      </a:cubicBezTo>
                      <a:cubicBezTo>
                        <a:pt x="718" y="2276"/>
                        <a:pt x="848" y="2307"/>
                        <a:pt x="981" y="2307"/>
                      </a:cubicBezTo>
                      <a:cubicBezTo>
                        <a:pt x="1368" y="2307"/>
                        <a:pt x="1781" y="2044"/>
                        <a:pt x="2014" y="1609"/>
                      </a:cubicBezTo>
                      <a:cubicBezTo>
                        <a:pt x="2315" y="1024"/>
                        <a:pt x="2191" y="344"/>
                        <a:pt x="1730" y="99"/>
                      </a:cubicBezTo>
                      <a:cubicBezTo>
                        <a:pt x="1607" y="32"/>
                        <a:pt x="1474" y="1"/>
                        <a:pt x="1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453931" y="3142459"/>
                  <a:ext cx="295327" cy="294341"/>
                </a:xfrm>
                <a:custGeom>
                  <a:rect b="b" l="l" r="r" t="t"/>
                  <a:pathLst>
                    <a:path extrusionOk="0" h="1493" w="1498">
                      <a:moveTo>
                        <a:pt x="877" y="0"/>
                      </a:moveTo>
                      <a:cubicBezTo>
                        <a:pt x="627" y="0"/>
                        <a:pt x="358" y="164"/>
                        <a:pt x="203" y="451"/>
                      </a:cubicBezTo>
                      <a:cubicBezTo>
                        <a:pt x="0" y="834"/>
                        <a:pt x="82" y="1268"/>
                        <a:pt x="379" y="1432"/>
                      </a:cubicBezTo>
                      <a:cubicBezTo>
                        <a:pt x="459" y="1473"/>
                        <a:pt x="544" y="1493"/>
                        <a:pt x="631" y="1493"/>
                      </a:cubicBezTo>
                      <a:cubicBezTo>
                        <a:pt x="886" y="1493"/>
                        <a:pt x="1150" y="1322"/>
                        <a:pt x="1291" y="1036"/>
                      </a:cubicBezTo>
                      <a:cubicBezTo>
                        <a:pt x="1497" y="657"/>
                        <a:pt x="1416" y="219"/>
                        <a:pt x="1115" y="56"/>
                      </a:cubicBezTo>
                      <a:cubicBezTo>
                        <a:pt x="1041" y="18"/>
                        <a:pt x="960" y="0"/>
                        <a:pt x="8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536930" y="3223881"/>
                  <a:ext cx="131695" cy="130709"/>
                </a:xfrm>
                <a:custGeom>
                  <a:rect b="b" l="l" r="r" t="t"/>
                  <a:pathLst>
                    <a:path extrusionOk="0" h="663" w="668">
                      <a:moveTo>
                        <a:pt x="387" y="1"/>
                      </a:moveTo>
                      <a:cubicBezTo>
                        <a:pt x="273" y="1"/>
                        <a:pt x="154" y="78"/>
                        <a:pt x="83" y="202"/>
                      </a:cubicBezTo>
                      <a:cubicBezTo>
                        <a:pt x="1" y="365"/>
                        <a:pt x="27" y="571"/>
                        <a:pt x="164" y="636"/>
                      </a:cubicBezTo>
                      <a:cubicBezTo>
                        <a:pt x="199" y="654"/>
                        <a:pt x="237" y="663"/>
                        <a:pt x="276" y="663"/>
                      </a:cubicBezTo>
                      <a:cubicBezTo>
                        <a:pt x="390" y="663"/>
                        <a:pt x="512" y="591"/>
                        <a:pt x="573" y="460"/>
                      </a:cubicBezTo>
                      <a:cubicBezTo>
                        <a:pt x="668" y="296"/>
                        <a:pt x="625" y="94"/>
                        <a:pt x="491" y="25"/>
                      </a:cubicBezTo>
                      <a:cubicBezTo>
                        <a:pt x="458" y="9"/>
                        <a:pt x="423" y="1"/>
                        <a:pt x="3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2684333" y="3155274"/>
                  <a:ext cx="502135" cy="471183"/>
                </a:xfrm>
                <a:custGeom>
                  <a:rect b="b" l="l" r="r" t="t"/>
                  <a:pathLst>
                    <a:path extrusionOk="0" h="2390" w="2547">
                      <a:moveTo>
                        <a:pt x="1204" y="0"/>
                      </a:moveTo>
                      <a:cubicBezTo>
                        <a:pt x="1064" y="0"/>
                        <a:pt x="924" y="28"/>
                        <a:pt x="788" y="86"/>
                      </a:cubicBezTo>
                      <a:lnTo>
                        <a:pt x="573" y="167"/>
                      </a:lnTo>
                      <a:lnTo>
                        <a:pt x="586" y="197"/>
                      </a:lnTo>
                      <a:cubicBezTo>
                        <a:pt x="164" y="494"/>
                        <a:pt x="1" y="1096"/>
                        <a:pt x="216" y="1625"/>
                      </a:cubicBezTo>
                      <a:cubicBezTo>
                        <a:pt x="420" y="2092"/>
                        <a:pt x="854" y="2378"/>
                        <a:pt x="1306" y="2378"/>
                      </a:cubicBezTo>
                      <a:cubicBezTo>
                        <a:pt x="1369" y="2378"/>
                        <a:pt x="1434" y="2372"/>
                        <a:pt x="1498" y="2360"/>
                      </a:cubicBezTo>
                      <a:lnTo>
                        <a:pt x="1511" y="2390"/>
                      </a:lnTo>
                      <a:lnTo>
                        <a:pt x="1717" y="2292"/>
                      </a:lnTo>
                      <a:cubicBezTo>
                        <a:pt x="2289" y="2063"/>
                        <a:pt x="2547" y="1367"/>
                        <a:pt x="2289" y="756"/>
                      </a:cubicBezTo>
                      <a:cubicBezTo>
                        <a:pt x="2091" y="286"/>
                        <a:pt x="1654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2665604" y="3176369"/>
                  <a:ext cx="451271" cy="461917"/>
                </a:xfrm>
                <a:custGeom>
                  <a:rect b="b" l="l" r="r" t="t"/>
                  <a:pathLst>
                    <a:path extrusionOk="0" h="2343" w="2289">
                      <a:moveTo>
                        <a:pt x="974" y="0"/>
                      </a:moveTo>
                      <a:cubicBezTo>
                        <a:pt x="869" y="0"/>
                        <a:pt x="766" y="20"/>
                        <a:pt x="668" y="60"/>
                      </a:cubicBezTo>
                      <a:cubicBezTo>
                        <a:pt x="190" y="266"/>
                        <a:pt x="1" y="933"/>
                        <a:pt x="259" y="1547"/>
                      </a:cubicBezTo>
                      <a:cubicBezTo>
                        <a:pt x="465" y="2036"/>
                        <a:pt x="889" y="2343"/>
                        <a:pt x="1301" y="2343"/>
                      </a:cubicBezTo>
                      <a:cubicBezTo>
                        <a:pt x="1405" y="2343"/>
                        <a:pt x="1507" y="2324"/>
                        <a:pt x="1606" y="2283"/>
                      </a:cubicBezTo>
                      <a:cubicBezTo>
                        <a:pt x="2096" y="2077"/>
                        <a:pt x="2289" y="1410"/>
                        <a:pt x="2027" y="796"/>
                      </a:cubicBezTo>
                      <a:cubicBezTo>
                        <a:pt x="1821" y="307"/>
                        <a:pt x="1389" y="0"/>
                        <a:pt x="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2746238" y="3258185"/>
                  <a:ext cx="290201" cy="298284"/>
                </a:xfrm>
                <a:custGeom>
                  <a:rect b="b" l="l" r="r" t="t"/>
                  <a:pathLst>
                    <a:path extrusionOk="0" h="1513" w="1472">
                      <a:moveTo>
                        <a:pt x="631" y="1"/>
                      </a:moveTo>
                      <a:cubicBezTo>
                        <a:pt x="564" y="1"/>
                        <a:pt x="498" y="14"/>
                        <a:pt x="435" y="41"/>
                      </a:cubicBezTo>
                      <a:cubicBezTo>
                        <a:pt x="108" y="178"/>
                        <a:pt x="0" y="600"/>
                        <a:pt x="164" y="995"/>
                      </a:cubicBezTo>
                      <a:cubicBezTo>
                        <a:pt x="294" y="1311"/>
                        <a:pt x="571" y="1512"/>
                        <a:pt x="837" y="1512"/>
                      </a:cubicBezTo>
                      <a:cubicBezTo>
                        <a:pt x="904" y="1512"/>
                        <a:pt x="970" y="1499"/>
                        <a:pt x="1033" y="1472"/>
                      </a:cubicBezTo>
                      <a:cubicBezTo>
                        <a:pt x="1347" y="1335"/>
                        <a:pt x="1471" y="913"/>
                        <a:pt x="1308" y="518"/>
                      </a:cubicBezTo>
                      <a:cubicBezTo>
                        <a:pt x="1164" y="202"/>
                        <a:pt x="894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2823519" y="3340988"/>
                  <a:ext cx="132286" cy="132680"/>
                </a:xfrm>
                <a:custGeom>
                  <a:rect b="b" l="l" r="r" t="t"/>
                  <a:pathLst>
                    <a:path extrusionOk="0" h="673" w="671">
                      <a:moveTo>
                        <a:pt x="288" y="1"/>
                      </a:moveTo>
                      <a:cubicBezTo>
                        <a:pt x="260" y="1"/>
                        <a:pt x="233" y="6"/>
                        <a:pt x="207" y="16"/>
                      </a:cubicBezTo>
                      <a:cubicBezTo>
                        <a:pt x="56" y="72"/>
                        <a:pt x="1" y="261"/>
                        <a:pt x="82" y="438"/>
                      </a:cubicBezTo>
                      <a:cubicBezTo>
                        <a:pt x="138" y="581"/>
                        <a:pt x="264" y="672"/>
                        <a:pt x="390" y="672"/>
                      </a:cubicBezTo>
                      <a:cubicBezTo>
                        <a:pt x="420" y="672"/>
                        <a:pt x="449" y="667"/>
                        <a:pt x="478" y="657"/>
                      </a:cubicBezTo>
                      <a:cubicBezTo>
                        <a:pt x="615" y="601"/>
                        <a:pt x="671" y="412"/>
                        <a:pt x="589" y="235"/>
                      </a:cubicBezTo>
                      <a:cubicBezTo>
                        <a:pt x="533" y="92"/>
                        <a:pt x="407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5457806" y="3325413"/>
                  <a:ext cx="488729" cy="230860"/>
                </a:xfrm>
                <a:custGeom>
                  <a:rect b="b" l="l" r="r" t="t"/>
                  <a:pathLst>
                    <a:path extrusionOk="0" h="1171" w="2479">
                      <a:moveTo>
                        <a:pt x="2328" y="0"/>
                      </a:moveTo>
                      <a:lnTo>
                        <a:pt x="1" y="504"/>
                      </a:lnTo>
                      <a:lnTo>
                        <a:pt x="138" y="1171"/>
                      </a:lnTo>
                      <a:lnTo>
                        <a:pt x="2478" y="667"/>
                      </a:lnTo>
                      <a:lnTo>
                        <a:pt x="2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830747" y="3884132"/>
                  <a:ext cx="271472" cy="276598"/>
                </a:xfrm>
                <a:custGeom>
                  <a:rect b="b" l="l" r="r" t="t"/>
                  <a:pathLst>
                    <a:path extrusionOk="0" h="1403" w="1377">
                      <a:moveTo>
                        <a:pt x="873" y="0"/>
                      </a:moveTo>
                      <a:lnTo>
                        <a:pt x="628" y="340"/>
                      </a:lnTo>
                      <a:lnTo>
                        <a:pt x="259" y="147"/>
                      </a:lnTo>
                      <a:lnTo>
                        <a:pt x="383" y="543"/>
                      </a:lnTo>
                      <a:lnTo>
                        <a:pt x="0" y="719"/>
                      </a:lnTo>
                      <a:lnTo>
                        <a:pt x="383" y="870"/>
                      </a:lnTo>
                      <a:lnTo>
                        <a:pt x="285" y="1278"/>
                      </a:lnTo>
                      <a:lnTo>
                        <a:pt x="641" y="1076"/>
                      </a:lnTo>
                      <a:lnTo>
                        <a:pt x="899" y="1403"/>
                      </a:lnTo>
                      <a:lnTo>
                        <a:pt x="968" y="994"/>
                      </a:lnTo>
                      <a:lnTo>
                        <a:pt x="1377" y="1007"/>
                      </a:lnTo>
                      <a:lnTo>
                        <a:pt x="1102" y="693"/>
                      </a:lnTo>
                      <a:lnTo>
                        <a:pt x="1363" y="380"/>
                      </a:lnTo>
                      <a:lnTo>
                        <a:pt x="955" y="409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5876745" y="4058017"/>
                  <a:ext cx="193402" cy="96997"/>
                </a:xfrm>
                <a:custGeom>
                  <a:rect b="b" l="l" r="r" t="t"/>
                  <a:pathLst>
                    <a:path extrusionOk="0" h="492" w="981">
                      <a:moveTo>
                        <a:pt x="546" y="1"/>
                      </a:moveTo>
                      <a:cubicBezTo>
                        <a:pt x="530" y="1"/>
                        <a:pt x="0" y="370"/>
                        <a:pt x="0" y="370"/>
                      </a:cubicBezTo>
                      <a:cubicBezTo>
                        <a:pt x="0" y="370"/>
                        <a:pt x="82" y="491"/>
                        <a:pt x="272" y="491"/>
                      </a:cubicBezTo>
                      <a:lnTo>
                        <a:pt x="981" y="491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5616313" y="4302875"/>
                  <a:ext cx="120851" cy="93645"/>
                </a:xfrm>
                <a:custGeom>
                  <a:rect b="b" l="l" r="r" t="t"/>
                  <a:pathLst>
                    <a:path extrusionOk="0" h="475" w="613">
                      <a:moveTo>
                        <a:pt x="27" y="1"/>
                      </a:moveTo>
                      <a:lnTo>
                        <a:pt x="1" y="285"/>
                      </a:lnTo>
                      <a:lnTo>
                        <a:pt x="122" y="475"/>
                      </a:lnTo>
                      <a:lnTo>
                        <a:pt x="449" y="328"/>
                      </a:lnTo>
                      <a:lnTo>
                        <a:pt x="612" y="164"/>
                      </a:lnTo>
                      <a:lnTo>
                        <a:pt x="315" y="66"/>
                      </a:lnTo>
                      <a:cubicBezTo>
                        <a:pt x="298" y="66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6118448" y="3993746"/>
                  <a:ext cx="75507" cy="59341"/>
                </a:xfrm>
                <a:custGeom>
                  <a:rect b="b" l="l" r="r" t="t"/>
                  <a:pathLst>
                    <a:path extrusionOk="0" h="301" w="383">
                      <a:moveTo>
                        <a:pt x="190" y="0"/>
                      </a:moveTo>
                      <a:cubicBezTo>
                        <a:pt x="190" y="0"/>
                        <a:pt x="13" y="111"/>
                        <a:pt x="0" y="137"/>
                      </a:cubicBezTo>
                      <a:lnTo>
                        <a:pt x="39" y="232"/>
                      </a:lnTo>
                      <a:lnTo>
                        <a:pt x="163" y="301"/>
                      </a:lnTo>
                      <a:lnTo>
                        <a:pt x="382" y="262"/>
                      </a:lnTo>
                      <a:lnTo>
                        <a:pt x="353" y="111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6019086" y="4280992"/>
                  <a:ext cx="96799" cy="48498"/>
                </a:xfrm>
                <a:custGeom>
                  <a:rect b="b" l="l" r="r" t="t"/>
                  <a:pathLst>
                    <a:path extrusionOk="0" h="246" w="491">
                      <a:moveTo>
                        <a:pt x="1" y="1"/>
                      </a:moveTo>
                      <a:lnTo>
                        <a:pt x="95" y="246"/>
                      </a:lnTo>
                      <a:lnTo>
                        <a:pt x="380" y="177"/>
                      </a:lnTo>
                      <a:lnTo>
                        <a:pt x="491" y="1"/>
                      </a:lnTo>
                      <a:lnTo>
                        <a:pt x="233" y="3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5372244" y="4186952"/>
                  <a:ext cx="120654" cy="112966"/>
                </a:xfrm>
                <a:custGeom>
                  <a:rect b="b" l="l" r="r" t="t"/>
                  <a:pathLst>
                    <a:path extrusionOk="0" h="573" w="612">
                      <a:moveTo>
                        <a:pt x="543" y="1"/>
                      </a:moveTo>
                      <a:cubicBezTo>
                        <a:pt x="530" y="1"/>
                        <a:pt x="379" y="125"/>
                        <a:pt x="379" y="125"/>
                      </a:cubicBezTo>
                      <a:lnTo>
                        <a:pt x="0" y="69"/>
                      </a:lnTo>
                      <a:lnTo>
                        <a:pt x="258" y="288"/>
                      </a:lnTo>
                      <a:lnTo>
                        <a:pt x="271" y="573"/>
                      </a:lnTo>
                      <a:lnTo>
                        <a:pt x="611" y="327"/>
                      </a:lnTo>
                      <a:lnTo>
                        <a:pt x="54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6188041" y="4029036"/>
                  <a:ext cx="107643" cy="96997"/>
                </a:xfrm>
                <a:custGeom>
                  <a:rect b="b" l="l" r="r" t="t"/>
                  <a:pathLst>
                    <a:path extrusionOk="0" h="492" w="546">
                      <a:moveTo>
                        <a:pt x="546" y="1"/>
                      </a:moveTo>
                      <a:cubicBezTo>
                        <a:pt x="533" y="1"/>
                        <a:pt x="383" y="96"/>
                        <a:pt x="383" y="96"/>
                      </a:cubicBezTo>
                      <a:lnTo>
                        <a:pt x="124" y="164"/>
                      </a:lnTo>
                      <a:lnTo>
                        <a:pt x="0" y="380"/>
                      </a:lnTo>
                      <a:lnTo>
                        <a:pt x="275" y="491"/>
                      </a:lnTo>
                      <a:lnTo>
                        <a:pt x="520" y="409"/>
                      </a:lnTo>
                      <a:lnTo>
                        <a:pt x="5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6155709" y="4251222"/>
                  <a:ext cx="85168" cy="70579"/>
                </a:xfrm>
                <a:custGeom>
                  <a:rect b="b" l="l" r="r" t="t"/>
                  <a:pathLst>
                    <a:path extrusionOk="0" h="358" w="432">
                      <a:moveTo>
                        <a:pt x="197" y="1"/>
                      </a:moveTo>
                      <a:cubicBezTo>
                        <a:pt x="196" y="1"/>
                        <a:pt x="195" y="1"/>
                        <a:pt x="193" y="1"/>
                      </a:cubicBezTo>
                      <a:cubicBezTo>
                        <a:pt x="177" y="31"/>
                        <a:pt x="14" y="139"/>
                        <a:pt x="1" y="165"/>
                      </a:cubicBezTo>
                      <a:lnTo>
                        <a:pt x="138" y="165"/>
                      </a:lnTo>
                      <a:lnTo>
                        <a:pt x="151" y="358"/>
                      </a:lnTo>
                      <a:cubicBezTo>
                        <a:pt x="151" y="358"/>
                        <a:pt x="328" y="302"/>
                        <a:pt x="383" y="302"/>
                      </a:cubicBezTo>
                      <a:cubicBezTo>
                        <a:pt x="385" y="303"/>
                        <a:pt x="387" y="303"/>
                        <a:pt x="389" y="303"/>
                      </a:cubicBezTo>
                      <a:cubicBezTo>
                        <a:pt x="431" y="303"/>
                        <a:pt x="339" y="151"/>
                        <a:pt x="301" y="139"/>
                      </a:cubicBezTo>
                      <a:cubicBezTo>
                        <a:pt x="261" y="126"/>
                        <a:pt x="223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5533314" y="4163097"/>
                  <a:ext cx="96799" cy="56384"/>
                </a:xfrm>
                <a:custGeom>
                  <a:rect b="b" l="l" r="r" t="t"/>
                  <a:pathLst>
                    <a:path extrusionOk="0" h="286" w="491">
                      <a:moveTo>
                        <a:pt x="0" y="1"/>
                      </a:moveTo>
                      <a:lnTo>
                        <a:pt x="95" y="285"/>
                      </a:lnTo>
                      <a:lnTo>
                        <a:pt x="379" y="220"/>
                      </a:lnTo>
                      <a:lnTo>
                        <a:pt x="490" y="1"/>
                      </a:lnTo>
                      <a:lnTo>
                        <a:pt x="229" y="2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1" name="Google Shape;411;p5"/>
            <p:cNvGrpSpPr/>
            <p:nvPr/>
          </p:nvGrpSpPr>
          <p:grpSpPr>
            <a:xfrm>
              <a:off x="8213439" y="3763745"/>
              <a:ext cx="374657" cy="463150"/>
              <a:chOff x="8243489" y="4050570"/>
              <a:chExt cx="374657" cy="46315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8243489" y="4051225"/>
                <a:ext cx="374657" cy="461828"/>
              </a:xfrm>
              <a:custGeom>
                <a:rect b="b" l="l" r="r" t="t"/>
                <a:pathLst>
                  <a:path extrusionOk="0" h="132900" w="107815">
                    <a:moveTo>
                      <a:pt x="53908" y="30499"/>
                    </a:moveTo>
                    <a:cubicBezTo>
                      <a:pt x="65243" y="30499"/>
                      <a:pt x="74444" y="39725"/>
                      <a:pt x="74444" y="51162"/>
                    </a:cubicBezTo>
                    <a:cubicBezTo>
                      <a:pt x="74444" y="62472"/>
                      <a:pt x="65243" y="71698"/>
                      <a:pt x="53908" y="71698"/>
                    </a:cubicBezTo>
                    <a:cubicBezTo>
                      <a:pt x="42572" y="71698"/>
                      <a:pt x="33372" y="62472"/>
                      <a:pt x="33372" y="51162"/>
                    </a:cubicBezTo>
                    <a:cubicBezTo>
                      <a:pt x="33372" y="39725"/>
                      <a:pt x="42572" y="30499"/>
                      <a:pt x="53908" y="30499"/>
                    </a:cubicBezTo>
                    <a:close/>
                    <a:moveTo>
                      <a:pt x="53908" y="0"/>
                    </a:moveTo>
                    <a:cubicBezTo>
                      <a:pt x="24146" y="0"/>
                      <a:pt x="1" y="24145"/>
                      <a:pt x="1" y="53907"/>
                    </a:cubicBezTo>
                    <a:cubicBezTo>
                      <a:pt x="1" y="72867"/>
                      <a:pt x="9125" y="89489"/>
                      <a:pt x="19800" y="102629"/>
                    </a:cubicBezTo>
                    <a:cubicBezTo>
                      <a:pt x="35176" y="121462"/>
                      <a:pt x="53908" y="132899"/>
                      <a:pt x="53908" y="132899"/>
                    </a:cubicBezTo>
                    <a:cubicBezTo>
                      <a:pt x="53908" y="132899"/>
                      <a:pt x="107815" y="101460"/>
                      <a:pt x="107815" y="53907"/>
                    </a:cubicBezTo>
                    <a:cubicBezTo>
                      <a:pt x="107815" y="49993"/>
                      <a:pt x="107383" y="46282"/>
                      <a:pt x="106646" y="42571"/>
                    </a:cubicBezTo>
                    <a:cubicBezTo>
                      <a:pt x="101461" y="18223"/>
                      <a:pt x="79857" y="0"/>
                      <a:pt x="539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8244307" y="4050570"/>
                <a:ext cx="257600" cy="463150"/>
              </a:xfrm>
              <a:custGeom>
                <a:rect b="b" l="l" r="r" t="t"/>
                <a:pathLst>
                  <a:path extrusionOk="0" h="18526" w="10304">
                    <a:moveTo>
                      <a:pt x="10304" y="569"/>
                    </a:moveTo>
                    <a:cubicBezTo>
                      <a:pt x="10352" y="391"/>
                      <a:pt x="7780" y="-157"/>
                      <a:pt x="6521" y="43"/>
                    </a:cubicBezTo>
                    <a:cubicBezTo>
                      <a:pt x="5262" y="243"/>
                      <a:pt x="3802" y="856"/>
                      <a:pt x="2749" y="1767"/>
                    </a:cubicBezTo>
                    <a:cubicBezTo>
                      <a:pt x="1697" y="2678"/>
                      <a:pt x="575" y="4056"/>
                      <a:pt x="206" y="5509"/>
                    </a:cubicBezTo>
                    <a:cubicBezTo>
                      <a:pt x="-163" y="6962"/>
                      <a:pt x="-24" y="8869"/>
                      <a:pt x="533" y="10485"/>
                    </a:cubicBezTo>
                    <a:cubicBezTo>
                      <a:pt x="1090" y="12102"/>
                      <a:pt x="2383" y="13868"/>
                      <a:pt x="3548" y="15208"/>
                    </a:cubicBezTo>
                    <a:cubicBezTo>
                      <a:pt x="4713" y="16548"/>
                      <a:pt x="7296" y="18466"/>
                      <a:pt x="7523" y="18525"/>
                    </a:cubicBezTo>
                    <a:cubicBezTo>
                      <a:pt x="7750" y="18584"/>
                      <a:pt x="5678" y="16542"/>
                      <a:pt x="4908" y="15561"/>
                    </a:cubicBezTo>
                    <a:cubicBezTo>
                      <a:pt x="4138" y="14580"/>
                      <a:pt x="3455" y="13897"/>
                      <a:pt x="2903" y="12640"/>
                    </a:cubicBezTo>
                    <a:cubicBezTo>
                      <a:pt x="2351" y="11383"/>
                      <a:pt x="1592" y="9536"/>
                      <a:pt x="1595" y="8020"/>
                    </a:cubicBezTo>
                    <a:cubicBezTo>
                      <a:pt x="1598" y="6504"/>
                      <a:pt x="2149" y="4697"/>
                      <a:pt x="2922" y="3546"/>
                    </a:cubicBezTo>
                    <a:cubicBezTo>
                      <a:pt x="3696" y="2395"/>
                      <a:pt x="5006" y="1609"/>
                      <a:pt x="6236" y="1113"/>
                    </a:cubicBezTo>
                    <a:cubicBezTo>
                      <a:pt x="7466" y="617"/>
                      <a:pt x="10257" y="747"/>
                      <a:pt x="10304" y="569"/>
                    </a:cubicBezTo>
                    <a:close/>
                  </a:path>
                </a:pathLst>
              </a:custGeom>
              <a:solidFill>
                <a:srgbClr val="8162A7">
                  <a:alpha val="45910"/>
                </a:srgbClr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/>
          <p:nvPr/>
        </p:nvSpPr>
        <p:spPr>
          <a:xfrm>
            <a:off x="6901213" y="4246263"/>
            <a:ext cx="3059100" cy="3059100"/>
          </a:xfrm>
          <a:prstGeom prst="ellipse">
            <a:avLst/>
          </a:prstGeom>
          <a:solidFill>
            <a:srgbClr val="897FBB">
              <a:alpha val="291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6"/>
          <p:cNvGrpSpPr/>
          <p:nvPr/>
        </p:nvGrpSpPr>
        <p:grpSpPr>
          <a:xfrm flipH="1" rot="5400000">
            <a:off x="-1411213" y="-902645"/>
            <a:ext cx="1103228" cy="3337661"/>
            <a:chOff x="1825573" y="1896181"/>
            <a:chExt cx="964529" cy="2918046"/>
          </a:xfrm>
        </p:grpSpPr>
        <p:sp>
          <p:nvSpPr>
            <p:cNvPr id="417" name="Google Shape;417;p6"/>
            <p:cNvSpPr/>
            <p:nvPr/>
          </p:nvSpPr>
          <p:spPr>
            <a:xfrm>
              <a:off x="1825573" y="1896181"/>
              <a:ext cx="964529" cy="2918046"/>
            </a:xfrm>
            <a:custGeom>
              <a:rect b="b" l="l" r="r" t="t"/>
              <a:pathLst>
                <a:path extrusionOk="0" h="22787" w="7532">
                  <a:moveTo>
                    <a:pt x="3773" y="1"/>
                  </a:moveTo>
                  <a:cubicBezTo>
                    <a:pt x="1687" y="1"/>
                    <a:pt x="1" y="1691"/>
                    <a:pt x="1" y="3776"/>
                  </a:cubicBezTo>
                  <a:lnTo>
                    <a:pt x="1" y="15746"/>
                  </a:lnTo>
                  <a:lnTo>
                    <a:pt x="14" y="15746"/>
                  </a:lnTo>
                  <a:lnTo>
                    <a:pt x="14" y="22787"/>
                  </a:lnTo>
                  <a:lnTo>
                    <a:pt x="2861" y="22787"/>
                  </a:lnTo>
                  <a:lnTo>
                    <a:pt x="2861" y="13174"/>
                  </a:lnTo>
                  <a:lnTo>
                    <a:pt x="2861" y="3776"/>
                  </a:lnTo>
                  <a:cubicBezTo>
                    <a:pt x="2861" y="3269"/>
                    <a:pt x="3269" y="2861"/>
                    <a:pt x="3773" y="2861"/>
                  </a:cubicBezTo>
                  <a:cubicBezTo>
                    <a:pt x="4276" y="2861"/>
                    <a:pt x="4672" y="3269"/>
                    <a:pt x="4672" y="3776"/>
                  </a:cubicBezTo>
                  <a:lnTo>
                    <a:pt x="4672" y="8391"/>
                  </a:lnTo>
                  <a:lnTo>
                    <a:pt x="4672" y="22787"/>
                  </a:lnTo>
                  <a:lnTo>
                    <a:pt x="7532" y="22787"/>
                  </a:lnTo>
                  <a:lnTo>
                    <a:pt x="7532" y="7110"/>
                  </a:lnTo>
                  <a:lnTo>
                    <a:pt x="7532" y="3776"/>
                  </a:lnTo>
                  <a:cubicBezTo>
                    <a:pt x="7532" y="1691"/>
                    <a:pt x="5842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6"/>
            <p:cNvGrpSpPr/>
            <p:nvPr/>
          </p:nvGrpSpPr>
          <p:grpSpPr>
            <a:xfrm>
              <a:off x="2001780" y="2072389"/>
              <a:ext cx="612115" cy="2698300"/>
              <a:chOff x="1718105" y="2072389"/>
              <a:chExt cx="612115" cy="2698300"/>
            </a:xfrm>
          </p:grpSpPr>
          <p:sp>
            <p:nvSpPr>
              <p:cNvPr id="419" name="Google Shape;419;p6"/>
              <p:cNvSpPr/>
              <p:nvPr/>
            </p:nvSpPr>
            <p:spPr>
              <a:xfrm>
                <a:off x="2316262" y="381115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2316262" y="3698207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2316262" y="4036406"/>
                <a:ext cx="13958" cy="59547"/>
              </a:xfrm>
              <a:custGeom>
                <a:rect b="b" l="l" r="r" t="t"/>
                <a:pathLst>
                  <a:path extrusionOk="0" h="465" w="109">
                    <a:moveTo>
                      <a:pt x="1" y="0"/>
                    </a:moveTo>
                    <a:lnTo>
                      <a:pt x="1" y="27"/>
                    </a:lnTo>
                    <a:lnTo>
                      <a:pt x="1" y="435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5"/>
                    </a:lnTo>
                    <a:lnTo>
                      <a:pt x="109" y="2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2316262" y="3922948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2316262" y="3023087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316262" y="3586412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316262" y="347295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316262" y="3359623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316262" y="3134754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316262" y="3248213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316262" y="471485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2316262" y="4601524"/>
                <a:ext cx="13958" cy="57370"/>
              </a:xfrm>
              <a:custGeom>
                <a:rect b="b" l="l" r="r" t="t"/>
                <a:pathLst>
                  <a:path extrusionOk="0" h="448" w="109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2316262" y="448973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2316262" y="4376271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2316262" y="4264989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2316262" y="415153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1901100" y="2081225"/>
                <a:ext cx="57882" cy="29837"/>
              </a:xfrm>
              <a:custGeom>
                <a:rect b="b" l="l" r="r" t="t"/>
                <a:pathLst>
                  <a:path extrusionOk="0" h="233" w="452">
                    <a:moveTo>
                      <a:pt x="422" y="1"/>
                    </a:moveTo>
                    <a:cubicBezTo>
                      <a:pt x="288" y="27"/>
                      <a:pt x="138" y="82"/>
                      <a:pt x="0" y="138"/>
                    </a:cubicBezTo>
                    <a:lnTo>
                      <a:pt x="43" y="233"/>
                    </a:lnTo>
                    <a:cubicBezTo>
                      <a:pt x="177" y="177"/>
                      <a:pt x="314" y="138"/>
                      <a:pt x="451" y="95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1718105" y="2764795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1718105" y="2878254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1718105" y="2540055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742436" y="2208514"/>
                <a:ext cx="40338" cy="56217"/>
              </a:xfrm>
              <a:custGeom>
                <a:rect b="b" l="l" r="r" t="t"/>
                <a:pathLst>
                  <a:path extrusionOk="0" h="439" w="315">
                    <a:moveTo>
                      <a:pt x="220" y="0"/>
                    </a:moveTo>
                    <a:cubicBezTo>
                      <a:pt x="138" y="124"/>
                      <a:pt x="69" y="258"/>
                      <a:pt x="1" y="396"/>
                    </a:cubicBezTo>
                    <a:lnTo>
                      <a:pt x="108" y="438"/>
                    </a:lnTo>
                    <a:cubicBezTo>
                      <a:pt x="164" y="301"/>
                      <a:pt x="233" y="177"/>
                      <a:pt x="314" y="56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718105" y="2426596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1806849" y="2126429"/>
                <a:ext cx="52504" cy="47381"/>
              </a:xfrm>
              <a:custGeom>
                <a:rect b="b" l="l" r="r" t="t"/>
                <a:pathLst>
                  <a:path extrusionOk="0" h="370" w="410">
                    <a:moveTo>
                      <a:pt x="341" y="1"/>
                    </a:moveTo>
                    <a:cubicBezTo>
                      <a:pt x="220" y="82"/>
                      <a:pt x="109" y="180"/>
                      <a:pt x="1" y="288"/>
                    </a:cubicBezTo>
                    <a:lnTo>
                      <a:pt x="83" y="370"/>
                    </a:lnTo>
                    <a:cubicBezTo>
                      <a:pt x="177" y="275"/>
                      <a:pt x="289" y="180"/>
                      <a:pt x="409" y="99"/>
                    </a:cubicBez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1718105" y="2313137"/>
                <a:ext cx="21129" cy="57882"/>
              </a:xfrm>
              <a:custGeom>
                <a:rect b="b" l="l" r="r" t="t"/>
                <a:pathLst>
                  <a:path extrusionOk="0" h="452" w="165">
                    <a:moveTo>
                      <a:pt x="53" y="0"/>
                    </a:moveTo>
                    <a:cubicBezTo>
                      <a:pt x="27" y="151"/>
                      <a:pt x="14" y="301"/>
                      <a:pt x="1" y="451"/>
                    </a:cubicBezTo>
                    <a:lnTo>
                      <a:pt x="109" y="451"/>
                    </a:lnTo>
                    <a:cubicBezTo>
                      <a:pt x="122" y="314"/>
                      <a:pt x="135" y="164"/>
                      <a:pt x="164" y="3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1718105" y="2653385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1718105" y="3553374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1718105" y="366683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718105" y="2989921"/>
                <a:ext cx="13958" cy="57498"/>
              </a:xfrm>
              <a:custGeom>
                <a:rect b="b" l="l" r="r" t="t"/>
                <a:pathLst>
                  <a:path extrusionOk="0" h="449" w="109">
                    <a:moveTo>
                      <a:pt x="1" y="1"/>
                    </a:moveTo>
                    <a:lnTo>
                      <a:pt x="1" y="449"/>
                    </a:lnTo>
                    <a:lnTo>
                      <a:pt x="109" y="44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1718105" y="377811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718105" y="3103380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718105" y="3214790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1"/>
                    </a:lnTo>
                    <a:lnTo>
                      <a:pt x="109" y="45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718105" y="3441579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1718105" y="3328120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2316262" y="2459634"/>
                <a:ext cx="13958" cy="57882"/>
              </a:xfrm>
              <a:custGeom>
                <a:rect b="b" l="l" r="r" t="t"/>
                <a:pathLst>
                  <a:path extrusionOk="0" h="452" w="109">
                    <a:moveTo>
                      <a:pt x="1" y="0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2316262" y="2573093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2316262" y="2686552"/>
                <a:ext cx="13958" cy="55705"/>
              </a:xfrm>
              <a:custGeom>
                <a:rect b="b" l="l" r="r" t="t"/>
                <a:pathLst>
                  <a:path extrusionOk="0" h="435" w="109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316262" y="2798218"/>
                <a:ext cx="13958" cy="55833"/>
              </a:xfrm>
              <a:custGeom>
                <a:rect b="b" l="l" r="r" t="t"/>
                <a:pathLst>
                  <a:path extrusionOk="0" h="436" w="109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2012894" y="2072389"/>
                <a:ext cx="57370" cy="17800"/>
              </a:xfrm>
              <a:custGeom>
                <a:rect b="b" l="l" r="r" t="t"/>
                <a:pathLst>
                  <a:path extrusionOk="0" h="139" w="448">
                    <a:moveTo>
                      <a:pt x="0" y="1"/>
                    </a:moveTo>
                    <a:lnTo>
                      <a:pt x="0" y="112"/>
                    </a:lnTo>
                    <a:lnTo>
                      <a:pt x="95" y="112"/>
                    </a:lnTo>
                    <a:cubicBezTo>
                      <a:pt x="203" y="112"/>
                      <a:pt x="327" y="125"/>
                      <a:pt x="435" y="138"/>
                    </a:cubicBezTo>
                    <a:lnTo>
                      <a:pt x="448" y="30"/>
                    </a:lnTo>
                    <a:cubicBezTo>
                      <a:pt x="327" y="14"/>
                      <a:pt x="216" y="1"/>
                      <a:pt x="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2314597" y="2346176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09" y="1"/>
                    </a:moveTo>
                    <a:lnTo>
                      <a:pt x="1" y="17"/>
                    </a:lnTo>
                    <a:cubicBezTo>
                      <a:pt x="14" y="99"/>
                      <a:pt x="14" y="180"/>
                      <a:pt x="14" y="262"/>
                    </a:cubicBezTo>
                    <a:lnTo>
                      <a:pt x="14" y="452"/>
                    </a:lnTo>
                    <a:lnTo>
                      <a:pt x="122" y="452"/>
                    </a:lnTo>
                    <a:lnTo>
                      <a:pt x="122" y="262"/>
                    </a:lnTo>
                    <a:cubicBezTo>
                      <a:pt x="122" y="180"/>
                      <a:pt x="122" y="99"/>
                      <a:pt x="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283223" y="2238223"/>
                <a:ext cx="34832" cy="55833"/>
              </a:xfrm>
              <a:custGeom>
                <a:rect b="b" l="l" r="r" t="t"/>
                <a:pathLst>
                  <a:path extrusionOk="0" h="436" w="272">
                    <a:moveTo>
                      <a:pt x="108" y="0"/>
                    </a:moveTo>
                    <a:lnTo>
                      <a:pt x="1" y="43"/>
                    </a:lnTo>
                    <a:cubicBezTo>
                      <a:pt x="66" y="177"/>
                      <a:pt x="122" y="301"/>
                      <a:pt x="164" y="435"/>
                    </a:cubicBezTo>
                    <a:lnTo>
                      <a:pt x="272" y="409"/>
                    </a:lnTo>
                    <a:cubicBezTo>
                      <a:pt x="229" y="272"/>
                      <a:pt x="177" y="125"/>
                      <a:pt x="1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216633" y="2147430"/>
                <a:ext cx="49174" cy="50711"/>
              </a:xfrm>
              <a:custGeom>
                <a:rect b="b" l="l" r="r" t="t"/>
                <a:pathLst>
                  <a:path extrusionOk="0" h="396" w="384">
                    <a:moveTo>
                      <a:pt x="70" y="0"/>
                    </a:moveTo>
                    <a:lnTo>
                      <a:pt x="1" y="82"/>
                    </a:lnTo>
                    <a:cubicBezTo>
                      <a:pt x="96" y="180"/>
                      <a:pt x="207" y="288"/>
                      <a:pt x="289" y="396"/>
                    </a:cubicBezTo>
                    <a:lnTo>
                      <a:pt x="383" y="327"/>
                    </a:lnTo>
                    <a:cubicBezTo>
                      <a:pt x="289" y="206"/>
                      <a:pt x="177" y="98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120846" y="2090061"/>
                <a:ext cx="57882" cy="36496"/>
              </a:xfrm>
              <a:custGeom>
                <a:rect b="b" l="l" r="r" t="t"/>
                <a:pathLst>
                  <a:path extrusionOk="0" h="285" w="452">
                    <a:moveTo>
                      <a:pt x="43" y="0"/>
                    </a:moveTo>
                    <a:lnTo>
                      <a:pt x="0" y="108"/>
                    </a:lnTo>
                    <a:cubicBezTo>
                      <a:pt x="138" y="151"/>
                      <a:pt x="272" y="219"/>
                      <a:pt x="396" y="285"/>
                    </a:cubicBezTo>
                    <a:lnTo>
                      <a:pt x="451" y="190"/>
                    </a:lnTo>
                    <a:cubicBezTo>
                      <a:pt x="314" y="108"/>
                      <a:pt x="177" y="56"/>
                      <a:pt x="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316262" y="2911293"/>
                <a:ext cx="13958" cy="56217"/>
              </a:xfrm>
              <a:custGeom>
                <a:rect b="b" l="l" r="r" t="t"/>
                <a:pathLst>
                  <a:path extrusionOk="0" h="439" w="109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1718105" y="4003368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1718105" y="4114650"/>
                <a:ext cx="15623" cy="57882"/>
              </a:xfrm>
              <a:custGeom>
                <a:rect b="b" l="l" r="r" t="t"/>
                <a:pathLst>
                  <a:path extrusionOk="0" h="452" w="122">
                    <a:moveTo>
                      <a:pt x="1" y="1"/>
                    </a:moveTo>
                    <a:lnTo>
                      <a:pt x="1" y="452"/>
                    </a:lnTo>
                    <a:lnTo>
                      <a:pt x="122" y="452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1718105" y="3889909"/>
                <a:ext cx="15623" cy="57498"/>
              </a:xfrm>
              <a:custGeom>
                <a:rect b="b" l="l" r="r" t="t"/>
                <a:pathLst>
                  <a:path extrusionOk="0" h="449" w="122">
                    <a:moveTo>
                      <a:pt x="1" y="0"/>
                    </a:moveTo>
                    <a:lnTo>
                      <a:pt x="1" y="14"/>
                    </a:lnTo>
                    <a:lnTo>
                      <a:pt x="1" y="177"/>
                    </a:lnTo>
                    <a:lnTo>
                      <a:pt x="1" y="448"/>
                    </a:lnTo>
                    <a:lnTo>
                      <a:pt x="122" y="44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1718105" y="4228109"/>
                <a:ext cx="15623" cy="56217"/>
              </a:xfrm>
              <a:custGeom>
                <a:rect b="b" l="l" r="r" t="t"/>
                <a:pathLst>
                  <a:path extrusionOk="0" h="439" w="122">
                    <a:moveTo>
                      <a:pt x="1" y="0"/>
                    </a:moveTo>
                    <a:lnTo>
                      <a:pt x="1" y="438"/>
                    </a:lnTo>
                    <a:lnTo>
                      <a:pt x="122" y="438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1718105" y="4341568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1718105" y="4453362"/>
                <a:ext cx="15623" cy="55705"/>
              </a:xfrm>
              <a:custGeom>
                <a:rect b="b" l="l" r="r" t="t"/>
                <a:pathLst>
                  <a:path extrusionOk="0" h="435" w="122">
                    <a:moveTo>
                      <a:pt x="1" y="0"/>
                    </a:moveTo>
                    <a:lnTo>
                      <a:pt x="1" y="435"/>
                    </a:lnTo>
                    <a:lnTo>
                      <a:pt x="122" y="435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1718105" y="4678103"/>
                <a:ext cx="15623" cy="59547"/>
              </a:xfrm>
              <a:custGeom>
                <a:rect b="b" l="l" r="r" t="t"/>
                <a:pathLst>
                  <a:path extrusionOk="0" h="465" w="122">
                    <a:moveTo>
                      <a:pt x="1" y="0"/>
                    </a:moveTo>
                    <a:lnTo>
                      <a:pt x="1" y="30"/>
                    </a:lnTo>
                    <a:lnTo>
                      <a:pt x="1" y="451"/>
                    </a:lnTo>
                    <a:lnTo>
                      <a:pt x="1" y="464"/>
                    </a:lnTo>
                    <a:lnTo>
                      <a:pt x="122" y="464"/>
                    </a:lnTo>
                    <a:lnTo>
                      <a:pt x="122" y="451"/>
                    </a:lnTo>
                    <a:lnTo>
                      <a:pt x="122" y="3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1718105" y="4566693"/>
                <a:ext cx="15623" cy="55833"/>
              </a:xfrm>
              <a:custGeom>
                <a:rect b="b" l="l" r="r" t="t"/>
                <a:pathLst>
                  <a:path extrusionOk="0" h="436" w="122">
                    <a:moveTo>
                      <a:pt x="1" y="1"/>
                    </a:moveTo>
                    <a:lnTo>
                      <a:pt x="1" y="436"/>
                    </a:lnTo>
                    <a:lnTo>
                      <a:pt x="122" y="436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6"/>
          <p:cNvGrpSpPr/>
          <p:nvPr/>
        </p:nvGrpSpPr>
        <p:grpSpPr>
          <a:xfrm rot="5400000">
            <a:off x="3794695" y="3373512"/>
            <a:ext cx="4143889" cy="6604850"/>
            <a:chOff x="1336575" y="1389950"/>
            <a:chExt cx="1583450" cy="2523825"/>
          </a:xfrm>
        </p:grpSpPr>
        <p:sp>
          <p:nvSpPr>
            <p:cNvPr id="471" name="Google Shape;471;p6"/>
            <p:cNvSpPr/>
            <p:nvPr/>
          </p:nvSpPr>
          <p:spPr>
            <a:xfrm>
              <a:off x="1336575" y="1389950"/>
              <a:ext cx="1583450" cy="2523825"/>
            </a:xfrm>
            <a:custGeom>
              <a:rect b="b" l="l" r="r" t="t"/>
              <a:pathLst>
                <a:path extrusionOk="0" h="100953" w="63338">
                  <a:moveTo>
                    <a:pt x="1" y="1"/>
                  </a:moveTo>
                  <a:lnTo>
                    <a:pt x="1" y="45116"/>
                  </a:lnTo>
                  <a:cubicBezTo>
                    <a:pt x="1" y="48401"/>
                    <a:pt x="1340" y="50320"/>
                    <a:pt x="2470" y="51366"/>
                  </a:cubicBezTo>
                  <a:cubicBezTo>
                    <a:pt x="4773" y="53543"/>
                    <a:pt x="7793" y="53571"/>
                    <a:pt x="8519" y="53571"/>
                  </a:cubicBezTo>
                  <a:lnTo>
                    <a:pt x="54938" y="53571"/>
                  </a:lnTo>
                  <a:lnTo>
                    <a:pt x="55057" y="53543"/>
                  </a:lnTo>
                  <a:cubicBezTo>
                    <a:pt x="55378" y="53543"/>
                    <a:pt x="56222" y="53633"/>
                    <a:pt x="56682" y="54094"/>
                  </a:cubicBezTo>
                  <a:cubicBezTo>
                    <a:pt x="57003" y="54415"/>
                    <a:pt x="57177" y="55001"/>
                    <a:pt x="57177" y="55838"/>
                  </a:cubicBezTo>
                  <a:lnTo>
                    <a:pt x="57177" y="100953"/>
                  </a:lnTo>
                  <a:lnTo>
                    <a:pt x="63337" y="100953"/>
                  </a:lnTo>
                  <a:lnTo>
                    <a:pt x="63337" y="55838"/>
                  </a:lnTo>
                  <a:cubicBezTo>
                    <a:pt x="63337" y="52587"/>
                    <a:pt x="62005" y="50641"/>
                    <a:pt x="60868" y="49594"/>
                  </a:cubicBezTo>
                  <a:cubicBezTo>
                    <a:pt x="58783" y="47611"/>
                    <a:pt x="56100" y="47406"/>
                    <a:pt x="55082" y="47406"/>
                  </a:cubicBezTo>
                  <a:cubicBezTo>
                    <a:pt x="54979" y="47406"/>
                    <a:pt x="54893" y="47408"/>
                    <a:pt x="54826" y="47411"/>
                  </a:cubicBezTo>
                  <a:lnTo>
                    <a:pt x="8463" y="47411"/>
                  </a:lnTo>
                  <a:lnTo>
                    <a:pt x="8400" y="47383"/>
                  </a:lnTo>
                  <a:lnTo>
                    <a:pt x="8289" y="47411"/>
                  </a:lnTo>
                  <a:cubicBezTo>
                    <a:pt x="7968" y="47411"/>
                    <a:pt x="7124" y="47327"/>
                    <a:pt x="6656" y="46888"/>
                  </a:cubicBezTo>
                  <a:cubicBezTo>
                    <a:pt x="6342" y="46539"/>
                    <a:pt x="6168" y="45960"/>
                    <a:pt x="6168" y="45116"/>
                  </a:cubicBezTo>
                  <a:lnTo>
                    <a:pt x="61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6300000" dist="57150">
                <a:schemeClr val="dk1">
                  <a:alpha val="3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510150" y="2649325"/>
              <a:ext cx="11700" cy="5775"/>
            </a:xfrm>
            <a:custGeom>
              <a:rect b="b" l="l" r="r" t="t"/>
              <a:pathLst>
                <a:path extrusionOk="0" h="231" w="468">
                  <a:moveTo>
                    <a:pt x="0" y="1"/>
                  </a:moveTo>
                  <a:lnTo>
                    <a:pt x="0" y="231"/>
                  </a:lnTo>
                  <a:lnTo>
                    <a:pt x="468" y="231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06350" y="1423450"/>
              <a:ext cx="1080625" cy="1231650"/>
            </a:xfrm>
            <a:custGeom>
              <a:rect b="b" l="l" r="r" t="t"/>
              <a:pathLst>
                <a:path extrusionOk="0" h="49266" w="43225">
                  <a:moveTo>
                    <a:pt x="0" y="0"/>
                  </a:moveTo>
                  <a:lnTo>
                    <a:pt x="0" y="928"/>
                  </a:lnTo>
                  <a:lnTo>
                    <a:pt x="238" y="928"/>
                  </a:lnTo>
                  <a:lnTo>
                    <a:pt x="238" y="0"/>
                  </a:lnTo>
                  <a:close/>
                  <a:moveTo>
                    <a:pt x="0" y="1863"/>
                  </a:moveTo>
                  <a:lnTo>
                    <a:pt x="0" y="2791"/>
                  </a:lnTo>
                  <a:lnTo>
                    <a:pt x="238" y="2791"/>
                  </a:lnTo>
                  <a:lnTo>
                    <a:pt x="238" y="1863"/>
                  </a:lnTo>
                  <a:close/>
                  <a:moveTo>
                    <a:pt x="0" y="3719"/>
                  </a:moveTo>
                  <a:lnTo>
                    <a:pt x="0" y="4653"/>
                  </a:lnTo>
                  <a:lnTo>
                    <a:pt x="238" y="4653"/>
                  </a:lnTo>
                  <a:lnTo>
                    <a:pt x="238" y="3719"/>
                  </a:lnTo>
                  <a:close/>
                  <a:moveTo>
                    <a:pt x="0" y="5581"/>
                  </a:moveTo>
                  <a:lnTo>
                    <a:pt x="0" y="6509"/>
                  </a:lnTo>
                  <a:lnTo>
                    <a:pt x="238" y="6509"/>
                  </a:lnTo>
                  <a:lnTo>
                    <a:pt x="238" y="5581"/>
                  </a:lnTo>
                  <a:close/>
                  <a:moveTo>
                    <a:pt x="0" y="7444"/>
                  </a:moveTo>
                  <a:lnTo>
                    <a:pt x="0" y="8372"/>
                  </a:lnTo>
                  <a:lnTo>
                    <a:pt x="238" y="8372"/>
                  </a:lnTo>
                  <a:lnTo>
                    <a:pt x="238" y="7444"/>
                  </a:lnTo>
                  <a:close/>
                  <a:moveTo>
                    <a:pt x="0" y="9300"/>
                  </a:moveTo>
                  <a:lnTo>
                    <a:pt x="0" y="10234"/>
                  </a:lnTo>
                  <a:lnTo>
                    <a:pt x="238" y="10234"/>
                  </a:lnTo>
                  <a:lnTo>
                    <a:pt x="238" y="9300"/>
                  </a:lnTo>
                  <a:close/>
                  <a:moveTo>
                    <a:pt x="0" y="11162"/>
                  </a:moveTo>
                  <a:lnTo>
                    <a:pt x="0" y="12090"/>
                  </a:lnTo>
                  <a:lnTo>
                    <a:pt x="238" y="12090"/>
                  </a:lnTo>
                  <a:lnTo>
                    <a:pt x="238" y="11162"/>
                  </a:lnTo>
                  <a:close/>
                  <a:moveTo>
                    <a:pt x="0" y="13025"/>
                  </a:moveTo>
                  <a:lnTo>
                    <a:pt x="0" y="13953"/>
                  </a:lnTo>
                  <a:lnTo>
                    <a:pt x="238" y="13953"/>
                  </a:lnTo>
                  <a:lnTo>
                    <a:pt x="238" y="13025"/>
                  </a:lnTo>
                  <a:close/>
                  <a:moveTo>
                    <a:pt x="0" y="14880"/>
                  </a:moveTo>
                  <a:lnTo>
                    <a:pt x="0" y="15815"/>
                  </a:lnTo>
                  <a:lnTo>
                    <a:pt x="238" y="15815"/>
                  </a:lnTo>
                  <a:lnTo>
                    <a:pt x="238" y="14880"/>
                  </a:lnTo>
                  <a:close/>
                  <a:moveTo>
                    <a:pt x="0" y="16743"/>
                  </a:moveTo>
                  <a:lnTo>
                    <a:pt x="0" y="17671"/>
                  </a:lnTo>
                  <a:lnTo>
                    <a:pt x="238" y="17671"/>
                  </a:lnTo>
                  <a:lnTo>
                    <a:pt x="238" y="16743"/>
                  </a:lnTo>
                  <a:close/>
                  <a:moveTo>
                    <a:pt x="0" y="18606"/>
                  </a:moveTo>
                  <a:lnTo>
                    <a:pt x="0" y="19534"/>
                  </a:lnTo>
                  <a:lnTo>
                    <a:pt x="238" y="19534"/>
                  </a:lnTo>
                  <a:lnTo>
                    <a:pt x="238" y="18606"/>
                  </a:lnTo>
                  <a:close/>
                  <a:moveTo>
                    <a:pt x="0" y="20461"/>
                  </a:moveTo>
                  <a:lnTo>
                    <a:pt x="0" y="21396"/>
                  </a:lnTo>
                  <a:lnTo>
                    <a:pt x="238" y="21396"/>
                  </a:lnTo>
                  <a:lnTo>
                    <a:pt x="238" y="20461"/>
                  </a:lnTo>
                  <a:close/>
                  <a:moveTo>
                    <a:pt x="0" y="22324"/>
                  </a:moveTo>
                  <a:lnTo>
                    <a:pt x="0" y="23252"/>
                  </a:lnTo>
                  <a:lnTo>
                    <a:pt x="238" y="23252"/>
                  </a:lnTo>
                  <a:lnTo>
                    <a:pt x="238" y="22324"/>
                  </a:lnTo>
                  <a:close/>
                  <a:moveTo>
                    <a:pt x="0" y="24187"/>
                  </a:moveTo>
                  <a:lnTo>
                    <a:pt x="0" y="25114"/>
                  </a:lnTo>
                  <a:lnTo>
                    <a:pt x="238" y="25114"/>
                  </a:lnTo>
                  <a:lnTo>
                    <a:pt x="238" y="24187"/>
                  </a:lnTo>
                  <a:close/>
                  <a:moveTo>
                    <a:pt x="0" y="26014"/>
                  </a:moveTo>
                  <a:lnTo>
                    <a:pt x="0" y="26942"/>
                  </a:lnTo>
                  <a:lnTo>
                    <a:pt x="238" y="26942"/>
                  </a:lnTo>
                  <a:lnTo>
                    <a:pt x="238" y="26014"/>
                  </a:lnTo>
                  <a:close/>
                  <a:moveTo>
                    <a:pt x="0" y="27877"/>
                  </a:moveTo>
                  <a:lnTo>
                    <a:pt x="0" y="28805"/>
                  </a:lnTo>
                  <a:lnTo>
                    <a:pt x="238" y="28805"/>
                  </a:lnTo>
                  <a:lnTo>
                    <a:pt x="238" y="27877"/>
                  </a:lnTo>
                  <a:close/>
                  <a:moveTo>
                    <a:pt x="0" y="29733"/>
                  </a:moveTo>
                  <a:lnTo>
                    <a:pt x="0" y="30667"/>
                  </a:lnTo>
                  <a:lnTo>
                    <a:pt x="238" y="30667"/>
                  </a:lnTo>
                  <a:lnTo>
                    <a:pt x="238" y="29733"/>
                  </a:lnTo>
                  <a:close/>
                  <a:moveTo>
                    <a:pt x="0" y="31595"/>
                  </a:moveTo>
                  <a:lnTo>
                    <a:pt x="0" y="32523"/>
                  </a:lnTo>
                  <a:lnTo>
                    <a:pt x="238" y="32523"/>
                  </a:lnTo>
                  <a:lnTo>
                    <a:pt x="238" y="31595"/>
                  </a:lnTo>
                  <a:close/>
                  <a:moveTo>
                    <a:pt x="0" y="33458"/>
                  </a:moveTo>
                  <a:lnTo>
                    <a:pt x="0" y="34386"/>
                  </a:lnTo>
                  <a:lnTo>
                    <a:pt x="238" y="34386"/>
                  </a:lnTo>
                  <a:lnTo>
                    <a:pt x="238" y="33458"/>
                  </a:lnTo>
                  <a:close/>
                  <a:moveTo>
                    <a:pt x="0" y="35314"/>
                  </a:moveTo>
                  <a:lnTo>
                    <a:pt x="0" y="36248"/>
                  </a:lnTo>
                  <a:lnTo>
                    <a:pt x="238" y="36248"/>
                  </a:lnTo>
                  <a:lnTo>
                    <a:pt x="238" y="35314"/>
                  </a:lnTo>
                  <a:close/>
                  <a:moveTo>
                    <a:pt x="0" y="37176"/>
                  </a:moveTo>
                  <a:lnTo>
                    <a:pt x="0" y="38104"/>
                  </a:lnTo>
                  <a:lnTo>
                    <a:pt x="238" y="38104"/>
                  </a:lnTo>
                  <a:lnTo>
                    <a:pt x="238" y="37176"/>
                  </a:lnTo>
                  <a:close/>
                  <a:moveTo>
                    <a:pt x="0" y="39039"/>
                  </a:moveTo>
                  <a:lnTo>
                    <a:pt x="0" y="39967"/>
                  </a:lnTo>
                  <a:lnTo>
                    <a:pt x="238" y="39967"/>
                  </a:lnTo>
                  <a:lnTo>
                    <a:pt x="238" y="39039"/>
                  </a:lnTo>
                  <a:close/>
                  <a:moveTo>
                    <a:pt x="0" y="40894"/>
                  </a:moveTo>
                  <a:lnTo>
                    <a:pt x="0" y="41829"/>
                  </a:lnTo>
                  <a:lnTo>
                    <a:pt x="238" y="41829"/>
                  </a:lnTo>
                  <a:lnTo>
                    <a:pt x="238" y="40894"/>
                  </a:lnTo>
                  <a:close/>
                  <a:moveTo>
                    <a:pt x="0" y="42757"/>
                  </a:moveTo>
                  <a:lnTo>
                    <a:pt x="0" y="43720"/>
                  </a:lnTo>
                  <a:lnTo>
                    <a:pt x="238" y="43720"/>
                  </a:lnTo>
                  <a:lnTo>
                    <a:pt x="238" y="42757"/>
                  </a:lnTo>
                  <a:close/>
                  <a:moveTo>
                    <a:pt x="293" y="44620"/>
                  </a:moveTo>
                  <a:lnTo>
                    <a:pt x="63" y="44648"/>
                  </a:lnTo>
                  <a:cubicBezTo>
                    <a:pt x="91" y="44969"/>
                    <a:pt x="147" y="45289"/>
                    <a:pt x="203" y="45575"/>
                  </a:cubicBezTo>
                  <a:lnTo>
                    <a:pt x="440" y="45520"/>
                  </a:lnTo>
                  <a:cubicBezTo>
                    <a:pt x="377" y="45227"/>
                    <a:pt x="321" y="44941"/>
                    <a:pt x="293" y="44620"/>
                  </a:cubicBezTo>
                  <a:close/>
                  <a:moveTo>
                    <a:pt x="726" y="46364"/>
                  </a:moveTo>
                  <a:lnTo>
                    <a:pt x="524" y="46475"/>
                  </a:lnTo>
                  <a:cubicBezTo>
                    <a:pt x="670" y="46768"/>
                    <a:pt x="817" y="47033"/>
                    <a:pt x="991" y="47292"/>
                  </a:cubicBezTo>
                  <a:lnTo>
                    <a:pt x="1193" y="47145"/>
                  </a:lnTo>
                  <a:cubicBezTo>
                    <a:pt x="1019" y="46915"/>
                    <a:pt x="872" y="46650"/>
                    <a:pt x="726" y="46364"/>
                  </a:cubicBezTo>
                  <a:close/>
                  <a:moveTo>
                    <a:pt x="1807" y="47815"/>
                  </a:moveTo>
                  <a:lnTo>
                    <a:pt x="1661" y="47989"/>
                  </a:lnTo>
                  <a:cubicBezTo>
                    <a:pt x="1891" y="48192"/>
                    <a:pt x="2156" y="48366"/>
                    <a:pt x="2414" y="48540"/>
                  </a:cubicBezTo>
                  <a:lnTo>
                    <a:pt x="2533" y="48338"/>
                  </a:lnTo>
                  <a:cubicBezTo>
                    <a:pt x="2268" y="48192"/>
                    <a:pt x="2037" y="48017"/>
                    <a:pt x="1807" y="47815"/>
                  </a:cubicBezTo>
                  <a:close/>
                  <a:moveTo>
                    <a:pt x="3377" y="48687"/>
                  </a:moveTo>
                  <a:lnTo>
                    <a:pt x="3286" y="48917"/>
                  </a:lnTo>
                  <a:cubicBezTo>
                    <a:pt x="3579" y="49008"/>
                    <a:pt x="3900" y="49091"/>
                    <a:pt x="4214" y="49154"/>
                  </a:cubicBezTo>
                  <a:lnTo>
                    <a:pt x="4249" y="48917"/>
                  </a:lnTo>
                  <a:cubicBezTo>
                    <a:pt x="3956" y="48861"/>
                    <a:pt x="3635" y="48805"/>
                    <a:pt x="3377" y="48687"/>
                  </a:cubicBezTo>
                  <a:close/>
                  <a:moveTo>
                    <a:pt x="5149" y="49036"/>
                  </a:moveTo>
                  <a:lnTo>
                    <a:pt x="5149" y="49266"/>
                  </a:lnTo>
                  <a:lnTo>
                    <a:pt x="6077" y="49266"/>
                  </a:lnTo>
                  <a:lnTo>
                    <a:pt x="6077" y="49036"/>
                  </a:lnTo>
                  <a:close/>
                  <a:moveTo>
                    <a:pt x="7004" y="49036"/>
                  </a:moveTo>
                  <a:lnTo>
                    <a:pt x="7004" y="49266"/>
                  </a:lnTo>
                  <a:lnTo>
                    <a:pt x="7939" y="49266"/>
                  </a:lnTo>
                  <a:lnTo>
                    <a:pt x="7939" y="49036"/>
                  </a:lnTo>
                  <a:close/>
                  <a:moveTo>
                    <a:pt x="8867" y="49036"/>
                  </a:moveTo>
                  <a:lnTo>
                    <a:pt x="8867" y="49266"/>
                  </a:lnTo>
                  <a:lnTo>
                    <a:pt x="9795" y="49266"/>
                  </a:lnTo>
                  <a:lnTo>
                    <a:pt x="9795" y="49036"/>
                  </a:lnTo>
                  <a:close/>
                  <a:moveTo>
                    <a:pt x="10730" y="49036"/>
                  </a:moveTo>
                  <a:lnTo>
                    <a:pt x="10730" y="49266"/>
                  </a:lnTo>
                  <a:lnTo>
                    <a:pt x="11658" y="49266"/>
                  </a:lnTo>
                  <a:lnTo>
                    <a:pt x="11658" y="49036"/>
                  </a:lnTo>
                  <a:close/>
                  <a:moveTo>
                    <a:pt x="12585" y="49036"/>
                  </a:moveTo>
                  <a:lnTo>
                    <a:pt x="12585" y="49266"/>
                  </a:lnTo>
                  <a:lnTo>
                    <a:pt x="13520" y="49266"/>
                  </a:lnTo>
                  <a:lnTo>
                    <a:pt x="13520" y="49036"/>
                  </a:lnTo>
                  <a:close/>
                  <a:moveTo>
                    <a:pt x="14448" y="49036"/>
                  </a:moveTo>
                  <a:lnTo>
                    <a:pt x="14448" y="49266"/>
                  </a:lnTo>
                  <a:lnTo>
                    <a:pt x="15376" y="49266"/>
                  </a:lnTo>
                  <a:lnTo>
                    <a:pt x="15376" y="49036"/>
                  </a:lnTo>
                  <a:close/>
                  <a:moveTo>
                    <a:pt x="16283" y="49036"/>
                  </a:moveTo>
                  <a:lnTo>
                    <a:pt x="16283" y="49266"/>
                  </a:lnTo>
                  <a:lnTo>
                    <a:pt x="17211" y="49266"/>
                  </a:lnTo>
                  <a:lnTo>
                    <a:pt x="17211" y="49036"/>
                  </a:lnTo>
                  <a:close/>
                  <a:moveTo>
                    <a:pt x="18138" y="49036"/>
                  </a:moveTo>
                  <a:lnTo>
                    <a:pt x="18138" y="49266"/>
                  </a:lnTo>
                  <a:lnTo>
                    <a:pt x="19073" y="49266"/>
                  </a:lnTo>
                  <a:lnTo>
                    <a:pt x="19073" y="49036"/>
                  </a:lnTo>
                  <a:close/>
                  <a:moveTo>
                    <a:pt x="20001" y="49036"/>
                  </a:moveTo>
                  <a:lnTo>
                    <a:pt x="20001" y="49266"/>
                  </a:lnTo>
                  <a:lnTo>
                    <a:pt x="20929" y="49266"/>
                  </a:lnTo>
                  <a:lnTo>
                    <a:pt x="20929" y="49036"/>
                  </a:lnTo>
                  <a:close/>
                  <a:moveTo>
                    <a:pt x="21864" y="49036"/>
                  </a:moveTo>
                  <a:lnTo>
                    <a:pt x="21864" y="49266"/>
                  </a:lnTo>
                  <a:lnTo>
                    <a:pt x="22791" y="49266"/>
                  </a:lnTo>
                  <a:lnTo>
                    <a:pt x="22791" y="49036"/>
                  </a:lnTo>
                  <a:close/>
                  <a:moveTo>
                    <a:pt x="23719" y="49036"/>
                  </a:moveTo>
                  <a:lnTo>
                    <a:pt x="23719" y="49266"/>
                  </a:lnTo>
                  <a:lnTo>
                    <a:pt x="24654" y="49266"/>
                  </a:lnTo>
                  <a:lnTo>
                    <a:pt x="24654" y="49036"/>
                  </a:lnTo>
                  <a:close/>
                  <a:moveTo>
                    <a:pt x="25582" y="49036"/>
                  </a:moveTo>
                  <a:lnTo>
                    <a:pt x="25582" y="49266"/>
                  </a:lnTo>
                  <a:lnTo>
                    <a:pt x="26510" y="49266"/>
                  </a:lnTo>
                  <a:lnTo>
                    <a:pt x="26510" y="49036"/>
                  </a:lnTo>
                  <a:close/>
                  <a:moveTo>
                    <a:pt x="27445" y="49036"/>
                  </a:moveTo>
                  <a:lnTo>
                    <a:pt x="27445" y="49266"/>
                  </a:lnTo>
                  <a:lnTo>
                    <a:pt x="28372" y="49266"/>
                  </a:lnTo>
                  <a:lnTo>
                    <a:pt x="28372" y="49036"/>
                  </a:lnTo>
                  <a:close/>
                  <a:moveTo>
                    <a:pt x="29300" y="49036"/>
                  </a:moveTo>
                  <a:lnTo>
                    <a:pt x="29300" y="49266"/>
                  </a:lnTo>
                  <a:lnTo>
                    <a:pt x="30235" y="49266"/>
                  </a:lnTo>
                  <a:lnTo>
                    <a:pt x="30235" y="49036"/>
                  </a:lnTo>
                  <a:close/>
                  <a:moveTo>
                    <a:pt x="31163" y="49036"/>
                  </a:moveTo>
                  <a:lnTo>
                    <a:pt x="31163" y="49266"/>
                  </a:lnTo>
                  <a:lnTo>
                    <a:pt x="32063" y="49266"/>
                  </a:lnTo>
                  <a:lnTo>
                    <a:pt x="32063" y="49036"/>
                  </a:lnTo>
                  <a:close/>
                  <a:moveTo>
                    <a:pt x="32991" y="49036"/>
                  </a:moveTo>
                  <a:lnTo>
                    <a:pt x="32991" y="49266"/>
                  </a:lnTo>
                  <a:lnTo>
                    <a:pt x="33925" y="49266"/>
                  </a:lnTo>
                  <a:lnTo>
                    <a:pt x="33925" y="49036"/>
                  </a:lnTo>
                  <a:close/>
                  <a:moveTo>
                    <a:pt x="34853" y="49036"/>
                  </a:moveTo>
                  <a:lnTo>
                    <a:pt x="34853" y="49266"/>
                  </a:lnTo>
                  <a:lnTo>
                    <a:pt x="35781" y="49266"/>
                  </a:lnTo>
                  <a:lnTo>
                    <a:pt x="35781" y="49036"/>
                  </a:lnTo>
                  <a:close/>
                  <a:moveTo>
                    <a:pt x="36716" y="49036"/>
                  </a:moveTo>
                  <a:lnTo>
                    <a:pt x="36716" y="49266"/>
                  </a:lnTo>
                  <a:lnTo>
                    <a:pt x="37644" y="49266"/>
                  </a:lnTo>
                  <a:lnTo>
                    <a:pt x="37644" y="49036"/>
                  </a:lnTo>
                  <a:close/>
                  <a:moveTo>
                    <a:pt x="38571" y="49036"/>
                  </a:moveTo>
                  <a:lnTo>
                    <a:pt x="38571" y="49266"/>
                  </a:lnTo>
                  <a:lnTo>
                    <a:pt x="39506" y="49266"/>
                  </a:lnTo>
                  <a:lnTo>
                    <a:pt x="39506" y="49036"/>
                  </a:lnTo>
                  <a:close/>
                  <a:moveTo>
                    <a:pt x="40434" y="49036"/>
                  </a:moveTo>
                  <a:lnTo>
                    <a:pt x="40434" y="49266"/>
                  </a:lnTo>
                  <a:lnTo>
                    <a:pt x="41362" y="49266"/>
                  </a:lnTo>
                  <a:lnTo>
                    <a:pt x="41362" y="49036"/>
                  </a:lnTo>
                  <a:close/>
                  <a:moveTo>
                    <a:pt x="42297" y="49036"/>
                  </a:moveTo>
                  <a:lnTo>
                    <a:pt x="42297" y="49266"/>
                  </a:lnTo>
                  <a:lnTo>
                    <a:pt x="43225" y="49266"/>
                  </a:lnTo>
                  <a:lnTo>
                    <a:pt x="43225" y="490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406350" y="1389950"/>
              <a:ext cx="5950" cy="11725"/>
            </a:xfrm>
            <a:custGeom>
              <a:rect b="b" l="l" r="r" t="t"/>
              <a:pathLst>
                <a:path extrusionOk="0" h="469" w="238">
                  <a:moveTo>
                    <a:pt x="0" y="1"/>
                  </a:moveTo>
                  <a:lnTo>
                    <a:pt x="0" y="468"/>
                  </a:lnTo>
                  <a:lnTo>
                    <a:pt x="238" y="4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841525" y="3857075"/>
              <a:ext cx="5950" cy="24100"/>
            </a:xfrm>
            <a:custGeom>
              <a:rect b="b" l="l" r="r" t="t"/>
              <a:pathLst>
                <a:path extrusionOk="0" h="964" w="238">
                  <a:moveTo>
                    <a:pt x="0" y="0"/>
                  </a:moveTo>
                  <a:lnTo>
                    <a:pt x="0" y="963"/>
                  </a:lnTo>
                  <a:lnTo>
                    <a:pt x="237" y="96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41525" y="38105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36450" y="2740900"/>
              <a:ext cx="10325" cy="24075"/>
            </a:xfrm>
            <a:custGeom>
              <a:rect b="b" l="l" r="r" t="t"/>
              <a:pathLst>
                <a:path extrusionOk="0" h="963" w="413">
                  <a:moveTo>
                    <a:pt x="238" y="0"/>
                  </a:moveTo>
                  <a:lnTo>
                    <a:pt x="1" y="56"/>
                  </a:lnTo>
                  <a:cubicBezTo>
                    <a:pt x="91" y="349"/>
                    <a:pt x="147" y="642"/>
                    <a:pt x="175" y="963"/>
                  </a:cubicBezTo>
                  <a:lnTo>
                    <a:pt x="412" y="928"/>
                  </a:lnTo>
                  <a:cubicBezTo>
                    <a:pt x="350" y="614"/>
                    <a:pt x="322" y="293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41525" y="37175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841525" y="36246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841525" y="35780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841525" y="376412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817625" y="2697975"/>
              <a:ext cx="16775" cy="23400"/>
            </a:xfrm>
            <a:custGeom>
              <a:rect b="b" l="l" r="r" t="t"/>
              <a:pathLst>
                <a:path extrusionOk="0" h="936" w="671">
                  <a:moveTo>
                    <a:pt x="203" y="1"/>
                  </a:moveTo>
                  <a:lnTo>
                    <a:pt x="0" y="147"/>
                  </a:lnTo>
                  <a:cubicBezTo>
                    <a:pt x="175" y="378"/>
                    <a:pt x="349" y="643"/>
                    <a:pt x="468" y="936"/>
                  </a:cubicBezTo>
                  <a:lnTo>
                    <a:pt x="670" y="845"/>
                  </a:lnTo>
                  <a:cubicBezTo>
                    <a:pt x="551" y="552"/>
                    <a:pt x="377" y="266"/>
                    <a:pt x="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2841525" y="36709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2510150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2556725" y="2649325"/>
              <a:ext cx="22500" cy="5775"/>
            </a:xfrm>
            <a:custGeom>
              <a:rect b="b" l="l" r="r" t="t"/>
              <a:pathLst>
                <a:path extrusionOk="0" h="231" w="900">
                  <a:moveTo>
                    <a:pt x="0" y="1"/>
                  </a:moveTo>
                  <a:lnTo>
                    <a:pt x="0" y="231"/>
                  </a:lnTo>
                  <a:lnTo>
                    <a:pt x="900" y="23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2648975" y="2649325"/>
              <a:ext cx="23400" cy="5775"/>
            </a:xfrm>
            <a:custGeom>
              <a:rect b="b" l="l" r="r" t="t"/>
              <a:pathLst>
                <a:path extrusionOk="0" h="231" w="936">
                  <a:moveTo>
                    <a:pt x="0" y="1"/>
                  </a:moveTo>
                  <a:lnTo>
                    <a:pt x="0" y="231"/>
                  </a:lnTo>
                  <a:lnTo>
                    <a:pt x="935" y="23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2602575" y="2649325"/>
              <a:ext cx="23225" cy="5775"/>
            </a:xfrm>
            <a:custGeom>
              <a:rect b="b" l="l" r="r" t="t"/>
              <a:pathLst>
                <a:path extrusionOk="0" h="231" w="929">
                  <a:moveTo>
                    <a:pt x="1" y="1"/>
                  </a:moveTo>
                  <a:lnTo>
                    <a:pt x="1" y="231"/>
                  </a:lnTo>
                  <a:lnTo>
                    <a:pt x="929" y="231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2695550" y="2648625"/>
              <a:ext cx="23200" cy="6475"/>
            </a:xfrm>
            <a:custGeom>
              <a:rect b="b" l="l" r="r" t="t"/>
              <a:pathLst>
                <a:path extrusionOk="0" h="259" w="928">
                  <a:moveTo>
                    <a:pt x="753" y="1"/>
                  </a:moveTo>
                  <a:cubicBezTo>
                    <a:pt x="670" y="1"/>
                    <a:pt x="607" y="29"/>
                    <a:pt x="607" y="29"/>
                  </a:cubicBezTo>
                  <a:lnTo>
                    <a:pt x="0" y="29"/>
                  </a:lnTo>
                  <a:lnTo>
                    <a:pt x="0" y="259"/>
                  </a:lnTo>
                  <a:lnTo>
                    <a:pt x="607" y="259"/>
                  </a:lnTo>
                  <a:cubicBezTo>
                    <a:pt x="607" y="259"/>
                    <a:pt x="670" y="231"/>
                    <a:pt x="753" y="231"/>
                  </a:cubicBezTo>
                  <a:cubicBezTo>
                    <a:pt x="816" y="231"/>
                    <a:pt x="872" y="231"/>
                    <a:pt x="928" y="259"/>
                  </a:cubicBezTo>
                  <a:lnTo>
                    <a:pt x="928" y="29"/>
                  </a:lnTo>
                  <a:cubicBezTo>
                    <a:pt x="872" y="1"/>
                    <a:pt x="816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741225" y="2651600"/>
              <a:ext cx="24100" cy="11525"/>
            </a:xfrm>
            <a:custGeom>
              <a:rect b="b" l="l" r="r" t="t"/>
              <a:pathLst>
                <a:path extrusionOk="0" h="461" w="964">
                  <a:moveTo>
                    <a:pt x="64" y="0"/>
                  </a:moveTo>
                  <a:lnTo>
                    <a:pt x="1" y="231"/>
                  </a:lnTo>
                  <a:cubicBezTo>
                    <a:pt x="322" y="286"/>
                    <a:pt x="615" y="349"/>
                    <a:pt x="908" y="461"/>
                  </a:cubicBezTo>
                  <a:lnTo>
                    <a:pt x="964" y="231"/>
                  </a:lnTo>
                  <a:cubicBezTo>
                    <a:pt x="671" y="140"/>
                    <a:pt x="384" y="56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784125" y="2667475"/>
              <a:ext cx="22525" cy="17450"/>
            </a:xfrm>
            <a:custGeom>
              <a:rect b="b" l="l" r="r" t="t"/>
              <a:pathLst>
                <a:path extrusionOk="0" h="698" w="901">
                  <a:moveTo>
                    <a:pt x="120" y="0"/>
                  </a:moveTo>
                  <a:lnTo>
                    <a:pt x="1" y="202"/>
                  </a:lnTo>
                  <a:cubicBezTo>
                    <a:pt x="266" y="349"/>
                    <a:pt x="524" y="523"/>
                    <a:pt x="726" y="698"/>
                  </a:cubicBezTo>
                  <a:lnTo>
                    <a:pt x="901" y="523"/>
                  </a:lnTo>
                  <a:cubicBezTo>
                    <a:pt x="671" y="321"/>
                    <a:pt x="413" y="147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841525" y="29276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841525" y="2974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841525" y="302062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2841525" y="3113775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2841525" y="30672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2841525" y="27881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2841525" y="2834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841525" y="35314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841525" y="28811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841525" y="334625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841525" y="3392800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1"/>
                  </a:moveTo>
                  <a:lnTo>
                    <a:pt x="0" y="929"/>
                  </a:lnTo>
                  <a:lnTo>
                    <a:pt x="237" y="929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841525" y="343920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2841525" y="3160150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6"/>
                  </a:lnTo>
                  <a:lnTo>
                    <a:pt x="237" y="93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841525" y="348507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841525" y="3206725"/>
              <a:ext cx="5950" cy="23225"/>
            </a:xfrm>
            <a:custGeom>
              <a:rect b="b" l="l" r="r" t="t"/>
              <a:pathLst>
                <a:path extrusionOk="0" h="929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2841525" y="3253300"/>
              <a:ext cx="5950" cy="23200"/>
            </a:xfrm>
            <a:custGeom>
              <a:rect b="b" l="l" r="r" t="t"/>
              <a:pathLst>
                <a:path extrusionOk="0" h="928" w="238">
                  <a:moveTo>
                    <a:pt x="0" y="0"/>
                  </a:moveTo>
                  <a:lnTo>
                    <a:pt x="0" y="928"/>
                  </a:lnTo>
                  <a:lnTo>
                    <a:pt x="237" y="92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841525" y="3299675"/>
              <a:ext cx="5950" cy="23400"/>
            </a:xfrm>
            <a:custGeom>
              <a:rect b="b" l="l" r="r" t="t"/>
              <a:pathLst>
                <a:path extrusionOk="0" h="936" w="238">
                  <a:moveTo>
                    <a:pt x="0" y="1"/>
                  </a:moveTo>
                  <a:lnTo>
                    <a:pt x="0" y="935"/>
                  </a:lnTo>
                  <a:lnTo>
                    <a:pt x="237" y="935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2841525" y="3902075"/>
              <a:ext cx="5950" cy="11700"/>
            </a:xfrm>
            <a:custGeom>
              <a:rect b="b" l="l" r="r" t="t"/>
              <a:pathLst>
                <a:path extrusionOk="0" h="468" w="238">
                  <a:moveTo>
                    <a:pt x="0" y="0"/>
                  </a:moveTo>
                  <a:lnTo>
                    <a:pt x="0" y="468"/>
                  </a:lnTo>
                  <a:lnTo>
                    <a:pt x="237" y="468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6"/>
          <p:cNvGrpSpPr/>
          <p:nvPr/>
        </p:nvGrpSpPr>
        <p:grpSpPr>
          <a:xfrm>
            <a:off x="8243439" y="4320295"/>
            <a:ext cx="374657" cy="463150"/>
            <a:chOff x="8243489" y="4050570"/>
            <a:chExt cx="374657" cy="463150"/>
          </a:xfrm>
        </p:grpSpPr>
        <p:sp>
          <p:nvSpPr>
            <p:cNvPr id="510" name="Google Shape;510;p6"/>
            <p:cNvSpPr/>
            <p:nvPr/>
          </p:nvSpPr>
          <p:spPr>
            <a:xfrm>
              <a:off x="8243489" y="4051225"/>
              <a:ext cx="374657" cy="461828"/>
            </a:xfrm>
            <a:custGeom>
              <a:rect b="b" l="l" r="r" t="t"/>
              <a:pathLst>
                <a:path extrusionOk="0" h="132900" w="107815">
                  <a:moveTo>
                    <a:pt x="53908" y="30499"/>
                  </a:moveTo>
                  <a:cubicBezTo>
                    <a:pt x="65243" y="30499"/>
                    <a:pt x="74444" y="39725"/>
                    <a:pt x="74444" y="51162"/>
                  </a:cubicBezTo>
                  <a:cubicBezTo>
                    <a:pt x="74444" y="62472"/>
                    <a:pt x="65243" y="71698"/>
                    <a:pt x="53908" y="71698"/>
                  </a:cubicBezTo>
                  <a:cubicBezTo>
                    <a:pt x="42572" y="71698"/>
                    <a:pt x="33372" y="62472"/>
                    <a:pt x="33372" y="51162"/>
                  </a:cubicBezTo>
                  <a:cubicBezTo>
                    <a:pt x="33372" y="39725"/>
                    <a:pt x="42572" y="30499"/>
                    <a:pt x="53908" y="30499"/>
                  </a:cubicBezTo>
                  <a:close/>
                  <a:moveTo>
                    <a:pt x="53908" y="0"/>
                  </a:moveTo>
                  <a:cubicBezTo>
                    <a:pt x="24146" y="0"/>
                    <a:pt x="1" y="24145"/>
                    <a:pt x="1" y="53907"/>
                  </a:cubicBezTo>
                  <a:cubicBezTo>
                    <a:pt x="1" y="72867"/>
                    <a:pt x="9125" y="89489"/>
                    <a:pt x="19800" y="102629"/>
                  </a:cubicBezTo>
                  <a:cubicBezTo>
                    <a:pt x="35176" y="121462"/>
                    <a:pt x="53908" y="132899"/>
                    <a:pt x="53908" y="132899"/>
                  </a:cubicBezTo>
                  <a:cubicBezTo>
                    <a:pt x="53908" y="132899"/>
                    <a:pt x="107815" y="101460"/>
                    <a:pt x="107815" y="53907"/>
                  </a:cubicBezTo>
                  <a:cubicBezTo>
                    <a:pt x="107815" y="49993"/>
                    <a:pt x="107383" y="46282"/>
                    <a:pt x="106646" y="42571"/>
                  </a:cubicBezTo>
                  <a:cubicBezTo>
                    <a:pt x="101461" y="18223"/>
                    <a:pt x="79857" y="0"/>
                    <a:pt x="53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8244307" y="4050570"/>
              <a:ext cx="257600" cy="463150"/>
            </a:xfrm>
            <a:custGeom>
              <a:rect b="b" l="l" r="r" t="t"/>
              <a:pathLst>
                <a:path extrusionOk="0" h="18526" w="10304">
                  <a:moveTo>
                    <a:pt x="10304" y="569"/>
                  </a:moveTo>
                  <a:cubicBezTo>
                    <a:pt x="10352" y="391"/>
                    <a:pt x="7780" y="-157"/>
                    <a:pt x="6521" y="43"/>
                  </a:cubicBezTo>
                  <a:cubicBezTo>
                    <a:pt x="5262" y="243"/>
                    <a:pt x="3802" y="856"/>
                    <a:pt x="2749" y="1767"/>
                  </a:cubicBezTo>
                  <a:cubicBezTo>
                    <a:pt x="1697" y="2678"/>
                    <a:pt x="575" y="4056"/>
                    <a:pt x="206" y="5509"/>
                  </a:cubicBezTo>
                  <a:cubicBezTo>
                    <a:pt x="-163" y="6962"/>
                    <a:pt x="-24" y="8869"/>
                    <a:pt x="533" y="10485"/>
                  </a:cubicBezTo>
                  <a:cubicBezTo>
                    <a:pt x="1090" y="12102"/>
                    <a:pt x="2383" y="13868"/>
                    <a:pt x="3548" y="15208"/>
                  </a:cubicBezTo>
                  <a:cubicBezTo>
                    <a:pt x="4713" y="16548"/>
                    <a:pt x="7296" y="18466"/>
                    <a:pt x="7523" y="18525"/>
                  </a:cubicBezTo>
                  <a:cubicBezTo>
                    <a:pt x="7750" y="18584"/>
                    <a:pt x="5678" y="16542"/>
                    <a:pt x="4908" y="15561"/>
                  </a:cubicBezTo>
                  <a:cubicBezTo>
                    <a:pt x="4138" y="14580"/>
                    <a:pt x="3455" y="13897"/>
                    <a:pt x="2903" y="12640"/>
                  </a:cubicBezTo>
                  <a:cubicBezTo>
                    <a:pt x="2351" y="11383"/>
                    <a:pt x="1592" y="9536"/>
                    <a:pt x="1595" y="8020"/>
                  </a:cubicBezTo>
                  <a:cubicBezTo>
                    <a:pt x="1598" y="6504"/>
                    <a:pt x="2149" y="4697"/>
                    <a:pt x="2922" y="3546"/>
                  </a:cubicBezTo>
                  <a:cubicBezTo>
                    <a:pt x="3696" y="2395"/>
                    <a:pt x="5006" y="1609"/>
                    <a:pt x="6236" y="1113"/>
                  </a:cubicBezTo>
                  <a:cubicBezTo>
                    <a:pt x="7466" y="617"/>
                    <a:pt x="10257" y="747"/>
                    <a:pt x="10304" y="569"/>
                  </a:cubicBezTo>
                  <a:close/>
                </a:path>
              </a:pathLst>
            </a:custGeom>
            <a:solidFill>
              <a:srgbClr val="8162A7">
                <a:alpha val="45910"/>
              </a:srgbClr>
            </a:solidFill>
            <a:ln>
              <a:noFill/>
            </a:ln>
          </p:spPr>
        </p:sp>
      </p:grpSp>
      <p:grpSp>
        <p:nvGrpSpPr>
          <p:cNvPr id="512" name="Google Shape;512;p6"/>
          <p:cNvGrpSpPr/>
          <p:nvPr/>
        </p:nvGrpSpPr>
        <p:grpSpPr>
          <a:xfrm>
            <a:off x="366588" y="4512987"/>
            <a:ext cx="514249" cy="630515"/>
            <a:chOff x="366588" y="4512987"/>
            <a:chExt cx="514249" cy="630515"/>
          </a:xfrm>
        </p:grpSpPr>
        <p:grpSp>
          <p:nvGrpSpPr>
            <p:cNvPr id="513" name="Google Shape;513;p6"/>
            <p:cNvGrpSpPr/>
            <p:nvPr/>
          </p:nvGrpSpPr>
          <p:grpSpPr>
            <a:xfrm>
              <a:off x="366588" y="4512987"/>
              <a:ext cx="347653" cy="630515"/>
              <a:chOff x="3816307" y="2352225"/>
              <a:chExt cx="1213027" cy="2199981"/>
            </a:xfrm>
          </p:grpSpPr>
          <p:sp>
            <p:nvSpPr>
              <p:cNvPr id="514" name="Google Shape;514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6"/>
            <p:cNvGrpSpPr/>
            <p:nvPr/>
          </p:nvGrpSpPr>
          <p:grpSpPr>
            <a:xfrm>
              <a:off x="714046" y="4839586"/>
              <a:ext cx="166791" cy="302717"/>
              <a:chOff x="3816307" y="2352225"/>
              <a:chExt cx="1213027" cy="2199981"/>
            </a:xfrm>
          </p:grpSpPr>
          <p:sp>
            <p:nvSpPr>
              <p:cNvPr id="518" name="Google Shape;518;p6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1" name="Google Shape;521;p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"/>
          <p:cNvSpPr txBox="1"/>
          <p:nvPr>
            <p:ph type="title"/>
          </p:nvPr>
        </p:nvSpPr>
        <p:spPr>
          <a:xfrm>
            <a:off x="1032800" y="1028200"/>
            <a:ext cx="332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7"/>
          <p:cNvSpPr txBox="1"/>
          <p:nvPr>
            <p:ph idx="1" type="subTitle"/>
          </p:nvPr>
        </p:nvSpPr>
        <p:spPr>
          <a:xfrm>
            <a:off x="1032800" y="1600900"/>
            <a:ext cx="33270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5" name="Google Shape;525;p7"/>
          <p:cNvSpPr/>
          <p:nvPr>
            <p:ph idx="2" type="pic"/>
          </p:nvPr>
        </p:nvSpPr>
        <p:spPr>
          <a:xfrm rot="573118">
            <a:off x="5391556" y="1391138"/>
            <a:ext cx="1513179" cy="2622381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6" name="Google Shape;526;p7"/>
          <p:cNvGrpSpPr/>
          <p:nvPr/>
        </p:nvGrpSpPr>
        <p:grpSpPr>
          <a:xfrm>
            <a:off x="544013" y="4513064"/>
            <a:ext cx="750012" cy="630423"/>
            <a:chOff x="1507450" y="3919292"/>
            <a:chExt cx="953486" cy="801453"/>
          </a:xfrm>
        </p:grpSpPr>
        <p:grpSp>
          <p:nvGrpSpPr>
            <p:cNvPr id="527" name="Google Shape;527;p7"/>
            <p:cNvGrpSpPr/>
            <p:nvPr/>
          </p:nvGrpSpPr>
          <p:grpSpPr>
            <a:xfrm>
              <a:off x="1806988" y="3919292"/>
              <a:ext cx="441906" cy="801453"/>
              <a:chOff x="3816307" y="2352225"/>
              <a:chExt cx="1213027" cy="2199981"/>
            </a:xfrm>
          </p:grpSpPr>
          <p:sp>
            <p:nvSpPr>
              <p:cNvPr id="528" name="Google Shape;528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2248899" y="4334549"/>
              <a:ext cx="212037" cy="384777"/>
              <a:chOff x="3816307" y="2352225"/>
              <a:chExt cx="1213027" cy="2199981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3816307" y="2353110"/>
                <a:ext cx="1213027" cy="1210194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4199402" y="2832867"/>
                <a:ext cx="361854" cy="1719340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4331999" y="2352225"/>
                <a:ext cx="697331" cy="1211079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7"/>
            <p:cNvGrpSpPr/>
            <p:nvPr/>
          </p:nvGrpSpPr>
          <p:grpSpPr>
            <a:xfrm>
              <a:off x="1507450" y="4205080"/>
              <a:ext cx="212025" cy="514245"/>
              <a:chOff x="3816313" y="1611982"/>
              <a:chExt cx="1212958" cy="2940225"/>
            </a:xfrm>
          </p:grpSpPr>
          <p:sp>
            <p:nvSpPr>
              <p:cNvPr id="536" name="Google Shape;536;p7"/>
              <p:cNvSpPr/>
              <p:nvPr/>
            </p:nvSpPr>
            <p:spPr>
              <a:xfrm>
                <a:off x="3816313" y="1613408"/>
                <a:ext cx="1212958" cy="1949969"/>
              </a:xfrm>
              <a:custGeom>
                <a:rect b="b" l="l" r="r" t="t"/>
                <a:pathLst>
                  <a:path extrusionOk="0" h="6836" w="6852">
                    <a:moveTo>
                      <a:pt x="3422" y="1"/>
                    </a:moveTo>
                    <a:cubicBezTo>
                      <a:pt x="1540" y="1"/>
                      <a:pt x="14" y="1519"/>
                      <a:pt x="1" y="3404"/>
                    </a:cubicBezTo>
                    <a:cubicBezTo>
                      <a:pt x="1" y="5299"/>
                      <a:pt x="1524" y="6836"/>
                      <a:pt x="3420" y="6836"/>
                    </a:cubicBezTo>
                    <a:cubicBezTo>
                      <a:pt x="3430" y="6836"/>
                      <a:pt x="3440" y="6836"/>
                      <a:pt x="3450" y="6836"/>
                    </a:cubicBezTo>
                    <a:cubicBezTo>
                      <a:pt x="5316" y="6836"/>
                      <a:pt x="6836" y="5315"/>
                      <a:pt x="6852" y="3433"/>
                    </a:cubicBezTo>
                    <a:cubicBezTo>
                      <a:pt x="6852" y="1540"/>
                      <a:pt x="5326" y="1"/>
                      <a:pt x="3446" y="1"/>
                    </a:cubicBezTo>
                    <a:cubicBezTo>
                      <a:pt x="3438" y="1"/>
                      <a:pt x="3430" y="1"/>
                      <a:pt x="3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4199464" y="2602232"/>
                <a:ext cx="351972" cy="1949975"/>
              </a:xfrm>
              <a:custGeom>
                <a:rect b="b" l="l" r="r" t="t"/>
                <a:pathLst>
                  <a:path extrusionOk="0" h="9712" w="2044">
                    <a:moveTo>
                      <a:pt x="1187" y="1"/>
                    </a:moveTo>
                    <a:lnTo>
                      <a:pt x="929" y="3420"/>
                    </a:lnTo>
                    <a:lnTo>
                      <a:pt x="14" y="2262"/>
                    </a:lnTo>
                    <a:lnTo>
                      <a:pt x="1" y="2276"/>
                    </a:lnTo>
                    <a:lnTo>
                      <a:pt x="900" y="3815"/>
                    </a:lnTo>
                    <a:lnTo>
                      <a:pt x="736" y="9712"/>
                    </a:lnTo>
                    <a:lnTo>
                      <a:pt x="1635" y="9712"/>
                    </a:lnTo>
                    <a:lnTo>
                      <a:pt x="1364" y="1854"/>
                    </a:lnTo>
                    <a:lnTo>
                      <a:pt x="2044" y="1020"/>
                    </a:lnTo>
                    <a:lnTo>
                      <a:pt x="2031" y="1007"/>
                    </a:lnTo>
                    <a:lnTo>
                      <a:pt x="1351" y="1648"/>
                    </a:lnTo>
                    <a:lnTo>
                      <a:pt x="1240" y="14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4331976" y="1611982"/>
                <a:ext cx="697292" cy="1951395"/>
              </a:xfrm>
              <a:custGeom>
                <a:rect b="b" l="l" r="r" t="t"/>
                <a:pathLst>
                  <a:path extrusionOk="0" h="6841" w="3939">
                    <a:moveTo>
                      <a:pt x="383" y="1"/>
                    </a:moveTo>
                    <a:cubicBezTo>
                      <a:pt x="248" y="1"/>
                      <a:pt x="120" y="13"/>
                      <a:pt x="0" y="32"/>
                    </a:cubicBezTo>
                    <a:cubicBezTo>
                      <a:pt x="1651" y="290"/>
                      <a:pt x="2903" y="1722"/>
                      <a:pt x="2903" y="3438"/>
                    </a:cubicBezTo>
                    <a:cubicBezTo>
                      <a:pt x="2890" y="5141"/>
                      <a:pt x="1635" y="6556"/>
                      <a:pt x="0" y="6801"/>
                    </a:cubicBezTo>
                    <a:cubicBezTo>
                      <a:pt x="164" y="6828"/>
                      <a:pt x="327" y="6841"/>
                      <a:pt x="507" y="6841"/>
                    </a:cubicBezTo>
                    <a:cubicBezTo>
                      <a:pt x="517" y="6841"/>
                      <a:pt x="527" y="6841"/>
                      <a:pt x="537" y="6841"/>
                    </a:cubicBezTo>
                    <a:cubicBezTo>
                      <a:pt x="2403" y="6841"/>
                      <a:pt x="3923" y="5320"/>
                      <a:pt x="3939" y="3438"/>
                    </a:cubicBezTo>
                    <a:cubicBezTo>
                      <a:pt x="3939" y="1545"/>
                      <a:pt x="2413" y="6"/>
                      <a:pt x="533" y="6"/>
                    </a:cubicBezTo>
                    <a:cubicBezTo>
                      <a:pt x="482" y="2"/>
                      <a:pt x="432" y="1"/>
                      <a:pt x="383" y="1"/>
                    </a:cubicBezTo>
                    <a:close/>
                  </a:path>
                </a:pathLst>
              </a:custGeom>
              <a:solidFill>
                <a:srgbClr val="473A50">
                  <a:alpha val="434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vmFHi_B8BpNeNVm5yWQITTPKpnIOkCX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rcBXE96uFoRUhxDDhQLw26NaPOIcNVAe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su78qL_1vZTFBPHYESuUxHzz7Tjopo2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5"/>
          <p:cNvSpPr txBox="1"/>
          <p:nvPr>
            <p:ph type="ctrTitle"/>
          </p:nvPr>
        </p:nvSpPr>
        <p:spPr>
          <a:xfrm>
            <a:off x="473250" y="445800"/>
            <a:ext cx="53772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停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停不累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成果報告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81" name="Google Shape;1981;p25"/>
          <p:cNvSpPr txBox="1"/>
          <p:nvPr>
            <p:ph idx="1" type="subTitle"/>
          </p:nvPr>
        </p:nvSpPr>
        <p:spPr>
          <a:xfrm>
            <a:off x="713225" y="3064025"/>
            <a:ext cx="50163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Impact"/>
                <a:ea typeface="Impact"/>
                <a:cs typeface="Impact"/>
                <a:sym typeface="Impact"/>
              </a:rPr>
              <a:t>第9組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Impact"/>
                <a:ea typeface="Impact"/>
                <a:cs typeface="Impact"/>
                <a:sym typeface="Impact"/>
              </a:rPr>
              <a:t>林耕澤 周映辰 黃昱銓 羅文璟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1982" name="Google Shape;1982;p25"/>
          <p:cNvGrpSpPr/>
          <p:nvPr/>
        </p:nvGrpSpPr>
        <p:grpSpPr>
          <a:xfrm>
            <a:off x="713181" y="582145"/>
            <a:ext cx="11949696" cy="4976633"/>
            <a:chOff x="713181" y="582145"/>
            <a:chExt cx="11949696" cy="4976633"/>
          </a:xfrm>
        </p:grpSpPr>
        <p:grpSp>
          <p:nvGrpSpPr>
            <p:cNvPr id="1983" name="Google Shape;1983;p25"/>
            <p:cNvGrpSpPr/>
            <p:nvPr/>
          </p:nvGrpSpPr>
          <p:grpSpPr>
            <a:xfrm>
              <a:off x="6279940" y="582145"/>
              <a:ext cx="6382937" cy="1623549"/>
              <a:chOff x="6371290" y="314120"/>
              <a:chExt cx="6382937" cy="1623549"/>
            </a:xfrm>
          </p:grpSpPr>
          <p:sp>
            <p:nvSpPr>
              <p:cNvPr id="1984" name="Google Shape;1984;p25"/>
              <p:cNvSpPr/>
              <p:nvPr/>
            </p:nvSpPr>
            <p:spPr>
              <a:xfrm flipH="1" rot="-5400000">
                <a:off x="8750984" y="-2065574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rotWithShape="0" algn="bl" dir="6660000" dist="57150">
                  <a:srgbClr val="553868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5" name="Google Shape;1985;p2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1986" name="Google Shape;1986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7" name="Google Shape;1987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5" name="Google Shape;1995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6" name="Google Shape;1996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70" name="Google Shape;2070;p2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071" name="Google Shape;2071;p2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rotWithShape="0" algn="bl" dir="6300000" dist="57150">
                  <a:srgbClr val="553868">
                    <a:alpha val="3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2" name="Google Shape;2072;p2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073" name="Google Shape;2073;p2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2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2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2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2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2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2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2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2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2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2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2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2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2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2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2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2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2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2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2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2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2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2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2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2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8" name="Google Shape;2108;p2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9" name="Google Shape;2109;p2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0" name="Google Shape;2110;p2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1" name="Google Shape;2111;p2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2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2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1" name="Google Shape;2131;p2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2" name="Google Shape;2132;p2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3" name="Google Shape;2133;p2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4" name="Google Shape;2134;p2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5" name="Google Shape;2135;p2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2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2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8" name="Google Shape;2138;p2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9" name="Google Shape;2139;p2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2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2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2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2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2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2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2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2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2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2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2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2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2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2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2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57" name="Google Shape;2157;p25"/>
          <p:cNvGrpSpPr/>
          <p:nvPr/>
        </p:nvGrpSpPr>
        <p:grpSpPr>
          <a:xfrm>
            <a:off x="5487910" y="582148"/>
            <a:ext cx="2400229" cy="4155980"/>
            <a:chOff x="5496723" y="582148"/>
            <a:chExt cx="2400229" cy="4155980"/>
          </a:xfrm>
        </p:grpSpPr>
        <p:grpSp>
          <p:nvGrpSpPr>
            <p:cNvPr id="2158" name="Google Shape;2158;p2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159" name="Google Shape;2159;p2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rgbClr val="816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2" name="Google Shape;2162;p2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報告囉</a:t>
              </a:r>
              <a:r>
                <a:rPr b="1" lang="zh-TW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!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163" name="Google Shape;2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4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未來展望</a:t>
            </a:r>
            <a:endParaRPr/>
          </a:p>
        </p:txBody>
      </p:sp>
      <p:sp>
        <p:nvSpPr>
          <p:cNvPr id="2280" name="Google Shape;2280;p34"/>
          <p:cNvSpPr txBox="1"/>
          <p:nvPr>
            <p:ph idx="1" type="body"/>
          </p:nvPr>
        </p:nvSpPr>
        <p:spPr>
          <a:xfrm>
            <a:off x="678600" y="1158867"/>
            <a:ext cx="77040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網頁增加BGM(音樂已經做好了還沒放上去)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Google地圖問題修正</a:t>
            </a:r>
            <a:endParaRPr b="1" sz="24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zh-TW" sz="2400"/>
              <a:t>網頁美化</a:t>
            </a:r>
            <a:endParaRPr b="1" sz="24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zh-TW" sz="2400"/>
              <a:t>停車場繳費功能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思考新功能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281" name="Google Shape;2281;p34" title="停停不累刪減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175" y="1229700"/>
            <a:ext cx="415200" cy="4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2" name="Google Shape;2282;p34"/>
          <p:cNvPicPr preferRelativeResize="0"/>
          <p:nvPr/>
        </p:nvPicPr>
        <p:blipFill rotWithShape="1">
          <a:blip r:embed="rId5">
            <a:alphaModFix/>
          </a:blip>
          <a:srcRect b="5767" l="0" r="0" t="0"/>
          <a:stretch/>
        </p:blipFill>
        <p:spPr>
          <a:xfrm>
            <a:off x="4980850" y="2369150"/>
            <a:ext cx="2204325" cy="21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35"/>
          <p:cNvSpPr txBox="1"/>
          <p:nvPr>
            <p:ph type="ctrTitle"/>
          </p:nvPr>
        </p:nvSpPr>
        <p:spPr>
          <a:xfrm>
            <a:off x="473250" y="445800"/>
            <a:ext cx="5377200" cy="24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Thank you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288" name="Google Shape;2288;p35"/>
          <p:cNvGrpSpPr/>
          <p:nvPr/>
        </p:nvGrpSpPr>
        <p:grpSpPr>
          <a:xfrm>
            <a:off x="713181" y="582145"/>
            <a:ext cx="11949696" cy="4976633"/>
            <a:chOff x="713181" y="582145"/>
            <a:chExt cx="11949696" cy="4976633"/>
          </a:xfrm>
        </p:grpSpPr>
        <p:grpSp>
          <p:nvGrpSpPr>
            <p:cNvPr id="2289" name="Google Shape;2289;p35"/>
            <p:cNvGrpSpPr/>
            <p:nvPr/>
          </p:nvGrpSpPr>
          <p:grpSpPr>
            <a:xfrm>
              <a:off x="6279940" y="582145"/>
              <a:ext cx="6382937" cy="1623549"/>
              <a:chOff x="6371290" y="314120"/>
              <a:chExt cx="6382937" cy="1623549"/>
            </a:xfrm>
          </p:grpSpPr>
          <p:sp>
            <p:nvSpPr>
              <p:cNvPr id="2290" name="Google Shape;2290;p35"/>
              <p:cNvSpPr/>
              <p:nvPr/>
            </p:nvSpPr>
            <p:spPr>
              <a:xfrm flipH="1" rot="-5400000">
                <a:off x="8750984" y="-2065574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rotWithShape="0" algn="bl" dir="6660000" dist="57150">
                  <a:srgbClr val="553868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1" name="Google Shape;2291;p35"/>
              <p:cNvGrpSpPr/>
              <p:nvPr/>
            </p:nvGrpSpPr>
            <p:grpSpPr>
              <a:xfrm flipH="1" rot="-5400000">
                <a:off x="8817700" y="-1773617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292" name="Google Shape;2292;p3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3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3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3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3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3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3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9" name="Google Shape;2299;p3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3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3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3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3" name="Google Shape;2303;p3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4" name="Google Shape;2304;p3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3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3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7" name="Google Shape;2307;p3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8" name="Google Shape;2308;p3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3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3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1" name="Google Shape;2311;p3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2" name="Google Shape;2312;p3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3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3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5" name="Google Shape;2315;p3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6" name="Google Shape;2316;p3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3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3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9" name="Google Shape;2319;p3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0" name="Google Shape;2320;p3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1" name="Google Shape;2321;p3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2" name="Google Shape;2322;p3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3" name="Google Shape;2323;p3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4" name="Google Shape;2324;p3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5" name="Google Shape;2325;p3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6" name="Google Shape;2326;p3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3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3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3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0" name="Google Shape;2330;p3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1" name="Google Shape;2331;p3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2" name="Google Shape;2332;p3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3" name="Google Shape;2333;p3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4" name="Google Shape;2334;p3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3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6" name="Google Shape;2336;p3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7" name="Google Shape;2337;p3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8" name="Google Shape;2338;p3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9" name="Google Shape;2339;p3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0" name="Google Shape;2340;p3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3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2" name="Google Shape;2342;p3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3" name="Google Shape;2343;p3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4" name="Google Shape;2344;p3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5" name="Google Shape;2345;p3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6" name="Google Shape;2346;p3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7" name="Google Shape;2347;p3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8" name="Google Shape;2348;p3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9" name="Google Shape;2349;p3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0" name="Google Shape;2350;p3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1" name="Google Shape;2351;p3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3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3" name="Google Shape;2353;p3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4" name="Google Shape;2354;p3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5" name="Google Shape;2355;p3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6" name="Google Shape;2356;p3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7" name="Google Shape;2357;p3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8" name="Google Shape;2358;p3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9" name="Google Shape;2359;p3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0" name="Google Shape;2360;p3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1" name="Google Shape;2361;p3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2" name="Google Shape;2362;p3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3" name="Google Shape;2363;p3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4" name="Google Shape;2364;p3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5" name="Google Shape;2365;p3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6" name="Google Shape;2366;p3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7" name="Google Shape;2367;p3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8" name="Google Shape;2368;p3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9" name="Google Shape;2369;p3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0" name="Google Shape;2370;p3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1" name="Google Shape;2371;p3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2" name="Google Shape;2372;p3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3" name="Google Shape;2373;p3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4" name="Google Shape;2374;p3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5" name="Google Shape;2375;p3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D4C7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76" name="Google Shape;2376;p35"/>
            <p:cNvGrpSpPr/>
            <p:nvPr/>
          </p:nvGrpSpPr>
          <p:grpSpPr>
            <a:xfrm>
              <a:off x="713181" y="3935229"/>
              <a:ext cx="6382937" cy="1623549"/>
              <a:chOff x="713181" y="3935229"/>
              <a:chExt cx="6382937" cy="1623549"/>
            </a:xfrm>
          </p:grpSpPr>
          <p:sp>
            <p:nvSpPr>
              <p:cNvPr id="2377" name="Google Shape;2377;p35"/>
              <p:cNvSpPr/>
              <p:nvPr/>
            </p:nvSpPr>
            <p:spPr>
              <a:xfrm flipH="1" rot="5400000">
                <a:off x="3092875" y="1555535"/>
                <a:ext cx="1623549" cy="6382937"/>
              </a:xfrm>
              <a:custGeom>
                <a:rect b="b" l="l" r="r" t="t"/>
                <a:pathLst>
                  <a:path extrusionOk="0" h="44059" w="12220">
                    <a:moveTo>
                      <a:pt x="9359" y="0"/>
                    </a:moveTo>
                    <a:lnTo>
                      <a:pt x="9359" y="18593"/>
                    </a:lnTo>
                    <a:lnTo>
                      <a:pt x="9359" y="27156"/>
                    </a:lnTo>
                    <a:cubicBezTo>
                      <a:pt x="9359" y="27621"/>
                      <a:pt x="9003" y="28003"/>
                      <a:pt x="8568" y="28055"/>
                    </a:cubicBezTo>
                    <a:lnTo>
                      <a:pt x="8444" y="28055"/>
                    </a:lnTo>
                    <a:cubicBezTo>
                      <a:pt x="7940" y="28055"/>
                      <a:pt x="7532" y="27647"/>
                      <a:pt x="7532" y="27156"/>
                    </a:cubicBezTo>
                    <a:lnTo>
                      <a:pt x="7532" y="18168"/>
                    </a:lnTo>
                    <a:cubicBezTo>
                      <a:pt x="7532" y="16099"/>
                      <a:pt x="5845" y="14409"/>
                      <a:pt x="3773" y="14409"/>
                    </a:cubicBezTo>
                    <a:cubicBezTo>
                      <a:pt x="1704" y="14409"/>
                      <a:pt x="1" y="16099"/>
                      <a:pt x="1" y="18168"/>
                    </a:cubicBezTo>
                    <a:lnTo>
                      <a:pt x="1" y="30141"/>
                    </a:lnTo>
                    <a:lnTo>
                      <a:pt x="1" y="44059"/>
                    </a:lnTo>
                    <a:lnTo>
                      <a:pt x="2861" y="44059"/>
                    </a:lnTo>
                    <a:lnTo>
                      <a:pt x="2861" y="29065"/>
                    </a:lnTo>
                    <a:lnTo>
                      <a:pt x="2861" y="18168"/>
                    </a:lnTo>
                    <a:cubicBezTo>
                      <a:pt x="2861" y="17677"/>
                      <a:pt x="3270" y="17269"/>
                      <a:pt x="3773" y="17269"/>
                    </a:cubicBezTo>
                    <a:cubicBezTo>
                      <a:pt x="4276" y="17269"/>
                      <a:pt x="4685" y="17677"/>
                      <a:pt x="4685" y="18168"/>
                    </a:cubicBezTo>
                    <a:lnTo>
                      <a:pt x="4685" y="27156"/>
                    </a:lnTo>
                    <a:cubicBezTo>
                      <a:pt x="4685" y="29186"/>
                      <a:pt x="6306" y="30863"/>
                      <a:pt x="8336" y="30915"/>
                    </a:cubicBezTo>
                    <a:cubicBezTo>
                      <a:pt x="8378" y="30915"/>
                      <a:pt x="8405" y="30932"/>
                      <a:pt x="8444" y="30932"/>
                    </a:cubicBezTo>
                    <a:cubicBezTo>
                      <a:pt x="10529" y="30932"/>
                      <a:pt x="12219" y="29229"/>
                      <a:pt x="12219" y="27156"/>
                    </a:cubicBezTo>
                    <a:lnTo>
                      <a:pt x="12219" y="18619"/>
                    </a:lnTo>
                    <a:lnTo>
                      <a:pt x="122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rotWithShape="0" algn="bl" dir="6300000" dist="57150">
                  <a:srgbClr val="553868">
                    <a:alpha val="35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78" name="Google Shape;2378;p35"/>
              <p:cNvGrpSpPr/>
              <p:nvPr/>
            </p:nvGrpSpPr>
            <p:grpSpPr>
              <a:xfrm flipH="1" rot="5400000">
                <a:off x="3392071" y="1847512"/>
                <a:ext cx="1257637" cy="5799004"/>
                <a:chOff x="3563222" y="101822"/>
                <a:chExt cx="1212180" cy="5125965"/>
              </a:xfrm>
            </p:grpSpPr>
            <p:sp>
              <p:nvSpPr>
                <p:cNvPr id="2379" name="Google Shape;2379;p35"/>
                <p:cNvSpPr/>
                <p:nvPr/>
              </p:nvSpPr>
              <p:spPr>
                <a:xfrm>
                  <a:off x="3563222" y="4946702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0" name="Google Shape;2380;p35"/>
                <p:cNvSpPr/>
                <p:nvPr/>
              </p:nvSpPr>
              <p:spPr>
                <a:xfrm>
                  <a:off x="3563222" y="50601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1" name="Google Shape;2381;p35"/>
                <p:cNvSpPr/>
                <p:nvPr/>
              </p:nvSpPr>
              <p:spPr>
                <a:xfrm>
                  <a:off x="3563222" y="4833244"/>
                  <a:ext cx="13830" cy="58010"/>
                </a:xfrm>
                <a:custGeom>
                  <a:rect b="b" l="l" r="r" t="t"/>
                  <a:pathLst>
                    <a:path extrusionOk="0" h="453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2" name="Google Shape;2382;p35"/>
                <p:cNvSpPr/>
                <p:nvPr/>
              </p:nvSpPr>
              <p:spPr>
                <a:xfrm>
                  <a:off x="3563222" y="5171569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3" name="Google Shape;2383;p35"/>
                <p:cNvSpPr/>
                <p:nvPr/>
              </p:nvSpPr>
              <p:spPr>
                <a:xfrm>
                  <a:off x="3563222" y="4043522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4" name="Google Shape;2384;p35"/>
                <p:cNvSpPr/>
                <p:nvPr/>
              </p:nvSpPr>
              <p:spPr>
                <a:xfrm>
                  <a:off x="3563222" y="415480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5" name="Google Shape;2385;p35"/>
                <p:cNvSpPr/>
                <p:nvPr/>
              </p:nvSpPr>
              <p:spPr>
                <a:xfrm>
                  <a:off x="3563222" y="381827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6" name="Google Shape;2386;p35"/>
                <p:cNvSpPr/>
                <p:nvPr/>
              </p:nvSpPr>
              <p:spPr>
                <a:xfrm>
                  <a:off x="3563222" y="3930064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7" name="Google Shape;2387;p35"/>
                <p:cNvSpPr/>
                <p:nvPr/>
              </p:nvSpPr>
              <p:spPr>
                <a:xfrm>
                  <a:off x="3563222" y="426826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8" name="Google Shape;2388;p35"/>
                <p:cNvSpPr/>
                <p:nvPr/>
              </p:nvSpPr>
              <p:spPr>
                <a:xfrm>
                  <a:off x="3563222" y="4380053"/>
                  <a:ext cx="13830" cy="57370"/>
                </a:xfrm>
                <a:custGeom>
                  <a:rect b="b" l="l" r="r" t="t"/>
                  <a:pathLst>
                    <a:path extrusionOk="0" h="448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9" name="Google Shape;2389;p35"/>
                <p:cNvSpPr/>
                <p:nvPr/>
              </p:nvSpPr>
              <p:spPr>
                <a:xfrm>
                  <a:off x="3563222" y="449338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0" name="Google Shape;2390;p35"/>
                <p:cNvSpPr/>
                <p:nvPr/>
              </p:nvSpPr>
              <p:spPr>
                <a:xfrm>
                  <a:off x="3563222" y="4718250"/>
                  <a:ext cx="13830" cy="59547"/>
                </a:xfrm>
                <a:custGeom>
                  <a:rect b="b" l="l" r="r" t="t"/>
                  <a:pathLst>
                    <a:path extrusionOk="0" h="465" w="108">
                      <a:moveTo>
                        <a:pt x="0" y="0"/>
                      </a:moveTo>
                      <a:lnTo>
                        <a:pt x="0" y="26"/>
                      </a:lnTo>
                      <a:lnTo>
                        <a:pt x="0" y="435"/>
                      </a:lnTo>
                      <a:lnTo>
                        <a:pt x="0" y="464"/>
                      </a:lnTo>
                      <a:lnTo>
                        <a:pt x="108" y="464"/>
                      </a:lnTo>
                      <a:lnTo>
                        <a:pt x="108" y="435"/>
                      </a:lnTo>
                      <a:lnTo>
                        <a:pt x="108" y="26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1" name="Google Shape;2391;p35"/>
                <p:cNvSpPr/>
                <p:nvPr/>
              </p:nvSpPr>
              <p:spPr>
                <a:xfrm>
                  <a:off x="3563222" y="4606457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2" name="Google Shape;2392;p35"/>
                <p:cNvSpPr/>
                <p:nvPr/>
              </p:nvSpPr>
              <p:spPr>
                <a:xfrm>
                  <a:off x="3746086" y="1978230"/>
                  <a:ext cx="57882" cy="31502"/>
                </a:xfrm>
                <a:custGeom>
                  <a:rect b="b" l="l" r="r" t="t"/>
                  <a:pathLst>
                    <a:path extrusionOk="0" h="246" w="452">
                      <a:moveTo>
                        <a:pt x="438" y="0"/>
                      </a:moveTo>
                      <a:cubicBezTo>
                        <a:pt x="288" y="43"/>
                        <a:pt x="138" y="82"/>
                        <a:pt x="0" y="151"/>
                      </a:cubicBezTo>
                      <a:lnTo>
                        <a:pt x="43" y="246"/>
                      </a:lnTo>
                      <a:cubicBezTo>
                        <a:pt x="180" y="193"/>
                        <a:pt x="314" y="151"/>
                        <a:pt x="451" y="112"/>
                      </a:cubicBezTo>
                      <a:lnTo>
                        <a:pt x="43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3" name="Google Shape;2393;p35"/>
                <p:cNvSpPr/>
                <p:nvPr/>
              </p:nvSpPr>
              <p:spPr>
                <a:xfrm>
                  <a:off x="3563222" y="266384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4" name="Google Shape;2394;p35"/>
                <p:cNvSpPr/>
                <p:nvPr/>
              </p:nvSpPr>
              <p:spPr>
                <a:xfrm>
                  <a:off x="3563222" y="2777301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5" name="Google Shape;2395;p35"/>
                <p:cNvSpPr/>
                <p:nvPr/>
              </p:nvSpPr>
              <p:spPr>
                <a:xfrm>
                  <a:off x="3563222" y="2438721"/>
                  <a:ext cx="13830" cy="56089"/>
                </a:xfrm>
                <a:custGeom>
                  <a:rect b="b" l="l" r="r" t="t"/>
                  <a:pathLst>
                    <a:path extrusionOk="0" h="438" w="108">
                      <a:moveTo>
                        <a:pt x="0" y="0"/>
                      </a:moveTo>
                      <a:lnTo>
                        <a:pt x="0" y="438"/>
                      </a:lnTo>
                      <a:lnTo>
                        <a:pt x="108" y="43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6" name="Google Shape;2396;p35"/>
                <p:cNvSpPr/>
                <p:nvPr/>
              </p:nvSpPr>
              <p:spPr>
                <a:xfrm>
                  <a:off x="3587424" y="2107567"/>
                  <a:ext cx="40338" cy="55833"/>
                </a:xfrm>
                <a:custGeom>
                  <a:rect b="b" l="l" r="r" t="t"/>
                  <a:pathLst>
                    <a:path extrusionOk="0" h="436" w="315">
                      <a:moveTo>
                        <a:pt x="220" y="1"/>
                      </a:moveTo>
                      <a:cubicBezTo>
                        <a:pt x="138" y="121"/>
                        <a:pt x="69" y="259"/>
                        <a:pt x="1" y="393"/>
                      </a:cubicBezTo>
                      <a:lnTo>
                        <a:pt x="112" y="435"/>
                      </a:lnTo>
                      <a:cubicBezTo>
                        <a:pt x="164" y="298"/>
                        <a:pt x="233" y="177"/>
                        <a:pt x="314" y="53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7" name="Google Shape;2397;p35"/>
                <p:cNvSpPr/>
                <p:nvPr/>
              </p:nvSpPr>
              <p:spPr>
                <a:xfrm>
                  <a:off x="3563222" y="2325263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08" y="4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8" name="Google Shape;2398;p35"/>
                <p:cNvSpPr/>
                <p:nvPr/>
              </p:nvSpPr>
              <p:spPr>
                <a:xfrm>
                  <a:off x="3651837" y="2025483"/>
                  <a:ext cx="52504" cy="46997"/>
                </a:xfrm>
                <a:custGeom>
                  <a:rect b="b" l="l" r="r" t="t"/>
                  <a:pathLst>
                    <a:path extrusionOk="0" h="367" w="410">
                      <a:moveTo>
                        <a:pt x="344" y="1"/>
                      </a:moveTo>
                      <a:cubicBezTo>
                        <a:pt x="220" y="83"/>
                        <a:pt x="112" y="177"/>
                        <a:pt x="1" y="285"/>
                      </a:cubicBezTo>
                      <a:lnTo>
                        <a:pt x="83" y="367"/>
                      </a:lnTo>
                      <a:cubicBezTo>
                        <a:pt x="181" y="259"/>
                        <a:pt x="289" y="177"/>
                        <a:pt x="410" y="96"/>
                      </a:cubicBez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9" name="Google Shape;2399;p35"/>
                <p:cNvSpPr/>
                <p:nvPr/>
              </p:nvSpPr>
              <p:spPr>
                <a:xfrm>
                  <a:off x="3563222" y="2212189"/>
                  <a:ext cx="21001" cy="57498"/>
                </a:xfrm>
                <a:custGeom>
                  <a:rect b="b" l="l" r="r" t="t"/>
                  <a:pathLst>
                    <a:path extrusionOk="0" h="449" w="164">
                      <a:moveTo>
                        <a:pt x="56" y="1"/>
                      </a:moveTo>
                      <a:cubicBezTo>
                        <a:pt x="26" y="148"/>
                        <a:pt x="13" y="298"/>
                        <a:pt x="0" y="448"/>
                      </a:cubicBezTo>
                      <a:lnTo>
                        <a:pt x="121" y="448"/>
                      </a:lnTo>
                      <a:cubicBezTo>
                        <a:pt x="121" y="311"/>
                        <a:pt x="137" y="164"/>
                        <a:pt x="163" y="27"/>
                      </a:cubicBezTo>
                      <a:lnTo>
                        <a:pt x="56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35"/>
                <p:cNvSpPr/>
                <p:nvPr/>
              </p:nvSpPr>
              <p:spPr>
                <a:xfrm>
                  <a:off x="3563222" y="2550386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1"/>
                      </a:moveTo>
                      <a:lnTo>
                        <a:pt x="0" y="449"/>
                      </a:lnTo>
                      <a:lnTo>
                        <a:pt x="108" y="44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1" name="Google Shape;2401;p35"/>
                <p:cNvSpPr/>
                <p:nvPr/>
              </p:nvSpPr>
              <p:spPr>
                <a:xfrm>
                  <a:off x="3563222" y="345203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2" name="Google Shape;2402;p35"/>
                <p:cNvSpPr/>
                <p:nvPr/>
              </p:nvSpPr>
              <p:spPr>
                <a:xfrm>
                  <a:off x="3563222" y="3565488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35"/>
                <p:cNvSpPr/>
                <p:nvPr/>
              </p:nvSpPr>
              <p:spPr>
                <a:xfrm>
                  <a:off x="3563222" y="2888582"/>
                  <a:ext cx="13830" cy="56217"/>
                </a:xfrm>
                <a:custGeom>
                  <a:rect b="b" l="l" r="r" t="t"/>
                  <a:pathLst>
                    <a:path extrusionOk="0" h="439" w="108">
                      <a:moveTo>
                        <a:pt x="0" y="1"/>
                      </a:moveTo>
                      <a:lnTo>
                        <a:pt x="0" y="439"/>
                      </a:lnTo>
                      <a:lnTo>
                        <a:pt x="108" y="439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35"/>
                <p:cNvSpPr/>
                <p:nvPr/>
              </p:nvSpPr>
              <p:spPr>
                <a:xfrm>
                  <a:off x="3563222" y="3790226"/>
                  <a:ext cx="13830" cy="19337"/>
                </a:xfrm>
                <a:custGeom>
                  <a:rect b="b" l="l" r="r" t="t"/>
                  <a:pathLst>
                    <a:path extrusionOk="0" h="151" w="108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108" y="151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5" name="Google Shape;2405;p35"/>
                <p:cNvSpPr/>
                <p:nvPr/>
              </p:nvSpPr>
              <p:spPr>
                <a:xfrm>
                  <a:off x="3563222" y="3677153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6"/>
                      </a:lnTo>
                      <a:lnTo>
                        <a:pt x="108" y="436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6" name="Google Shape;2406;p35"/>
                <p:cNvSpPr/>
                <p:nvPr/>
              </p:nvSpPr>
              <p:spPr>
                <a:xfrm>
                  <a:off x="3563222" y="3002040"/>
                  <a:ext cx="13830" cy="55833"/>
                </a:xfrm>
                <a:custGeom>
                  <a:rect b="b" l="l" r="r" t="t"/>
                  <a:pathLst>
                    <a:path extrusionOk="0" h="436" w="108">
                      <a:moveTo>
                        <a:pt x="0" y="1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7" name="Google Shape;2407;p35"/>
                <p:cNvSpPr/>
                <p:nvPr/>
              </p:nvSpPr>
              <p:spPr>
                <a:xfrm>
                  <a:off x="3563222" y="3113833"/>
                  <a:ext cx="13830" cy="57498"/>
                </a:xfrm>
                <a:custGeom>
                  <a:rect b="b" l="l" r="r" t="t"/>
                  <a:pathLst>
                    <a:path extrusionOk="0" h="449" w="108">
                      <a:moveTo>
                        <a:pt x="0" y="0"/>
                      </a:moveTo>
                      <a:lnTo>
                        <a:pt x="0" y="448"/>
                      </a:lnTo>
                      <a:lnTo>
                        <a:pt x="108" y="448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8" name="Google Shape;2408;p35"/>
                <p:cNvSpPr/>
                <p:nvPr/>
              </p:nvSpPr>
              <p:spPr>
                <a:xfrm>
                  <a:off x="3563222" y="3338572"/>
                  <a:ext cx="13830" cy="57882"/>
                </a:xfrm>
                <a:custGeom>
                  <a:rect b="b" l="l" r="r" t="t"/>
                  <a:pathLst>
                    <a:path extrusionOk="0" h="452" w="108">
                      <a:moveTo>
                        <a:pt x="0" y="1"/>
                      </a:moveTo>
                      <a:lnTo>
                        <a:pt x="0" y="452"/>
                      </a:lnTo>
                      <a:lnTo>
                        <a:pt x="108" y="452"/>
                      </a:ln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9" name="Google Shape;2409;p35"/>
                <p:cNvSpPr/>
                <p:nvPr/>
              </p:nvSpPr>
              <p:spPr>
                <a:xfrm>
                  <a:off x="3563222" y="3227291"/>
                  <a:ext cx="13830" cy="55705"/>
                </a:xfrm>
                <a:custGeom>
                  <a:rect b="b" l="l" r="r" t="t"/>
                  <a:pathLst>
                    <a:path extrusionOk="0" h="435" w="108">
                      <a:moveTo>
                        <a:pt x="0" y="0"/>
                      </a:moveTo>
                      <a:lnTo>
                        <a:pt x="0" y="435"/>
                      </a:lnTo>
                      <a:lnTo>
                        <a:pt x="108" y="435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0" name="Google Shape;2410;p35"/>
                <p:cNvSpPr/>
                <p:nvPr/>
              </p:nvSpPr>
              <p:spPr>
                <a:xfrm>
                  <a:off x="4161244" y="292174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1" name="Google Shape;2411;p35"/>
                <p:cNvSpPr/>
                <p:nvPr/>
              </p:nvSpPr>
              <p:spPr>
                <a:xfrm>
                  <a:off x="4161244" y="2358685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2" name="Google Shape;2412;p35"/>
                <p:cNvSpPr/>
                <p:nvPr/>
              </p:nvSpPr>
              <p:spPr>
                <a:xfrm>
                  <a:off x="4161244" y="247175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25" y="43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3" name="Google Shape;2413;p35"/>
                <p:cNvSpPr/>
                <p:nvPr/>
              </p:nvSpPr>
              <p:spPr>
                <a:xfrm>
                  <a:off x="4161244" y="2583424"/>
                  <a:ext cx="16135" cy="58010"/>
                </a:xfrm>
                <a:custGeom>
                  <a:rect b="b" l="l" r="r" t="t"/>
                  <a:pathLst>
                    <a:path extrusionOk="0" h="453" w="126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25" y="452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4" name="Google Shape;2414;p35"/>
                <p:cNvSpPr/>
                <p:nvPr/>
              </p:nvSpPr>
              <p:spPr>
                <a:xfrm>
                  <a:off x="4161244" y="3373787"/>
                  <a:ext cx="16135" cy="55705"/>
                </a:xfrm>
                <a:custGeom>
                  <a:rect b="b" l="l" r="r" t="t"/>
                  <a:pathLst>
                    <a:path extrusionOk="0" h="435" w="126">
                      <a:moveTo>
                        <a:pt x="1" y="0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42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5" name="Google Shape;2415;p35"/>
                <p:cNvSpPr/>
                <p:nvPr/>
              </p:nvSpPr>
              <p:spPr>
                <a:xfrm>
                  <a:off x="4393154" y="3710319"/>
                  <a:ext cx="57882" cy="22666"/>
                </a:xfrm>
                <a:custGeom>
                  <a:rect b="b" l="l" r="r" t="t"/>
                  <a:pathLst>
                    <a:path extrusionOk="0" h="177" w="452">
                      <a:moveTo>
                        <a:pt x="30" y="0"/>
                      </a:moveTo>
                      <a:lnTo>
                        <a:pt x="1" y="108"/>
                      </a:lnTo>
                      <a:cubicBezTo>
                        <a:pt x="138" y="151"/>
                        <a:pt x="288" y="177"/>
                        <a:pt x="439" y="177"/>
                      </a:cubicBezTo>
                      <a:lnTo>
                        <a:pt x="452" y="69"/>
                      </a:lnTo>
                      <a:cubicBezTo>
                        <a:pt x="301" y="52"/>
                        <a:pt x="164" y="39"/>
                        <a:pt x="30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6" name="Google Shape;2416;p35"/>
                <p:cNvSpPr/>
                <p:nvPr/>
              </p:nvSpPr>
              <p:spPr>
                <a:xfrm>
                  <a:off x="4161244" y="2696882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7" name="Google Shape;2417;p35"/>
                <p:cNvSpPr/>
                <p:nvPr/>
              </p:nvSpPr>
              <p:spPr>
                <a:xfrm>
                  <a:off x="4168415" y="3483403"/>
                  <a:ext cx="29837" cy="57882"/>
                </a:xfrm>
                <a:custGeom>
                  <a:rect b="b" l="l" r="r" t="t"/>
                  <a:pathLst>
                    <a:path extrusionOk="0" h="452" w="233">
                      <a:moveTo>
                        <a:pt x="108" y="1"/>
                      </a:moveTo>
                      <a:lnTo>
                        <a:pt x="0" y="27"/>
                      </a:lnTo>
                      <a:cubicBezTo>
                        <a:pt x="27" y="164"/>
                        <a:pt x="69" y="314"/>
                        <a:pt x="121" y="452"/>
                      </a:cubicBezTo>
                      <a:lnTo>
                        <a:pt x="233" y="409"/>
                      </a:lnTo>
                      <a:cubicBezTo>
                        <a:pt x="177" y="288"/>
                        <a:pt x="134" y="138"/>
                        <a:pt x="108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8" name="Google Shape;2418;p35"/>
                <p:cNvSpPr/>
                <p:nvPr/>
              </p:nvSpPr>
              <p:spPr>
                <a:xfrm>
                  <a:off x="4288532" y="3664603"/>
                  <a:ext cx="56217" cy="40338"/>
                </a:xfrm>
                <a:custGeom>
                  <a:rect b="b" l="l" r="r" t="t"/>
                  <a:pathLst>
                    <a:path extrusionOk="0" h="315" w="439">
                      <a:moveTo>
                        <a:pt x="69" y="1"/>
                      </a:moveTo>
                      <a:lnTo>
                        <a:pt x="1" y="83"/>
                      </a:lnTo>
                      <a:cubicBezTo>
                        <a:pt x="125" y="181"/>
                        <a:pt x="259" y="246"/>
                        <a:pt x="396" y="315"/>
                      </a:cubicBezTo>
                      <a:lnTo>
                        <a:pt x="439" y="220"/>
                      </a:lnTo>
                      <a:cubicBezTo>
                        <a:pt x="314" y="151"/>
                        <a:pt x="193" y="83"/>
                        <a:pt x="69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35"/>
                <p:cNvSpPr/>
                <p:nvPr/>
              </p:nvSpPr>
              <p:spPr>
                <a:xfrm>
                  <a:off x="4210290" y="3584696"/>
                  <a:ext cx="45332" cy="54168"/>
                </a:xfrm>
                <a:custGeom>
                  <a:rect b="b" l="l" r="r" t="t"/>
                  <a:pathLst>
                    <a:path extrusionOk="0" h="423" w="354">
                      <a:moveTo>
                        <a:pt x="95" y="1"/>
                      </a:moveTo>
                      <a:lnTo>
                        <a:pt x="0" y="69"/>
                      </a:lnTo>
                      <a:cubicBezTo>
                        <a:pt x="82" y="190"/>
                        <a:pt x="177" y="314"/>
                        <a:pt x="285" y="422"/>
                      </a:cubicBezTo>
                      <a:lnTo>
                        <a:pt x="353" y="341"/>
                      </a:lnTo>
                      <a:cubicBezTo>
                        <a:pt x="259" y="233"/>
                        <a:pt x="177" y="122"/>
                        <a:pt x="95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35"/>
                <p:cNvSpPr/>
                <p:nvPr/>
              </p:nvSpPr>
              <p:spPr>
                <a:xfrm>
                  <a:off x="3857879" y="1971571"/>
                  <a:ext cx="57882" cy="17288"/>
                </a:xfrm>
                <a:custGeom>
                  <a:rect b="b" l="l" r="r" t="t"/>
                  <a:pathLst>
                    <a:path extrusionOk="0" h="135" w="452">
                      <a:moveTo>
                        <a:pt x="0" y="0"/>
                      </a:moveTo>
                      <a:lnTo>
                        <a:pt x="13" y="108"/>
                      </a:lnTo>
                      <a:lnTo>
                        <a:pt x="95" y="108"/>
                      </a:lnTo>
                      <a:cubicBezTo>
                        <a:pt x="206" y="108"/>
                        <a:pt x="327" y="121"/>
                        <a:pt x="435" y="134"/>
                      </a:cubicBezTo>
                      <a:lnTo>
                        <a:pt x="451" y="26"/>
                      </a:lnTo>
                      <a:cubicBezTo>
                        <a:pt x="340" y="13"/>
                        <a:pt x="219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1" name="Google Shape;2421;p35"/>
                <p:cNvSpPr/>
                <p:nvPr/>
              </p:nvSpPr>
              <p:spPr>
                <a:xfrm>
                  <a:off x="4161244" y="2245228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09" y="1"/>
                      </a:moveTo>
                      <a:lnTo>
                        <a:pt x="1" y="14"/>
                      </a:lnTo>
                      <a:lnTo>
                        <a:pt x="1" y="259"/>
                      </a:lnTo>
                      <a:lnTo>
                        <a:pt x="1" y="449"/>
                      </a:lnTo>
                      <a:lnTo>
                        <a:pt x="125" y="449"/>
                      </a:lnTo>
                      <a:lnTo>
                        <a:pt x="125" y="259"/>
                      </a:lnTo>
                      <a:cubicBezTo>
                        <a:pt x="125" y="164"/>
                        <a:pt x="109" y="83"/>
                        <a:pt x="109" y="1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2" name="Google Shape;2422;p35"/>
                <p:cNvSpPr/>
                <p:nvPr/>
              </p:nvSpPr>
              <p:spPr>
                <a:xfrm>
                  <a:off x="4129870" y="2135227"/>
                  <a:ext cx="33167" cy="57882"/>
                </a:xfrm>
                <a:custGeom>
                  <a:rect b="b" l="l" r="r" t="t"/>
                  <a:pathLst>
                    <a:path extrusionOk="0" h="452" w="259">
                      <a:moveTo>
                        <a:pt x="96" y="0"/>
                      </a:moveTo>
                      <a:lnTo>
                        <a:pt x="1" y="56"/>
                      </a:lnTo>
                      <a:cubicBezTo>
                        <a:pt x="56" y="177"/>
                        <a:pt x="109" y="314"/>
                        <a:pt x="151" y="451"/>
                      </a:cubicBezTo>
                      <a:lnTo>
                        <a:pt x="259" y="422"/>
                      </a:lnTo>
                      <a:cubicBezTo>
                        <a:pt x="220" y="275"/>
                        <a:pt x="164" y="138"/>
                        <a:pt x="96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35"/>
                <p:cNvSpPr/>
                <p:nvPr/>
              </p:nvSpPr>
              <p:spPr>
                <a:xfrm>
                  <a:off x="4062129" y="2046484"/>
                  <a:ext cx="48662" cy="50711"/>
                </a:xfrm>
                <a:custGeom>
                  <a:rect b="b" l="l" r="r" t="t"/>
                  <a:pathLst>
                    <a:path extrusionOk="0" h="396" w="380">
                      <a:moveTo>
                        <a:pt x="66" y="0"/>
                      </a:moveTo>
                      <a:lnTo>
                        <a:pt x="0" y="82"/>
                      </a:lnTo>
                      <a:cubicBezTo>
                        <a:pt x="108" y="177"/>
                        <a:pt x="203" y="285"/>
                        <a:pt x="285" y="396"/>
                      </a:cubicBezTo>
                      <a:lnTo>
                        <a:pt x="379" y="327"/>
                      </a:lnTo>
                      <a:cubicBezTo>
                        <a:pt x="285" y="203"/>
                        <a:pt x="177" y="95"/>
                        <a:pt x="66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35"/>
                <p:cNvSpPr/>
                <p:nvPr/>
              </p:nvSpPr>
              <p:spPr>
                <a:xfrm>
                  <a:off x="3965830" y="1988731"/>
                  <a:ext cx="57882" cy="36881"/>
                </a:xfrm>
                <a:custGeom>
                  <a:rect b="b" l="l" r="r" t="t"/>
                  <a:pathLst>
                    <a:path extrusionOk="0" h="288" w="452">
                      <a:moveTo>
                        <a:pt x="43" y="0"/>
                      </a:moveTo>
                      <a:lnTo>
                        <a:pt x="0" y="95"/>
                      </a:lnTo>
                      <a:cubicBezTo>
                        <a:pt x="138" y="151"/>
                        <a:pt x="275" y="206"/>
                        <a:pt x="396" y="288"/>
                      </a:cubicBezTo>
                      <a:lnTo>
                        <a:pt x="452" y="193"/>
                      </a:lnTo>
                      <a:cubicBezTo>
                        <a:pt x="327" y="111"/>
                        <a:pt x="193" y="56"/>
                        <a:pt x="43" y="0"/>
                      </a:cubicBez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5" name="Google Shape;2425;p35"/>
                <p:cNvSpPr/>
                <p:nvPr/>
              </p:nvSpPr>
              <p:spPr>
                <a:xfrm>
                  <a:off x="4161244" y="3260329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6" name="Google Shape;2426;p35"/>
                <p:cNvSpPr/>
                <p:nvPr/>
              </p:nvSpPr>
              <p:spPr>
                <a:xfrm>
                  <a:off x="4161244" y="3035079"/>
                  <a:ext cx="16135" cy="56217"/>
                </a:xfrm>
                <a:custGeom>
                  <a:rect b="b" l="l" r="r" t="t"/>
                  <a:pathLst>
                    <a:path extrusionOk="0" h="439" w="126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25" y="439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35"/>
                <p:cNvSpPr/>
                <p:nvPr/>
              </p:nvSpPr>
              <p:spPr>
                <a:xfrm>
                  <a:off x="4161244" y="2810340"/>
                  <a:ext cx="16135" cy="55833"/>
                </a:xfrm>
                <a:custGeom>
                  <a:rect b="b" l="l" r="r" t="t"/>
                  <a:pathLst>
                    <a:path extrusionOk="0" h="436" w="126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25" y="435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35"/>
                <p:cNvSpPr/>
                <p:nvPr/>
              </p:nvSpPr>
              <p:spPr>
                <a:xfrm>
                  <a:off x="4161244" y="3146872"/>
                  <a:ext cx="16135" cy="57498"/>
                </a:xfrm>
                <a:custGeom>
                  <a:rect b="b" l="l" r="r" t="t"/>
                  <a:pathLst>
                    <a:path extrusionOk="0" h="449" w="126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25" y="448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9" name="Google Shape;2429;p35"/>
                <p:cNvSpPr/>
                <p:nvPr/>
              </p:nvSpPr>
              <p:spPr>
                <a:xfrm>
                  <a:off x="4761060" y="123191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0" name="Google Shape;2430;p35"/>
                <p:cNvSpPr/>
                <p:nvPr/>
              </p:nvSpPr>
              <p:spPr>
                <a:xfrm>
                  <a:off x="4761060" y="134371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35"/>
                <p:cNvSpPr/>
                <p:nvPr/>
              </p:nvSpPr>
              <p:spPr>
                <a:xfrm>
                  <a:off x="4761060" y="1003338"/>
                  <a:ext cx="14342" cy="59547"/>
                </a:xfrm>
                <a:custGeom>
                  <a:rect b="b" l="l" r="r" t="t"/>
                  <a:pathLst>
                    <a:path extrusionOk="0" h="465" w="112">
                      <a:moveTo>
                        <a:pt x="1" y="1"/>
                      </a:moveTo>
                      <a:lnTo>
                        <a:pt x="1" y="27"/>
                      </a:lnTo>
                      <a:lnTo>
                        <a:pt x="1" y="436"/>
                      </a:lnTo>
                      <a:lnTo>
                        <a:pt x="1" y="465"/>
                      </a:lnTo>
                      <a:lnTo>
                        <a:pt x="112" y="465"/>
                      </a:lnTo>
                      <a:lnTo>
                        <a:pt x="112" y="436"/>
                      </a:lnTo>
                      <a:lnTo>
                        <a:pt x="112" y="27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35"/>
                <p:cNvSpPr/>
                <p:nvPr/>
              </p:nvSpPr>
              <p:spPr>
                <a:xfrm>
                  <a:off x="4761060" y="1118460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3" name="Google Shape;2433;p35"/>
                <p:cNvSpPr/>
                <p:nvPr/>
              </p:nvSpPr>
              <p:spPr>
                <a:xfrm>
                  <a:off x="4761060" y="202010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4" name="Google Shape;2434;p35"/>
                <p:cNvSpPr/>
                <p:nvPr/>
              </p:nvSpPr>
              <p:spPr>
                <a:xfrm>
                  <a:off x="4761060" y="2131898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35"/>
                <p:cNvSpPr/>
                <p:nvPr/>
              </p:nvSpPr>
              <p:spPr>
                <a:xfrm>
                  <a:off x="4761060" y="1456657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35"/>
                <p:cNvSpPr/>
                <p:nvPr/>
              </p:nvSpPr>
              <p:spPr>
                <a:xfrm>
                  <a:off x="4761060" y="224522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35"/>
                <p:cNvSpPr/>
                <p:nvPr/>
              </p:nvSpPr>
              <p:spPr>
                <a:xfrm>
                  <a:off x="4761060" y="1570115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8" name="Google Shape;2438;p35"/>
                <p:cNvSpPr/>
                <p:nvPr/>
              </p:nvSpPr>
              <p:spPr>
                <a:xfrm>
                  <a:off x="4761060" y="1681908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9" name="Google Shape;2439;p35"/>
                <p:cNvSpPr/>
                <p:nvPr/>
              </p:nvSpPr>
              <p:spPr>
                <a:xfrm>
                  <a:off x="4761060" y="1906647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35"/>
                <p:cNvSpPr/>
                <p:nvPr/>
              </p:nvSpPr>
              <p:spPr>
                <a:xfrm>
                  <a:off x="4761060" y="179536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35"/>
                <p:cNvSpPr/>
                <p:nvPr/>
              </p:nvSpPr>
              <p:spPr>
                <a:xfrm>
                  <a:off x="4761060" y="32860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2" name="Google Shape;2442;p35"/>
                <p:cNvSpPr/>
                <p:nvPr/>
              </p:nvSpPr>
              <p:spPr>
                <a:xfrm>
                  <a:off x="4761060" y="440018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3" name="Google Shape;2443;p35"/>
                <p:cNvSpPr/>
                <p:nvPr/>
              </p:nvSpPr>
              <p:spPr>
                <a:xfrm>
                  <a:off x="4761060" y="101822"/>
                  <a:ext cx="14342" cy="57370"/>
                </a:xfrm>
                <a:custGeom>
                  <a:rect b="b" l="l" r="r" t="t"/>
                  <a:pathLst>
                    <a:path extrusionOk="0" h="448" w="112">
                      <a:moveTo>
                        <a:pt x="1" y="0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35"/>
                <p:cNvSpPr/>
                <p:nvPr/>
              </p:nvSpPr>
              <p:spPr>
                <a:xfrm>
                  <a:off x="4761060" y="21515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35"/>
                <p:cNvSpPr/>
                <p:nvPr/>
              </p:nvSpPr>
              <p:spPr>
                <a:xfrm>
                  <a:off x="4761060" y="553476"/>
                  <a:ext cx="14342" cy="55705"/>
                </a:xfrm>
                <a:custGeom>
                  <a:rect b="b" l="l" r="r" t="t"/>
                  <a:pathLst>
                    <a:path extrusionOk="0" h="435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6" name="Google Shape;2446;p35"/>
                <p:cNvSpPr/>
                <p:nvPr/>
              </p:nvSpPr>
              <p:spPr>
                <a:xfrm>
                  <a:off x="4761060" y="665141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9"/>
                      </a:lnTo>
                      <a:lnTo>
                        <a:pt x="112" y="44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7" name="Google Shape;2447;p35"/>
                <p:cNvSpPr/>
                <p:nvPr/>
              </p:nvSpPr>
              <p:spPr>
                <a:xfrm>
                  <a:off x="4761060" y="77859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35"/>
                <p:cNvSpPr/>
                <p:nvPr/>
              </p:nvSpPr>
              <p:spPr>
                <a:xfrm>
                  <a:off x="4761060" y="889880"/>
                  <a:ext cx="14342" cy="58010"/>
                </a:xfrm>
                <a:custGeom>
                  <a:rect b="b" l="l" r="r" t="t"/>
                  <a:pathLst>
                    <a:path extrusionOk="0" h="453" w="112">
                      <a:moveTo>
                        <a:pt x="1" y="1"/>
                      </a:moveTo>
                      <a:lnTo>
                        <a:pt x="1" y="452"/>
                      </a:lnTo>
                      <a:lnTo>
                        <a:pt x="112" y="45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35"/>
                <p:cNvSpPr/>
                <p:nvPr/>
              </p:nvSpPr>
              <p:spPr>
                <a:xfrm>
                  <a:off x="4761060" y="292174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0"/>
                      </a:moveTo>
                      <a:lnTo>
                        <a:pt x="1" y="438"/>
                      </a:lnTo>
                      <a:lnTo>
                        <a:pt x="112" y="438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0" name="Google Shape;2450;p35"/>
                <p:cNvSpPr/>
                <p:nvPr/>
              </p:nvSpPr>
              <p:spPr>
                <a:xfrm>
                  <a:off x="4761060" y="235868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1" name="Google Shape;2451;p35"/>
                <p:cNvSpPr/>
                <p:nvPr/>
              </p:nvSpPr>
              <p:spPr>
                <a:xfrm>
                  <a:off x="4761060" y="2470094"/>
                  <a:ext cx="14342" cy="57882"/>
                </a:xfrm>
                <a:custGeom>
                  <a:rect b="b" l="l" r="r" t="t"/>
                  <a:pathLst>
                    <a:path extrusionOk="0" h="452" w="112">
                      <a:moveTo>
                        <a:pt x="1" y="0"/>
                      </a:moveTo>
                      <a:lnTo>
                        <a:pt x="1" y="451"/>
                      </a:lnTo>
                      <a:lnTo>
                        <a:pt x="112" y="45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35"/>
                <p:cNvSpPr/>
                <p:nvPr/>
              </p:nvSpPr>
              <p:spPr>
                <a:xfrm>
                  <a:off x="4761060" y="2583424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6"/>
                      </a:lnTo>
                      <a:lnTo>
                        <a:pt x="112" y="436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35"/>
                <p:cNvSpPr/>
                <p:nvPr/>
              </p:nvSpPr>
              <p:spPr>
                <a:xfrm>
                  <a:off x="4761060" y="3368281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22"/>
                      </a:ln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422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4" name="Google Shape;2454;p35"/>
                <p:cNvSpPr/>
                <p:nvPr/>
              </p:nvSpPr>
              <p:spPr>
                <a:xfrm>
                  <a:off x="4485739" y="3710319"/>
                  <a:ext cx="59547" cy="22666"/>
                </a:xfrm>
                <a:custGeom>
                  <a:rect b="b" l="l" r="r" t="t"/>
                  <a:pathLst>
                    <a:path extrusionOk="0" h="177" w="465">
                      <a:moveTo>
                        <a:pt x="435" y="0"/>
                      </a:moveTo>
                      <a:cubicBezTo>
                        <a:pt x="288" y="26"/>
                        <a:pt x="150" y="52"/>
                        <a:pt x="0" y="69"/>
                      </a:cubicBezTo>
                      <a:lnTo>
                        <a:pt x="13" y="177"/>
                      </a:lnTo>
                      <a:cubicBezTo>
                        <a:pt x="163" y="164"/>
                        <a:pt x="314" y="134"/>
                        <a:pt x="464" y="108"/>
                      </a:cubicBez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5" name="Google Shape;2455;p35"/>
                <p:cNvSpPr/>
                <p:nvPr/>
              </p:nvSpPr>
              <p:spPr>
                <a:xfrm>
                  <a:off x="4761060" y="2696882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1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35"/>
                <p:cNvSpPr/>
                <p:nvPr/>
              </p:nvSpPr>
              <p:spPr>
                <a:xfrm>
                  <a:off x="4740187" y="3480074"/>
                  <a:ext cx="29837" cy="57498"/>
                </a:xfrm>
                <a:custGeom>
                  <a:rect b="b" l="l" r="r" t="t"/>
                  <a:pathLst>
                    <a:path extrusionOk="0" h="449" w="233">
                      <a:moveTo>
                        <a:pt x="125" y="0"/>
                      </a:moveTo>
                      <a:cubicBezTo>
                        <a:pt x="98" y="134"/>
                        <a:pt x="56" y="272"/>
                        <a:pt x="0" y="409"/>
                      </a:cubicBezTo>
                      <a:lnTo>
                        <a:pt x="98" y="448"/>
                      </a:lnTo>
                      <a:cubicBezTo>
                        <a:pt x="151" y="314"/>
                        <a:pt x="206" y="164"/>
                        <a:pt x="232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35"/>
                <p:cNvSpPr/>
                <p:nvPr/>
              </p:nvSpPr>
              <p:spPr>
                <a:xfrm>
                  <a:off x="4592025" y="3662938"/>
                  <a:ext cx="56217" cy="42003"/>
                </a:xfrm>
                <a:custGeom>
                  <a:rect b="b" l="l" r="r" t="t"/>
                  <a:pathLst>
                    <a:path extrusionOk="0" h="328" w="439">
                      <a:moveTo>
                        <a:pt x="370" y="1"/>
                      </a:moveTo>
                      <a:cubicBezTo>
                        <a:pt x="259" y="83"/>
                        <a:pt x="138" y="164"/>
                        <a:pt x="0" y="220"/>
                      </a:cubicBezTo>
                      <a:lnTo>
                        <a:pt x="56" y="328"/>
                      </a:lnTo>
                      <a:cubicBezTo>
                        <a:pt x="193" y="259"/>
                        <a:pt x="314" y="177"/>
                        <a:pt x="438" y="96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8" name="Google Shape;2458;p35"/>
                <p:cNvSpPr/>
                <p:nvPr/>
              </p:nvSpPr>
              <p:spPr>
                <a:xfrm>
                  <a:off x="4681153" y="3580982"/>
                  <a:ext cx="45332" cy="52376"/>
                </a:xfrm>
                <a:custGeom>
                  <a:rect b="b" l="l" r="r" t="t"/>
                  <a:pathLst>
                    <a:path extrusionOk="0" h="409" w="354">
                      <a:moveTo>
                        <a:pt x="259" y="0"/>
                      </a:moveTo>
                      <a:cubicBezTo>
                        <a:pt x="190" y="124"/>
                        <a:pt x="95" y="232"/>
                        <a:pt x="1" y="343"/>
                      </a:cubicBezTo>
                      <a:lnTo>
                        <a:pt x="82" y="409"/>
                      </a:lnTo>
                      <a:cubicBezTo>
                        <a:pt x="177" y="301"/>
                        <a:pt x="272" y="180"/>
                        <a:pt x="354" y="56"/>
                      </a:cubicBez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35"/>
                <p:cNvSpPr/>
                <p:nvPr/>
              </p:nvSpPr>
              <p:spPr>
                <a:xfrm>
                  <a:off x="4761060" y="3260329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0" name="Google Shape;2460;p35"/>
                <p:cNvSpPr/>
                <p:nvPr/>
              </p:nvSpPr>
              <p:spPr>
                <a:xfrm>
                  <a:off x="4761060" y="3035079"/>
                  <a:ext cx="14342" cy="56217"/>
                </a:xfrm>
                <a:custGeom>
                  <a:rect b="b" l="l" r="r" t="t"/>
                  <a:pathLst>
                    <a:path extrusionOk="0" h="439" w="112">
                      <a:moveTo>
                        <a:pt x="1" y="1"/>
                      </a:moveTo>
                      <a:lnTo>
                        <a:pt x="1" y="439"/>
                      </a:lnTo>
                      <a:lnTo>
                        <a:pt x="112" y="43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35"/>
                <p:cNvSpPr/>
                <p:nvPr/>
              </p:nvSpPr>
              <p:spPr>
                <a:xfrm>
                  <a:off x="4761060" y="2808675"/>
                  <a:ext cx="14342" cy="55833"/>
                </a:xfrm>
                <a:custGeom>
                  <a:rect b="b" l="l" r="r" t="t"/>
                  <a:pathLst>
                    <a:path extrusionOk="0" h="436" w="112">
                      <a:moveTo>
                        <a:pt x="1" y="0"/>
                      </a:moveTo>
                      <a:lnTo>
                        <a:pt x="1" y="435"/>
                      </a:lnTo>
                      <a:lnTo>
                        <a:pt x="112" y="435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35"/>
                <p:cNvSpPr/>
                <p:nvPr/>
              </p:nvSpPr>
              <p:spPr>
                <a:xfrm>
                  <a:off x="4761060" y="3146872"/>
                  <a:ext cx="14342" cy="57498"/>
                </a:xfrm>
                <a:custGeom>
                  <a:rect b="b" l="l" r="r" t="t"/>
                  <a:pathLst>
                    <a:path extrusionOk="0" h="449" w="112">
                      <a:moveTo>
                        <a:pt x="1" y="1"/>
                      </a:moveTo>
                      <a:lnTo>
                        <a:pt x="1" y="448"/>
                      </a:lnTo>
                      <a:lnTo>
                        <a:pt x="112" y="448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rgbClr val="C3AED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463" name="Google Shape;2463;p35"/>
          <p:cNvGrpSpPr/>
          <p:nvPr/>
        </p:nvGrpSpPr>
        <p:grpSpPr>
          <a:xfrm>
            <a:off x="5487910" y="582148"/>
            <a:ext cx="2400229" cy="4155980"/>
            <a:chOff x="5496723" y="582148"/>
            <a:chExt cx="2400229" cy="4155980"/>
          </a:xfrm>
        </p:grpSpPr>
        <p:grpSp>
          <p:nvGrpSpPr>
            <p:cNvPr id="2464" name="Google Shape;2464;p35"/>
            <p:cNvGrpSpPr/>
            <p:nvPr/>
          </p:nvGrpSpPr>
          <p:grpSpPr>
            <a:xfrm rot="706112">
              <a:off x="5814837" y="1291729"/>
              <a:ext cx="1764001" cy="3301203"/>
              <a:chOff x="5120779" y="818439"/>
              <a:chExt cx="1836564" cy="3437000"/>
            </a:xfrm>
          </p:grpSpPr>
          <p:sp>
            <p:nvSpPr>
              <p:cNvPr id="2465" name="Google Shape;2465;p35"/>
              <p:cNvSpPr/>
              <p:nvPr/>
            </p:nvSpPr>
            <p:spPr>
              <a:xfrm>
                <a:off x="5120779" y="818439"/>
                <a:ext cx="1836564" cy="3437000"/>
              </a:xfrm>
              <a:custGeom>
                <a:rect b="b" l="l" r="r" t="t"/>
                <a:pathLst>
                  <a:path extrusionOk="0" h="69911" w="37357">
                    <a:moveTo>
                      <a:pt x="3283" y="0"/>
                    </a:moveTo>
                    <a:cubicBezTo>
                      <a:pt x="1520" y="0"/>
                      <a:pt x="1" y="1520"/>
                      <a:pt x="1" y="3435"/>
                    </a:cubicBezTo>
                    <a:lnTo>
                      <a:pt x="1" y="66627"/>
                    </a:lnTo>
                    <a:cubicBezTo>
                      <a:pt x="1" y="68390"/>
                      <a:pt x="1520" y="69910"/>
                      <a:pt x="3283" y="69910"/>
                    </a:cubicBezTo>
                    <a:lnTo>
                      <a:pt x="34074" y="69910"/>
                    </a:lnTo>
                    <a:cubicBezTo>
                      <a:pt x="35837" y="69910"/>
                      <a:pt x="37357" y="68390"/>
                      <a:pt x="37357" y="66627"/>
                    </a:cubicBezTo>
                    <a:lnTo>
                      <a:pt x="37357" y="3435"/>
                    </a:lnTo>
                    <a:cubicBezTo>
                      <a:pt x="37357" y="1520"/>
                      <a:pt x="35837" y="0"/>
                      <a:pt x="34074" y="0"/>
                    </a:cubicBezTo>
                    <a:close/>
                  </a:path>
                </a:pathLst>
              </a:custGeom>
              <a:solidFill>
                <a:srgbClr val="8162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5"/>
              <p:cNvSpPr/>
              <p:nvPr/>
            </p:nvSpPr>
            <p:spPr>
              <a:xfrm>
                <a:off x="5819675" y="947325"/>
                <a:ext cx="438600" cy="72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5"/>
              <p:cNvSpPr/>
              <p:nvPr/>
            </p:nvSpPr>
            <p:spPr>
              <a:xfrm>
                <a:off x="5878717" y="3947980"/>
                <a:ext cx="320700" cy="193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8" name="Google Shape;2468;p35"/>
            <p:cNvSpPr/>
            <p:nvPr/>
          </p:nvSpPr>
          <p:spPr>
            <a:xfrm>
              <a:off x="6489650" y="582148"/>
              <a:ext cx="1249500" cy="397200"/>
            </a:xfrm>
            <a:prstGeom prst="wedgeRectCallout">
              <a:avLst>
                <a:gd fmla="val -11597" name="adj1"/>
                <a:gd fmla="val 110983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結束</a:t>
              </a:r>
              <a:r>
                <a:rPr b="1" lang="zh-TW"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囉!</a:t>
              </a:r>
              <a:endParaRPr b="1"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2469" name="Google Shape;24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06114">
            <a:off x="5933114" y="1540753"/>
            <a:ext cx="1551288" cy="268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26"/>
          <p:cNvSpPr txBox="1"/>
          <p:nvPr>
            <p:ph type="title"/>
          </p:nvPr>
        </p:nvSpPr>
        <p:spPr>
          <a:xfrm>
            <a:off x="719988" y="444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2169" name="Google Shape;2169;p26"/>
          <p:cNvSpPr txBox="1"/>
          <p:nvPr/>
        </p:nvSpPr>
        <p:spPr>
          <a:xfrm>
            <a:off x="1692288" y="1331138"/>
            <a:ext cx="1055400" cy="447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897FB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sz="2400">
              <a:solidFill>
                <a:srgbClr val="897FBB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0" name="Google Shape;2170;p26"/>
          <p:cNvSpPr txBox="1"/>
          <p:nvPr/>
        </p:nvSpPr>
        <p:spPr>
          <a:xfrm>
            <a:off x="1692288" y="2817850"/>
            <a:ext cx="1055400" cy="447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897FB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 sz="2400">
              <a:solidFill>
                <a:srgbClr val="897FBB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1" name="Google Shape;2171;p26"/>
          <p:cNvSpPr txBox="1"/>
          <p:nvPr/>
        </p:nvSpPr>
        <p:spPr>
          <a:xfrm>
            <a:off x="4044300" y="1331138"/>
            <a:ext cx="1055400" cy="447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897FB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sz="2400">
              <a:solidFill>
                <a:srgbClr val="897FBB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2" name="Google Shape;2172;p26"/>
          <p:cNvSpPr txBox="1"/>
          <p:nvPr/>
        </p:nvSpPr>
        <p:spPr>
          <a:xfrm>
            <a:off x="4044300" y="2817850"/>
            <a:ext cx="1055400" cy="447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897FB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05</a:t>
            </a:r>
            <a:endParaRPr sz="2400">
              <a:solidFill>
                <a:srgbClr val="897FBB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3" name="Google Shape;2173;p26"/>
          <p:cNvSpPr txBox="1"/>
          <p:nvPr/>
        </p:nvSpPr>
        <p:spPr>
          <a:xfrm>
            <a:off x="6394512" y="1331138"/>
            <a:ext cx="1055400" cy="447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897FB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sz="2400">
              <a:solidFill>
                <a:srgbClr val="897FBB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4" name="Google Shape;2174;p26"/>
          <p:cNvSpPr txBox="1"/>
          <p:nvPr/>
        </p:nvSpPr>
        <p:spPr>
          <a:xfrm>
            <a:off x="1519050" y="1904575"/>
            <a:ext cx="1401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建議及修正</a:t>
            </a:r>
            <a:endParaRPr sz="1800"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5" name="Google Shape;2175;p26"/>
          <p:cNvSpPr txBox="1"/>
          <p:nvPr/>
        </p:nvSpPr>
        <p:spPr>
          <a:xfrm>
            <a:off x="1692300" y="3391300"/>
            <a:ext cx="1213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應用情境</a:t>
            </a:r>
            <a:endParaRPr sz="1800"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6" name="Google Shape;2176;p26"/>
          <p:cNvSpPr txBox="1"/>
          <p:nvPr/>
        </p:nvSpPr>
        <p:spPr>
          <a:xfrm>
            <a:off x="3910600" y="1931125"/>
            <a:ext cx="14793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ER diagram</a:t>
            </a:r>
            <a:endParaRPr sz="1800"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7" name="Google Shape;2177;p26"/>
          <p:cNvSpPr txBox="1"/>
          <p:nvPr/>
        </p:nvSpPr>
        <p:spPr>
          <a:xfrm>
            <a:off x="6048888" y="1931125"/>
            <a:ext cx="1746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38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功能介紹</a:t>
            </a:r>
            <a:endParaRPr sz="1800"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178" name="Google Shape;2178;p26"/>
          <p:cNvSpPr txBox="1"/>
          <p:nvPr/>
        </p:nvSpPr>
        <p:spPr>
          <a:xfrm>
            <a:off x="3698700" y="3417850"/>
            <a:ext cx="1746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38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成果展示</a:t>
            </a:r>
            <a:endParaRPr sz="1800"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pSp>
        <p:nvGrpSpPr>
          <p:cNvPr id="2179" name="Google Shape;2179;p26"/>
          <p:cNvGrpSpPr/>
          <p:nvPr/>
        </p:nvGrpSpPr>
        <p:grpSpPr>
          <a:xfrm>
            <a:off x="-6" y="3895489"/>
            <a:ext cx="1479300" cy="1248004"/>
            <a:chOff x="7449906" y="3611627"/>
            <a:chExt cx="1479300" cy="1248004"/>
          </a:xfrm>
        </p:grpSpPr>
        <p:sp>
          <p:nvSpPr>
            <p:cNvPr id="2180" name="Google Shape;2180;p26"/>
            <p:cNvSpPr/>
            <p:nvPr/>
          </p:nvSpPr>
          <p:spPr>
            <a:xfrm>
              <a:off x="7449906" y="4734525"/>
              <a:ext cx="1479300" cy="125100"/>
            </a:xfrm>
            <a:prstGeom prst="ellipse">
              <a:avLst/>
            </a:prstGeom>
            <a:solidFill>
              <a:srgbClr val="897FBB">
                <a:alpha val="291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1" name="Google Shape;2181;p26"/>
            <p:cNvGrpSpPr/>
            <p:nvPr/>
          </p:nvGrpSpPr>
          <p:grpSpPr>
            <a:xfrm>
              <a:off x="7519796" y="3611627"/>
              <a:ext cx="1339527" cy="1248004"/>
              <a:chOff x="7225131" y="3643045"/>
              <a:chExt cx="1307238" cy="1217922"/>
            </a:xfrm>
          </p:grpSpPr>
          <p:grpSp>
            <p:nvGrpSpPr>
              <p:cNvPr id="2182" name="Google Shape;2182;p26"/>
              <p:cNvGrpSpPr/>
              <p:nvPr/>
            </p:nvGrpSpPr>
            <p:grpSpPr>
              <a:xfrm>
                <a:off x="7797289" y="3643045"/>
                <a:ext cx="374657" cy="463150"/>
                <a:chOff x="8243489" y="4050570"/>
                <a:chExt cx="374657" cy="463150"/>
              </a:xfrm>
            </p:grpSpPr>
            <p:sp>
              <p:nvSpPr>
                <p:cNvPr id="2183" name="Google Shape;2183;p26"/>
                <p:cNvSpPr/>
                <p:nvPr/>
              </p:nvSpPr>
              <p:spPr>
                <a:xfrm>
                  <a:off x="8243489" y="4051225"/>
                  <a:ext cx="374657" cy="461828"/>
                </a:xfrm>
                <a:custGeom>
                  <a:rect b="b" l="l" r="r" t="t"/>
                  <a:pathLst>
                    <a:path extrusionOk="0" h="132900" w="107815">
                      <a:moveTo>
                        <a:pt x="53908" y="30499"/>
                      </a:moveTo>
                      <a:cubicBezTo>
                        <a:pt x="65243" y="30499"/>
                        <a:pt x="74444" y="39725"/>
                        <a:pt x="74444" y="51162"/>
                      </a:cubicBezTo>
                      <a:cubicBezTo>
                        <a:pt x="74444" y="62472"/>
                        <a:pt x="65243" y="71698"/>
                        <a:pt x="53908" y="71698"/>
                      </a:cubicBezTo>
                      <a:cubicBezTo>
                        <a:pt x="42572" y="71698"/>
                        <a:pt x="33372" y="62472"/>
                        <a:pt x="33372" y="51162"/>
                      </a:cubicBezTo>
                      <a:cubicBezTo>
                        <a:pt x="33372" y="39725"/>
                        <a:pt x="42572" y="30499"/>
                        <a:pt x="53908" y="30499"/>
                      </a:cubicBezTo>
                      <a:close/>
                      <a:moveTo>
                        <a:pt x="53908" y="0"/>
                      </a:moveTo>
                      <a:cubicBezTo>
                        <a:pt x="24146" y="0"/>
                        <a:pt x="1" y="24145"/>
                        <a:pt x="1" y="53907"/>
                      </a:cubicBezTo>
                      <a:cubicBezTo>
                        <a:pt x="1" y="72867"/>
                        <a:pt x="9125" y="89489"/>
                        <a:pt x="19800" y="102629"/>
                      </a:cubicBezTo>
                      <a:cubicBezTo>
                        <a:pt x="35176" y="121462"/>
                        <a:pt x="53908" y="132899"/>
                        <a:pt x="53908" y="132899"/>
                      </a:cubicBezTo>
                      <a:cubicBezTo>
                        <a:pt x="53908" y="132899"/>
                        <a:pt x="107815" y="101460"/>
                        <a:pt x="107815" y="53907"/>
                      </a:cubicBezTo>
                      <a:cubicBezTo>
                        <a:pt x="107815" y="49993"/>
                        <a:pt x="107383" y="46282"/>
                        <a:pt x="106646" y="42571"/>
                      </a:cubicBezTo>
                      <a:cubicBezTo>
                        <a:pt x="101461" y="18223"/>
                        <a:pt x="79857" y="0"/>
                        <a:pt x="53908" y="0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26"/>
                <p:cNvSpPr/>
                <p:nvPr/>
              </p:nvSpPr>
              <p:spPr>
                <a:xfrm>
                  <a:off x="8244307" y="4050570"/>
                  <a:ext cx="257600" cy="463150"/>
                </a:xfrm>
                <a:custGeom>
                  <a:rect b="b" l="l" r="r" t="t"/>
                  <a:pathLst>
                    <a:path extrusionOk="0" h="18526" w="10304">
                      <a:moveTo>
                        <a:pt x="10304" y="569"/>
                      </a:moveTo>
                      <a:cubicBezTo>
                        <a:pt x="10352" y="391"/>
                        <a:pt x="7780" y="-157"/>
                        <a:pt x="6521" y="43"/>
                      </a:cubicBezTo>
                      <a:cubicBezTo>
                        <a:pt x="5262" y="243"/>
                        <a:pt x="3802" y="856"/>
                        <a:pt x="2749" y="1767"/>
                      </a:cubicBezTo>
                      <a:cubicBezTo>
                        <a:pt x="1697" y="2678"/>
                        <a:pt x="575" y="4056"/>
                        <a:pt x="206" y="5509"/>
                      </a:cubicBezTo>
                      <a:cubicBezTo>
                        <a:pt x="-163" y="6962"/>
                        <a:pt x="-24" y="8869"/>
                        <a:pt x="533" y="10485"/>
                      </a:cubicBezTo>
                      <a:cubicBezTo>
                        <a:pt x="1090" y="12102"/>
                        <a:pt x="2383" y="13868"/>
                        <a:pt x="3548" y="15208"/>
                      </a:cubicBezTo>
                      <a:cubicBezTo>
                        <a:pt x="4713" y="16548"/>
                        <a:pt x="7296" y="18466"/>
                        <a:pt x="7523" y="18525"/>
                      </a:cubicBezTo>
                      <a:cubicBezTo>
                        <a:pt x="7750" y="18584"/>
                        <a:pt x="5678" y="16542"/>
                        <a:pt x="4908" y="15561"/>
                      </a:cubicBezTo>
                      <a:cubicBezTo>
                        <a:pt x="4138" y="14580"/>
                        <a:pt x="3455" y="13897"/>
                        <a:pt x="2903" y="12640"/>
                      </a:cubicBezTo>
                      <a:cubicBezTo>
                        <a:pt x="2351" y="11383"/>
                        <a:pt x="1592" y="9536"/>
                        <a:pt x="1595" y="8020"/>
                      </a:cubicBezTo>
                      <a:cubicBezTo>
                        <a:pt x="1598" y="6504"/>
                        <a:pt x="2149" y="4697"/>
                        <a:pt x="2922" y="3546"/>
                      </a:cubicBezTo>
                      <a:cubicBezTo>
                        <a:pt x="3696" y="2395"/>
                        <a:pt x="5006" y="1609"/>
                        <a:pt x="6236" y="1113"/>
                      </a:cubicBezTo>
                      <a:cubicBezTo>
                        <a:pt x="7466" y="617"/>
                        <a:pt x="10257" y="747"/>
                        <a:pt x="10304" y="569"/>
                      </a:cubicBezTo>
                      <a:close/>
                    </a:path>
                  </a:pathLst>
                </a:custGeom>
                <a:solidFill>
                  <a:srgbClr val="8162A7">
                    <a:alpha val="45910"/>
                  </a:srgbClr>
                </a:solidFill>
                <a:ln>
                  <a:noFill/>
                </a:ln>
              </p:spPr>
            </p:sp>
          </p:grpSp>
          <p:grpSp>
            <p:nvGrpSpPr>
              <p:cNvPr id="2185" name="Google Shape;2185;p26"/>
              <p:cNvGrpSpPr/>
              <p:nvPr/>
            </p:nvGrpSpPr>
            <p:grpSpPr>
              <a:xfrm>
                <a:off x="7225131" y="4174073"/>
                <a:ext cx="1307238" cy="686893"/>
                <a:chOff x="2194925" y="1462603"/>
                <a:chExt cx="5820293" cy="3058297"/>
              </a:xfrm>
            </p:grpSpPr>
            <p:sp>
              <p:nvSpPr>
                <p:cNvPr id="2186" name="Google Shape;2186;p26"/>
                <p:cNvSpPr/>
                <p:nvPr/>
              </p:nvSpPr>
              <p:spPr>
                <a:xfrm>
                  <a:off x="5201756" y="3320121"/>
                  <a:ext cx="733114" cy="701930"/>
                </a:xfrm>
                <a:custGeom>
                  <a:rect b="b" l="l" r="r" t="t"/>
                  <a:pathLst>
                    <a:path extrusionOk="0" h="2454" w="2563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46" y="43"/>
                        <a:pt x="0" y="615"/>
                        <a:pt x="29" y="1282"/>
                      </a:cubicBezTo>
                      <a:cubicBezTo>
                        <a:pt x="68" y="1944"/>
                        <a:pt x="610" y="2453"/>
                        <a:pt x="1281" y="2453"/>
                      </a:cubicBezTo>
                      <a:cubicBezTo>
                        <a:pt x="1299" y="2453"/>
                        <a:pt x="1318" y="2453"/>
                        <a:pt x="1337" y="2452"/>
                      </a:cubicBezTo>
                      <a:lnTo>
                        <a:pt x="1595" y="2439"/>
                      </a:lnTo>
                      <a:lnTo>
                        <a:pt x="1595" y="2413"/>
                      </a:lnTo>
                      <a:cubicBezTo>
                        <a:pt x="2154" y="2276"/>
                        <a:pt x="2563" y="1759"/>
                        <a:pt x="2533" y="1174"/>
                      </a:cubicBezTo>
                      <a:cubicBezTo>
                        <a:pt x="2507" y="586"/>
                        <a:pt x="2056" y="112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26"/>
                <p:cNvSpPr/>
                <p:nvPr/>
              </p:nvSpPr>
              <p:spPr>
                <a:xfrm>
                  <a:off x="5327040" y="3319835"/>
                  <a:ext cx="631285" cy="698497"/>
                </a:xfrm>
                <a:custGeom>
                  <a:rect b="b" l="l" r="r" t="t"/>
                  <a:pathLst>
                    <a:path extrusionOk="0" h="2442" w="2207">
                      <a:moveTo>
                        <a:pt x="1089" y="1"/>
                      </a:moveTo>
                      <a:cubicBezTo>
                        <a:pt x="1075" y="1"/>
                        <a:pt x="1060" y="1"/>
                        <a:pt x="1046" y="2"/>
                      </a:cubicBezTo>
                      <a:cubicBezTo>
                        <a:pt x="448" y="31"/>
                        <a:pt x="0" y="587"/>
                        <a:pt x="26" y="1270"/>
                      </a:cubicBezTo>
                      <a:cubicBezTo>
                        <a:pt x="52" y="1921"/>
                        <a:pt x="532" y="2441"/>
                        <a:pt x="1114" y="2441"/>
                      </a:cubicBezTo>
                      <a:cubicBezTo>
                        <a:pt x="1129" y="2441"/>
                        <a:pt x="1143" y="2441"/>
                        <a:pt x="1157" y="2440"/>
                      </a:cubicBezTo>
                      <a:cubicBezTo>
                        <a:pt x="1742" y="2414"/>
                        <a:pt x="2206" y="1842"/>
                        <a:pt x="2177" y="1175"/>
                      </a:cubicBezTo>
                      <a:cubicBezTo>
                        <a:pt x="2139" y="509"/>
                        <a:pt x="1659" y="1"/>
                        <a:pt x="1089" y="1"/>
                      </a:cubicBez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26"/>
                <p:cNvSpPr/>
                <p:nvPr/>
              </p:nvSpPr>
              <p:spPr>
                <a:xfrm>
                  <a:off x="2439773" y="3390200"/>
                  <a:ext cx="732256" cy="702216"/>
                </a:xfrm>
                <a:custGeom>
                  <a:rect b="b" l="l" r="r" t="t"/>
                  <a:pathLst>
                    <a:path extrusionOk="0" h="2455" w="2560">
                      <a:moveTo>
                        <a:pt x="1484" y="1"/>
                      </a:moveTo>
                      <a:lnTo>
                        <a:pt x="1226" y="14"/>
                      </a:lnTo>
                      <a:cubicBezTo>
                        <a:pt x="533" y="43"/>
                        <a:pt x="1" y="615"/>
                        <a:pt x="27" y="1295"/>
                      </a:cubicBezTo>
                      <a:cubicBezTo>
                        <a:pt x="68" y="1937"/>
                        <a:pt x="599" y="2455"/>
                        <a:pt x="1257" y="2455"/>
                      </a:cubicBezTo>
                      <a:cubicBezTo>
                        <a:pt x="1282" y="2455"/>
                        <a:pt x="1308" y="2454"/>
                        <a:pt x="1334" y="2452"/>
                      </a:cubicBezTo>
                      <a:lnTo>
                        <a:pt x="1596" y="2439"/>
                      </a:lnTo>
                      <a:lnTo>
                        <a:pt x="1596" y="2426"/>
                      </a:lnTo>
                      <a:cubicBezTo>
                        <a:pt x="2151" y="2276"/>
                        <a:pt x="2560" y="1773"/>
                        <a:pt x="2534" y="1187"/>
                      </a:cubicBezTo>
                      <a:cubicBezTo>
                        <a:pt x="2508" y="602"/>
                        <a:pt x="2056" y="125"/>
                        <a:pt x="1484" y="30"/>
                      </a:cubicBezTo>
                      <a:lnTo>
                        <a:pt x="1484" y="1"/>
                      </a:ln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9" name="Google Shape;2189;p26"/>
                <p:cNvSpPr/>
                <p:nvPr/>
              </p:nvSpPr>
              <p:spPr>
                <a:xfrm>
                  <a:off x="2564200" y="3390200"/>
                  <a:ext cx="631285" cy="698211"/>
                </a:xfrm>
                <a:custGeom>
                  <a:rect b="b" l="l" r="r" t="t"/>
                  <a:pathLst>
                    <a:path extrusionOk="0" h="2441" w="2207">
                      <a:moveTo>
                        <a:pt x="1091" y="0"/>
                      </a:moveTo>
                      <a:cubicBezTo>
                        <a:pt x="1077" y="0"/>
                        <a:pt x="1063" y="0"/>
                        <a:pt x="1049" y="1"/>
                      </a:cubicBezTo>
                      <a:cubicBezTo>
                        <a:pt x="451" y="30"/>
                        <a:pt x="0" y="602"/>
                        <a:pt x="30" y="1269"/>
                      </a:cubicBezTo>
                      <a:cubicBezTo>
                        <a:pt x="55" y="1933"/>
                        <a:pt x="535" y="2440"/>
                        <a:pt x="1117" y="2440"/>
                      </a:cubicBezTo>
                      <a:cubicBezTo>
                        <a:pt x="1131" y="2440"/>
                        <a:pt x="1146" y="2440"/>
                        <a:pt x="1161" y="2439"/>
                      </a:cubicBezTo>
                      <a:cubicBezTo>
                        <a:pt x="1746" y="2426"/>
                        <a:pt x="2207" y="1854"/>
                        <a:pt x="2167" y="1174"/>
                      </a:cubicBezTo>
                      <a:cubicBezTo>
                        <a:pt x="2142" y="520"/>
                        <a:pt x="1658" y="0"/>
                        <a:pt x="1091" y="0"/>
                      </a:cubicBez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26"/>
                <p:cNvSpPr/>
                <p:nvPr/>
              </p:nvSpPr>
              <p:spPr>
                <a:xfrm>
                  <a:off x="2225817" y="2728312"/>
                  <a:ext cx="3709048" cy="1102665"/>
                </a:xfrm>
                <a:custGeom>
                  <a:rect b="b" l="l" r="r" t="t"/>
                  <a:pathLst>
                    <a:path extrusionOk="0" h="3855" w="12967">
                      <a:moveTo>
                        <a:pt x="12447" y="1"/>
                      </a:moveTo>
                      <a:lnTo>
                        <a:pt x="3432" y="367"/>
                      </a:lnTo>
                      <a:lnTo>
                        <a:pt x="2834" y="723"/>
                      </a:lnTo>
                      <a:lnTo>
                        <a:pt x="2327" y="586"/>
                      </a:lnTo>
                      <a:lnTo>
                        <a:pt x="1785" y="1008"/>
                      </a:lnTo>
                      <a:lnTo>
                        <a:pt x="0" y="1321"/>
                      </a:lnTo>
                      <a:lnTo>
                        <a:pt x="245" y="3855"/>
                      </a:lnTo>
                      <a:lnTo>
                        <a:pt x="4972" y="3815"/>
                      </a:lnTo>
                      <a:lnTo>
                        <a:pt x="12967" y="3459"/>
                      </a:lnTo>
                      <a:lnTo>
                        <a:pt x="12447" y="1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26"/>
                <p:cNvSpPr/>
                <p:nvPr/>
              </p:nvSpPr>
              <p:spPr>
                <a:xfrm>
                  <a:off x="3207499" y="1547556"/>
                  <a:ext cx="2415015" cy="1285727"/>
                </a:xfrm>
                <a:custGeom>
                  <a:rect b="b" l="l" r="r" t="t"/>
                  <a:pathLst>
                    <a:path extrusionOk="0" h="4495" w="8443">
                      <a:moveTo>
                        <a:pt x="5978" y="0"/>
                      </a:moveTo>
                      <a:lnTo>
                        <a:pt x="2030" y="164"/>
                      </a:lnTo>
                      <a:lnTo>
                        <a:pt x="0" y="4495"/>
                      </a:lnTo>
                      <a:lnTo>
                        <a:pt x="8443" y="4142"/>
                      </a:lnTo>
                      <a:lnTo>
                        <a:pt x="5978" y="0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26"/>
                <p:cNvSpPr/>
                <p:nvPr/>
              </p:nvSpPr>
              <p:spPr>
                <a:xfrm>
                  <a:off x="3615961" y="2728312"/>
                  <a:ext cx="4399257" cy="1091510"/>
                </a:xfrm>
                <a:custGeom>
                  <a:rect b="b" l="l" r="r" t="t"/>
                  <a:pathLst>
                    <a:path extrusionOk="0" h="3816" w="15380">
                      <a:moveTo>
                        <a:pt x="12313" y="1"/>
                      </a:moveTo>
                      <a:lnTo>
                        <a:pt x="3910" y="138"/>
                      </a:lnTo>
                      <a:lnTo>
                        <a:pt x="2821" y="641"/>
                      </a:lnTo>
                      <a:lnTo>
                        <a:pt x="1540" y="792"/>
                      </a:lnTo>
                      <a:lnTo>
                        <a:pt x="641" y="1334"/>
                      </a:lnTo>
                      <a:lnTo>
                        <a:pt x="0" y="1446"/>
                      </a:lnTo>
                      <a:lnTo>
                        <a:pt x="112" y="3815"/>
                      </a:lnTo>
                      <a:lnTo>
                        <a:pt x="15379" y="3145"/>
                      </a:lnTo>
                      <a:lnTo>
                        <a:pt x="14860" y="40"/>
                      </a:lnTo>
                      <a:lnTo>
                        <a:pt x="12313" y="1"/>
                      </a:lnTo>
                      <a:close/>
                    </a:path>
                  </a:pathLst>
                </a:custGeom>
                <a:solidFill>
                  <a:srgbClr val="8162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26"/>
                <p:cNvSpPr/>
                <p:nvPr/>
              </p:nvSpPr>
              <p:spPr>
                <a:xfrm>
                  <a:off x="4419156" y="1462603"/>
                  <a:ext cx="2672162" cy="1725935"/>
                </a:xfrm>
                <a:custGeom>
                  <a:rect b="b" l="l" r="r" t="t"/>
                  <a:pathLst>
                    <a:path extrusionOk="0" h="6034" w="9342">
                      <a:moveTo>
                        <a:pt x="8499" y="0"/>
                      </a:moveTo>
                      <a:lnTo>
                        <a:pt x="1742" y="297"/>
                      </a:lnTo>
                      <a:lnTo>
                        <a:pt x="1102" y="4563"/>
                      </a:lnTo>
                      <a:lnTo>
                        <a:pt x="0" y="6034"/>
                      </a:lnTo>
                      <a:lnTo>
                        <a:pt x="0" y="6034"/>
                      </a:lnTo>
                      <a:lnTo>
                        <a:pt x="9342" y="4426"/>
                      </a:lnTo>
                      <a:lnTo>
                        <a:pt x="8499" y="0"/>
                      </a:lnTo>
                      <a:close/>
                    </a:path>
                  </a:pathLst>
                </a:custGeom>
                <a:solidFill>
                  <a:srgbClr val="8162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26"/>
                <p:cNvSpPr/>
                <p:nvPr/>
              </p:nvSpPr>
              <p:spPr>
                <a:xfrm>
                  <a:off x="5731784" y="1536400"/>
                  <a:ext cx="1184767" cy="1192194"/>
                </a:xfrm>
                <a:custGeom>
                  <a:rect b="b" l="l" r="r" t="t"/>
                  <a:pathLst>
                    <a:path extrusionOk="0" h="4168" w="4142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177" y="4168"/>
                      </a:lnTo>
                      <a:lnTo>
                        <a:pt x="4142" y="399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26"/>
                <p:cNvSpPr/>
                <p:nvPr/>
              </p:nvSpPr>
              <p:spPr>
                <a:xfrm>
                  <a:off x="4843636" y="1586743"/>
                  <a:ext cx="825790" cy="1181325"/>
                </a:xfrm>
                <a:custGeom>
                  <a:rect b="b" l="l" r="r" t="t"/>
                  <a:pathLst>
                    <a:path extrusionOk="0" h="4130" w="2887">
                      <a:moveTo>
                        <a:pt x="2710" y="1"/>
                      </a:moveTo>
                      <a:lnTo>
                        <a:pt x="464" y="96"/>
                      </a:lnTo>
                      <a:lnTo>
                        <a:pt x="0" y="4129"/>
                      </a:lnTo>
                      <a:lnTo>
                        <a:pt x="2886" y="4005"/>
                      </a:lnTo>
                      <a:lnTo>
                        <a:pt x="271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26"/>
                <p:cNvSpPr/>
                <p:nvPr/>
              </p:nvSpPr>
              <p:spPr>
                <a:xfrm>
                  <a:off x="5731784" y="1536400"/>
                  <a:ext cx="1102675" cy="545183"/>
                </a:xfrm>
                <a:custGeom>
                  <a:rect b="b" l="l" r="r" t="t"/>
                  <a:pathLst>
                    <a:path extrusionOk="0" h="1906" w="3855">
                      <a:moveTo>
                        <a:pt x="3583" y="0"/>
                      </a:moveTo>
                      <a:lnTo>
                        <a:pt x="0" y="164"/>
                      </a:lnTo>
                      <a:lnTo>
                        <a:pt x="82" y="1906"/>
                      </a:lnTo>
                      <a:lnTo>
                        <a:pt x="3854" y="1906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26"/>
                <p:cNvSpPr/>
                <p:nvPr/>
              </p:nvSpPr>
              <p:spPr>
                <a:xfrm>
                  <a:off x="4921153" y="1586743"/>
                  <a:ext cx="721101" cy="494841"/>
                </a:xfrm>
                <a:custGeom>
                  <a:rect b="b" l="l" r="r" t="t"/>
                  <a:pathLst>
                    <a:path extrusionOk="0" h="1730" w="2521">
                      <a:moveTo>
                        <a:pt x="2439" y="1"/>
                      </a:moveTo>
                      <a:lnTo>
                        <a:pt x="193" y="96"/>
                      </a:lnTo>
                      <a:lnTo>
                        <a:pt x="0" y="1730"/>
                      </a:lnTo>
                      <a:lnTo>
                        <a:pt x="2521" y="1730"/>
                      </a:lnTo>
                      <a:lnTo>
                        <a:pt x="2439" y="1"/>
                      </a:lnTo>
                      <a:close/>
                    </a:path>
                  </a:pathLst>
                </a:custGeom>
                <a:solidFill>
                  <a:srgbClr val="FFFFFF">
                    <a:alpha val="329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26"/>
                <p:cNvSpPr/>
                <p:nvPr/>
              </p:nvSpPr>
              <p:spPr>
                <a:xfrm>
                  <a:off x="3207499" y="1626216"/>
                  <a:ext cx="1699063" cy="1207068"/>
                </a:xfrm>
                <a:custGeom>
                  <a:rect b="b" l="l" r="r" t="t"/>
                  <a:pathLst>
                    <a:path extrusionOk="0" h="4220" w="5940">
                      <a:moveTo>
                        <a:pt x="5939" y="0"/>
                      </a:moveTo>
                      <a:lnTo>
                        <a:pt x="1893" y="177"/>
                      </a:lnTo>
                      <a:lnTo>
                        <a:pt x="0" y="4220"/>
                      </a:lnTo>
                      <a:lnTo>
                        <a:pt x="5338" y="3991"/>
                      </a:lnTo>
                      <a:lnTo>
                        <a:pt x="593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26"/>
                <p:cNvSpPr/>
                <p:nvPr/>
              </p:nvSpPr>
              <p:spPr>
                <a:xfrm>
                  <a:off x="3702059" y="2284385"/>
                  <a:ext cx="1106107" cy="530309"/>
                </a:xfrm>
                <a:custGeom>
                  <a:rect b="b" l="l" r="r" t="t"/>
                  <a:pathLst>
                    <a:path extrusionOk="0" h="1854" w="3867">
                      <a:moveTo>
                        <a:pt x="3867" y="0"/>
                      </a:moveTo>
                      <a:lnTo>
                        <a:pt x="3200" y="804"/>
                      </a:lnTo>
                      <a:lnTo>
                        <a:pt x="2206" y="396"/>
                      </a:lnTo>
                      <a:lnTo>
                        <a:pt x="1540" y="1049"/>
                      </a:lnTo>
                      <a:lnTo>
                        <a:pt x="654" y="723"/>
                      </a:lnTo>
                      <a:lnTo>
                        <a:pt x="0" y="1853"/>
                      </a:lnTo>
                      <a:lnTo>
                        <a:pt x="0" y="1853"/>
                      </a:lnTo>
                      <a:lnTo>
                        <a:pt x="3609" y="1690"/>
                      </a:lnTo>
                      <a:lnTo>
                        <a:pt x="3867" y="0"/>
                      </a:ln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26"/>
                <p:cNvSpPr/>
                <p:nvPr/>
              </p:nvSpPr>
              <p:spPr>
                <a:xfrm>
                  <a:off x="3998394" y="3379330"/>
                  <a:ext cx="872414" cy="779445"/>
                </a:xfrm>
                <a:custGeom>
                  <a:rect b="b" l="l" r="r" t="t"/>
                  <a:pathLst>
                    <a:path extrusionOk="0" h="2725" w="3050">
                      <a:moveTo>
                        <a:pt x="1579" y="1"/>
                      </a:moveTo>
                      <a:cubicBezTo>
                        <a:pt x="1377" y="1"/>
                        <a:pt x="1173" y="45"/>
                        <a:pt x="981" y="134"/>
                      </a:cubicBezTo>
                      <a:lnTo>
                        <a:pt x="968" y="121"/>
                      </a:lnTo>
                      <a:lnTo>
                        <a:pt x="736" y="284"/>
                      </a:lnTo>
                      <a:cubicBezTo>
                        <a:pt x="134" y="748"/>
                        <a:pt x="0" y="1605"/>
                        <a:pt x="448" y="2206"/>
                      </a:cubicBezTo>
                      <a:cubicBezTo>
                        <a:pt x="710" y="2546"/>
                        <a:pt x="1113" y="2725"/>
                        <a:pt x="1523" y="2725"/>
                      </a:cubicBezTo>
                      <a:cubicBezTo>
                        <a:pt x="1819" y="2725"/>
                        <a:pt x="2118" y="2631"/>
                        <a:pt x="2370" y="2438"/>
                      </a:cubicBezTo>
                      <a:lnTo>
                        <a:pt x="2602" y="2275"/>
                      </a:lnTo>
                      <a:lnTo>
                        <a:pt x="2586" y="2245"/>
                      </a:lnTo>
                      <a:cubicBezTo>
                        <a:pt x="3011" y="1768"/>
                        <a:pt x="3050" y="1049"/>
                        <a:pt x="2654" y="529"/>
                      </a:cubicBezTo>
                      <a:cubicBezTo>
                        <a:pt x="2389" y="183"/>
                        <a:pt x="1990" y="1"/>
                        <a:pt x="1579" y="1"/>
                      </a:cubicBez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26"/>
                <p:cNvSpPr/>
                <p:nvPr/>
              </p:nvSpPr>
              <p:spPr>
                <a:xfrm>
                  <a:off x="4106803" y="3349297"/>
                  <a:ext cx="799761" cy="741975"/>
                </a:xfrm>
                <a:custGeom>
                  <a:rect b="b" l="l" r="r" t="t"/>
                  <a:pathLst>
                    <a:path extrusionOk="0" h="2594" w="2796">
                      <a:moveTo>
                        <a:pt x="1250" y="0"/>
                      </a:moveTo>
                      <a:cubicBezTo>
                        <a:pt x="1013" y="0"/>
                        <a:pt x="782" y="73"/>
                        <a:pt x="589" y="226"/>
                      </a:cubicBezTo>
                      <a:cubicBezTo>
                        <a:pt x="56" y="621"/>
                        <a:pt x="0" y="1425"/>
                        <a:pt x="452" y="2010"/>
                      </a:cubicBezTo>
                      <a:cubicBezTo>
                        <a:pt x="735" y="2389"/>
                        <a:pt x="1155" y="2593"/>
                        <a:pt x="1561" y="2593"/>
                      </a:cubicBezTo>
                      <a:cubicBezTo>
                        <a:pt x="1796" y="2593"/>
                        <a:pt x="2027" y="2524"/>
                        <a:pt x="2223" y="2380"/>
                      </a:cubicBezTo>
                      <a:cubicBezTo>
                        <a:pt x="2740" y="1984"/>
                        <a:pt x="2795" y="1180"/>
                        <a:pt x="2344" y="582"/>
                      </a:cubicBezTo>
                      <a:cubicBezTo>
                        <a:pt x="2064" y="205"/>
                        <a:pt x="1648" y="0"/>
                        <a:pt x="1250" y="0"/>
                      </a:cubicBez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26"/>
                <p:cNvSpPr/>
                <p:nvPr/>
              </p:nvSpPr>
              <p:spPr>
                <a:xfrm>
                  <a:off x="4251824" y="3481731"/>
                  <a:ext cx="514295" cy="477678"/>
                </a:xfrm>
                <a:custGeom>
                  <a:rect b="b" l="l" r="r" t="t"/>
                  <a:pathLst>
                    <a:path extrusionOk="0" h="1670" w="1798">
                      <a:moveTo>
                        <a:pt x="800" y="1"/>
                      </a:moveTo>
                      <a:cubicBezTo>
                        <a:pt x="645" y="1"/>
                        <a:pt x="494" y="48"/>
                        <a:pt x="366" y="145"/>
                      </a:cubicBezTo>
                      <a:cubicBezTo>
                        <a:pt x="26" y="390"/>
                        <a:pt x="0" y="920"/>
                        <a:pt x="284" y="1302"/>
                      </a:cubicBezTo>
                      <a:cubicBezTo>
                        <a:pt x="465" y="1543"/>
                        <a:pt x="737" y="1669"/>
                        <a:pt x="998" y="1669"/>
                      </a:cubicBezTo>
                      <a:cubicBezTo>
                        <a:pt x="1152" y="1669"/>
                        <a:pt x="1302" y="1625"/>
                        <a:pt x="1429" y="1534"/>
                      </a:cubicBezTo>
                      <a:cubicBezTo>
                        <a:pt x="1755" y="1276"/>
                        <a:pt x="1798" y="756"/>
                        <a:pt x="1510" y="377"/>
                      </a:cubicBezTo>
                      <a:cubicBezTo>
                        <a:pt x="1323" y="130"/>
                        <a:pt x="1056" y="1"/>
                        <a:pt x="800" y="1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26"/>
                <p:cNvSpPr/>
                <p:nvPr/>
              </p:nvSpPr>
              <p:spPr>
                <a:xfrm>
                  <a:off x="4391982" y="3613022"/>
                  <a:ext cx="233979" cy="215956"/>
                </a:xfrm>
                <a:custGeom>
                  <a:rect b="b" l="l" r="r" t="t"/>
                  <a:pathLst>
                    <a:path extrusionOk="0" h="755" w="818">
                      <a:moveTo>
                        <a:pt x="362" y="1"/>
                      </a:moveTo>
                      <a:cubicBezTo>
                        <a:pt x="293" y="1"/>
                        <a:pt x="225" y="22"/>
                        <a:pt x="164" y="69"/>
                      </a:cubicBezTo>
                      <a:cubicBezTo>
                        <a:pt x="13" y="176"/>
                        <a:pt x="0" y="408"/>
                        <a:pt x="134" y="585"/>
                      </a:cubicBezTo>
                      <a:cubicBezTo>
                        <a:pt x="213" y="696"/>
                        <a:pt x="334" y="754"/>
                        <a:pt x="449" y="754"/>
                      </a:cubicBezTo>
                      <a:cubicBezTo>
                        <a:pt x="517" y="754"/>
                        <a:pt x="583" y="734"/>
                        <a:pt x="638" y="693"/>
                      </a:cubicBezTo>
                      <a:cubicBezTo>
                        <a:pt x="788" y="572"/>
                        <a:pt x="818" y="340"/>
                        <a:pt x="680" y="163"/>
                      </a:cubicBezTo>
                      <a:cubicBezTo>
                        <a:pt x="594" y="61"/>
                        <a:pt x="477" y="1"/>
                        <a:pt x="3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26"/>
                <p:cNvSpPr/>
                <p:nvPr/>
              </p:nvSpPr>
              <p:spPr>
                <a:xfrm>
                  <a:off x="6717185" y="3216576"/>
                  <a:ext cx="861259" cy="784594"/>
                </a:xfrm>
                <a:custGeom>
                  <a:rect b="b" l="l" r="r" t="t"/>
                  <a:pathLst>
                    <a:path extrusionOk="0" h="2743" w="3011">
                      <a:moveTo>
                        <a:pt x="1494" y="1"/>
                      </a:moveTo>
                      <a:cubicBezTo>
                        <a:pt x="1137" y="1"/>
                        <a:pt x="781" y="140"/>
                        <a:pt x="517" y="418"/>
                      </a:cubicBezTo>
                      <a:cubicBezTo>
                        <a:pt x="0" y="964"/>
                        <a:pt x="43" y="1834"/>
                        <a:pt x="599" y="2353"/>
                      </a:cubicBezTo>
                      <a:lnTo>
                        <a:pt x="805" y="2556"/>
                      </a:lnTo>
                      <a:lnTo>
                        <a:pt x="818" y="2530"/>
                      </a:lnTo>
                      <a:cubicBezTo>
                        <a:pt x="1045" y="2671"/>
                        <a:pt x="1302" y="2742"/>
                        <a:pt x="1558" y="2742"/>
                      </a:cubicBezTo>
                      <a:cubicBezTo>
                        <a:pt x="1917" y="2742"/>
                        <a:pt x="2272" y="2603"/>
                        <a:pt x="2534" y="2324"/>
                      </a:cubicBezTo>
                      <a:cubicBezTo>
                        <a:pt x="2985" y="1847"/>
                        <a:pt x="3011" y="1141"/>
                        <a:pt x="2642" y="608"/>
                      </a:cubicBezTo>
                      <a:lnTo>
                        <a:pt x="2671" y="582"/>
                      </a:lnTo>
                      <a:lnTo>
                        <a:pt x="2452" y="392"/>
                      </a:lnTo>
                      <a:cubicBezTo>
                        <a:pt x="2184" y="131"/>
                        <a:pt x="1838" y="1"/>
                        <a:pt x="1494" y="1"/>
                      </a:cubicBez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26"/>
                <p:cNvSpPr/>
                <p:nvPr/>
              </p:nvSpPr>
              <p:spPr>
                <a:xfrm>
                  <a:off x="6810719" y="3298954"/>
                  <a:ext cx="807198" cy="732822"/>
                </a:xfrm>
                <a:custGeom>
                  <a:rect b="b" l="l" r="r" t="t"/>
                  <a:pathLst>
                    <a:path extrusionOk="0" h="2562" w="2822">
                      <a:moveTo>
                        <a:pt x="1580" y="1"/>
                      </a:moveTo>
                      <a:cubicBezTo>
                        <a:pt x="1217" y="1"/>
                        <a:pt x="836" y="158"/>
                        <a:pt x="546" y="457"/>
                      </a:cubicBezTo>
                      <a:cubicBezTo>
                        <a:pt x="26" y="1003"/>
                        <a:pt x="0" y="1804"/>
                        <a:pt x="478" y="2268"/>
                      </a:cubicBezTo>
                      <a:cubicBezTo>
                        <a:pt x="687" y="2466"/>
                        <a:pt x="958" y="2561"/>
                        <a:pt x="1241" y="2561"/>
                      </a:cubicBezTo>
                      <a:cubicBezTo>
                        <a:pt x="1604" y="2561"/>
                        <a:pt x="1985" y="2404"/>
                        <a:pt x="2275" y="2105"/>
                      </a:cubicBezTo>
                      <a:cubicBezTo>
                        <a:pt x="2779" y="1559"/>
                        <a:pt x="2821" y="758"/>
                        <a:pt x="2344" y="294"/>
                      </a:cubicBezTo>
                      <a:cubicBezTo>
                        <a:pt x="2135" y="96"/>
                        <a:pt x="1863" y="1"/>
                        <a:pt x="1580" y="1"/>
                      </a:cubicBez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26"/>
                <p:cNvSpPr/>
                <p:nvPr/>
              </p:nvSpPr>
              <p:spPr>
                <a:xfrm>
                  <a:off x="6954596" y="3429959"/>
                  <a:ext cx="518300" cy="470814"/>
                </a:xfrm>
                <a:custGeom>
                  <a:rect b="b" l="l" r="r" t="t"/>
                  <a:pathLst>
                    <a:path extrusionOk="0" h="1646" w="1812">
                      <a:moveTo>
                        <a:pt x="1010" y="1"/>
                      </a:moveTo>
                      <a:cubicBezTo>
                        <a:pt x="778" y="1"/>
                        <a:pt x="532" y="101"/>
                        <a:pt x="341" y="300"/>
                      </a:cubicBezTo>
                      <a:cubicBezTo>
                        <a:pt x="14" y="653"/>
                        <a:pt x="1" y="1169"/>
                        <a:pt x="301" y="1457"/>
                      </a:cubicBezTo>
                      <a:cubicBezTo>
                        <a:pt x="440" y="1583"/>
                        <a:pt x="618" y="1645"/>
                        <a:pt x="802" y="1645"/>
                      </a:cubicBezTo>
                      <a:cubicBezTo>
                        <a:pt x="1034" y="1645"/>
                        <a:pt x="1276" y="1545"/>
                        <a:pt x="1459" y="1346"/>
                      </a:cubicBezTo>
                      <a:cubicBezTo>
                        <a:pt x="1785" y="1006"/>
                        <a:pt x="1812" y="476"/>
                        <a:pt x="1501" y="189"/>
                      </a:cubicBezTo>
                      <a:cubicBezTo>
                        <a:pt x="1368" y="63"/>
                        <a:pt x="1194" y="1"/>
                        <a:pt x="1010" y="1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7" name="Google Shape;2207;p26"/>
                <p:cNvSpPr/>
                <p:nvPr/>
              </p:nvSpPr>
              <p:spPr>
                <a:xfrm>
                  <a:off x="7094755" y="3560105"/>
                  <a:ext cx="234265" cy="210522"/>
                </a:xfrm>
                <a:custGeom>
                  <a:rect b="b" l="l" r="r" t="t"/>
                  <a:pathLst>
                    <a:path extrusionOk="0" h="736" w="819">
                      <a:moveTo>
                        <a:pt x="461" y="0"/>
                      </a:moveTo>
                      <a:cubicBezTo>
                        <a:pt x="357" y="0"/>
                        <a:pt x="248" y="46"/>
                        <a:pt x="164" y="129"/>
                      </a:cubicBezTo>
                      <a:cubicBezTo>
                        <a:pt x="14" y="293"/>
                        <a:pt x="1" y="525"/>
                        <a:pt x="138" y="646"/>
                      </a:cubicBezTo>
                      <a:cubicBezTo>
                        <a:pt x="205" y="707"/>
                        <a:pt x="288" y="735"/>
                        <a:pt x="372" y="735"/>
                      </a:cubicBezTo>
                      <a:cubicBezTo>
                        <a:pt x="478" y="735"/>
                        <a:pt x="586" y="690"/>
                        <a:pt x="668" y="607"/>
                      </a:cubicBezTo>
                      <a:cubicBezTo>
                        <a:pt x="805" y="443"/>
                        <a:pt x="818" y="211"/>
                        <a:pt x="684" y="90"/>
                      </a:cubicBezTo>
                      <a:cubicBezTo>
                        <a:pt x="623" y="29"/>
                        <a:pt x="544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8" name="Google Shape;2208;p26"/>
                <p:cNvSpPr/>
                <p:nvPr/>
              </p:nvSpPr>
              <p:spPr>
                <a:xfrm>
                  <a:off x="2265004" y="3349011"/>
                  <a:ext cx="401311" cy="364123"/>
                </a:xfrm>
                <a:custGeom>
                  <a:rect b="b" l="l" r="r" t="t"/>
                  <a:pathLst>
                    <a:path extrusionOk="0" h="1273" w="1403">
                      <a:moveTo>
                        <a:pt x="700" y="1"/>
                      </a:moveTo>
                      <a:cubicBezTo>
                        <a:pt x="644" y="1"/>
                        <a:pt x="587" y="8"/>
                        <a:pt x="530" y="24"/>
                      </a:cubicBezTo>
                      <a:cubicBezTo>
                        <a:pt x="190" y="119"/>
                        <a:pt x="0" y="459"/>
                        <a:pt x="82" y="799"/>
                      </a:cubicBezTo>
                      <a:cubicBezTo>
                        <a:pt x="161" y="1082"/>
                        <a:pt x="420" y="1273"/>
                        <a:pt x="701" y="1273"/>
                      </a:cubicBezTo>
                      <a:cubicBezTo>
                        <a:pt x="757" y="1273"/>
                        <a:pt x="814" y="1265"/>
                        <a:pt x="870" y="1250"/>
                      </a:cubicBezTo>
                      <a:cubicBezTo>
                        <a:pt x="1210" y="1155"/>
                        <a:pt x="1403" y="812"/>
                        <a:pt x="1321" y="472"/>
                      </a:cubicBezTo>
                      <a:cubicBezTo>
                        <a:pt x="1242" y="189"/>
                        <a:pt x="981" y="1"/>
                        <a:pt x="700" y="1"/>
                      </a:cubicBezTo>
                      <a:close/>
                    </a:path>
                  </a:pathLst>
                </a:custGeom>
                <a:solidFill>
                  <a:srgbClr val="8F8B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9" name="Google Shape;2209;p26"/>
                <p:cNvSpPr/>
                <p:nvPr/>
              </p:nvSpPr>
              <p:spPr>
                <a:xfrm>
                  <a:off x="2265004" y="3348438"/>
                  <a:ext cx="354687" cy="256287"/>
                </a:xfrm>
                <a:custGeom>
                  <a:rect b="b" l="l" r="r" t="t"/>
                  <a:pathLst>
                    <a:path extrusionOk="0" h="896" w="1240">
                      <a:moveTo>
                        <a:pt x="709" y="1"/>
                      </a:moveTo>
                      <a:cubicBezTo>
                        <a:pt x="651" y="1"/>
                        <a:pt x="591" y="9"/>
                        <a:pt x="530" y="26"/>
                      </a:cubicBezTo>
                      <a:cubicBezTo>
                        <a:pt x="190" y="121"/>
                        <a:pt x="0" y="461"/>
                        <a:pt x="82" y="801"/>
                      </a:cubicBezTo>
                      <a:cubicBezTo>
                        <a:pt x="95" y="843"/>
                        <a:pt x="108" y="869"/>
                        <a:pt x="121" y="895"/>
                      </a:cubicBezTo>
                      <a:cubicBezTo>
                        <a:pt x="134" y="882"/>
                        <a:pt x="134" y="882"/>
                        <a:pt x="147" y="869"/>
                      </a:cubicBezTo>
                      <a:cubicBezTo>
                        <a:pt x="203" y="830"/>
                        <a:pt x="327" y="869"/>
                        <a:pt x="435" y="814"/>
                      </a:cubicBezTo>
                      <a:cubicBezTo>
                        <a:pt x="543" y="748"/>
                        <a:pt x="491" y="637"/>
                        <a:pt x="504" y="529"/>
                      </a:cubicBezTo>
                      <a:lnTo>
                        <a:pt x="504" y="529"/>
                      </a:lnTo>
                      <a:cubicBezTo>
                        <a:pt x="587" y="573"/>
                        <a:pt x="663" y="591"/>
                        <a:pt x="734" y="591"/>
                      </a:cubicBezTo>
                      <a:cubicBezTo>
                        <a:pt x="931" y="591"/>
                        <a:pt x="1088" y="449"/>
                        <a:pt x="1239" y="297"/>
                      </a:cubicBezTo>
                      <a:cubicBezTo>
                        <a:pt x="1121" y="114"/>
                        <a:pt x="927" y="1"/>
                        <a:pt x="70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6"/>
                <p:cNvSpPr/>
                <p:nvPr/>
              </p:nvSpPr>
              <p:spPr>
                <a:xfrm>
                  <a:off x="3203495" y="3215432"/>
                  <a:ext cx="374423" cy="366125"/>
                </a:xfrm>
                <a:custGeom>
                  <a:rect b="b" l="l" r="r" t="t"/>
                  <a:pathLst>
                    <a:path extrusionOk="0" h="1280" w="1309">
                      <a:moveTo>
                        <a:pt x="650" y="0"/>
                      </a:moveTo>
                      <a:cubicBezTo>
                        <a:pt x="642" y="0"/>
                        <a:pt x="634" y="0"/>
                        <a:pt x="625" y="1"/>
                      </a:cubicBezTo>
                      <a:cubicBezTo>
                        <a:pt x="272" y="14"/>
                        <a:pt x="1" y="315"/>
                        <a:pt x="14" y="668"/>
                      </a:cubicBezTo>
                      <a:cubicBezTo>
                        <a:pt x="27" y="1011"/>
                        <a:pt x="311" y="1279"/>
                        <a:pt x="651" y="1279"/>
                      </a:cubicBezTo>
                      <a:cubicBezTo>
                        <a:pt x="661" y="1279"/>
                        <a:pt x="671" y="1279"/>
                        <a:pt x="681" y="1279"/>
                      </a:cubicBezTo>
                      <a:cubicBezTo>
                        <a:pt x="1034" y="1253"/>
                        <a:pt x="1308" y="968"/>
                        <a:pt x="1295" y="612"/>
                      </a:cubicBezTo>
                      <a:cubicBezTo>
                        <a:pt x="1279" y="267"/>
                        <a:pt x="995" y="0"/>
                        <a:pt x="650" y="0"/>
                      </a:cubicBezTo>
                      <a:close/>
                    </a:path>
                  </a:pathLst>
                </a:custGeom>
                <a:solidFill>
                  <a:srgbClr val="8F8B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6"/>
                <p:cNvSpPr/>
                <p:nvPr/>
              </p:nvSpPr>
              <p:spPr>
                <a:xfrm>
                  <a:off x="2225817" y="3106166"/>
                  <a:ext cx="1429615" cy="82378"/>
                </a:xfrm>
                <a:custGeom>
                  <a:rect b="b" l="l" r="r" t="t"/>
                  <a:pathLst>
                    <a:path extrusionOk="0" h="288" w="4998">
                      <a:moveTo>
                        <a:pt x="0" y="0"/>
                      </a:moveTo>
                      <a:lnTo>
                        <a:pt x="0" y="164"/>
                      </a:lnTo>
                      <a:lnTo>
                        <a:pt x="4998" y="288"/>
                      </a:lnTo>
                      <a:lnTo>
                        <a:pt x="4985" y="1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62A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6"/>
                <p:cNvSpPr/>
                <p:nvPr/>
              </p:nvSpPr>
              <p:spPr>
                <a:xfrm>
                  <a:off x="2194925" y="3603297"/>
                  <a:ext cx="1663594" cy="432771"/>
                </a:xfrm>
                <a:custGeom>
                  <a:rect b="b" l="l" r="r" t="t"/>
                  <a:pathLst>
                    <a:path extrusionOk="0" h="1513" w="5816">
                      <a:moveTo>
                        <a:pt x="5472" y="1"/>
                      </a:moveTo>
                      <a:cubicBezTo>
                        <a:pt x="5455" y="1"/>
                        <a:pt x="5437" y="2"/>
                        <a:pt x="5420" y="4"/>
                      </a:cubicBezTo>
                      <a:lnTo>
                        <a:pt x="285" y="877"/>
                      </a:lnTo>
                      <a:cubicBezTo>
                        <a:pt x="121" y="903"/>
                        <a:pt x="0" y="1067"/>
                        <a:pt x="26" y="1247"/>
                      </a:cubicBezTo>
                      <a:cubicBezTo>
                        <a:pt x="49" y="1401"/>
                        <a:pt x="176" y="1512"/>
                        <a:pt x="326" y="1512"/>
                      </a:cubicBezTo>
                      <a:cubicBezTo>
                        <a:pt x="347" y="1512"/>
                        <a:pt x="370" y="1510"/>
                        <a:pt x="392" y="1505"/>
                      </a:cubicBezTo>
                      <a:lnTo>
                        <a:pt x="5527" y="632"/>
                      </a:lnTo>
                      <a:cubicBezTo>
                        <a:pt x="5704" y="606"/>
                        <a:pt x="5815" y="442"/>
                        <a:pt x="5786" y="266"/>
                      </a:cubicBezTo>
                      <a:cubicBezTo>
                        <a:pt x="5762" y="104"/>
                        <a:pt x="5627" y="1"/>
                        <a:pt x="54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6"/>
                <p:cNvSpPr/>
                <p:nvPr/>
              </p:nvSpPr>
              <p:spPr>
                <a:xfrm>
                  <a:off x="4691178" y="2757774"/>
                  <a:ext cx="429342" cy="406742"/>
                </a:xfrm>
                <a:custGeom>
                  <a:rect b="b" l="l" r="r" t="t"/>
                  <a:pathLst>
                    <a:path extrusionOk="0" h="1422" w="1501">
                      <a:moveTo>
                        <a:pt x="512" y="1"/>
                      </a:moveTo>
                      <a:cubicBezTo>
                        <a:pt x="487" y="1"/>
                        <a:pt x="460" y="11"/>
                        <a:pt x="438" y="35"/>
                      </a:cubicBezTo>
                      <a:lnTo>
                        <a:pt x="43" y="483"/>
                      </a:lnTo>
                      <a:cubicBezTo>
                        <a:pt x="0" y="525"/>
                        <a:pt x="0" y="578"/>
                        <a:pt x="43" y="620"/>
                      </a:cubicBezTo>
                      <a:lnTo>
                        <a:pt x="942" y="1395"/>
                      </a:lnTo>
                      <a:cubicBezTo>
                        <a:pt x="954" y="1414"/>
                        <a:pt x="972" y="1422"/>
                        <a:pt x="991" y="1422"/>
                      </a:cubicBezTo>
                      <a:cubicBezTo>
                        <a:pt x="1015" y="1422"/>
                        <a:pt x="1041" y="1411"/>
                        <a:pt x="1063" y="1395"/>
                      </a:cubicBezTo>
                      <a:lnTo>
                        <a:pt x="1471" y="934"/>
                      </a:lnTo>
                      <a:cubicBezTo>
                        <a:pt x="1501" y="891"/>
                        <a:pt x="1501" y="836"/>
                        <a:pt x="1458" y="810"/>
                      </a:cubicBezTo>
                      <a:lnTo>
                        <a:pt x="559" y="19"/>
                      </a:lnTo>
                      <a:cubicBezTo>
                        <a:pt x="548" y="7"/>
                        <a:pt x="531" y="1"/>
                        <a:pt x="512" y="1"/>
                      </a:cubicBezTo>
                      <a:close/>
                    </a:path>
                  </a:pathLst>
                </a:custGeom>
                <a:solidFill>
                  <a:srgbClr val="8F8B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6"/>
                <p:cNvSpPr/>
                <p:nvPr/>
              </p:nvSpPr>
              <p:spPr>
                <a:xfrm>
                  <a:off x="2225817" y="3066979"/>
                  <a:ext cx="1390428" cy="70365"/>
                </a:xfrm>
                <a:custGeom>
                  <a:rect b="b" l="l" r="r" t="t"/>
                  <a:pathLst>
                    <a:path extrusionOk="0" h="246" w="4861">
                      <a:moveTo>
                        <a:pt x="1716" y="0"/>
                      </a:moveTo>
                      <a:lnTo>
                        <a:pt x="0" y="137"/>
                      </a:lnTo>
                      <a:lnTo>
                        <a:pt x="4860" y="245"/>
                      </a:lnTo>
                      <a:lnTo>
                        <a:pt x="4860" y="245"/>
                      </a:lnTo>
                      <a:lnTo>
                        <a:pt x="3282" y="0"/>
                      </a:lnTo>
                      <a:lnTo>
                        <a:pt x="2438" y="69"/>
                      </a:lnTo>
                      <a:lnTo>
                        <a:pt x="1716" y="0"/>
                      </a:lnTo>
                      <a:close/>
                    </a:path>
                  </a:pathLst>
                </a:custGeom>
                <a:solidFill>
                  <a:srgbClr val="8F8B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6"/>
                <p:cNvSpPr/>
                <p:nvPr/>
              </p:nvSpPr>
              <p:spPr>
                <a:xfrm>
                  <a:off x="3604806" y="1797265"/>
                  <a:ext cx="494845" cy="487404"/>
                </a:xfrm>
                <a:custGeom>
                  <a:rect b="b" l="l" r="r" t="t"/>
                  <a:pathLst>
                    <a:path extrusionOk="0" h="1704" w="1730">
                      <a:moveTo>
                        <a:pt x="873" y="0"/>
                      </a:moveTo>
                      <a:lnTo>
                        <a:pt x="667" y="477"/>
                      </a:lnTo>
                      <a:lnTo>
                        <a:pt x="164" y="340"/>
                      </a:lnTo>
                      <a:lnTo>
                        <a:pt x="409" y="791"/>
                      </a:lnTo>
                      <a:lnTo>
                        <a:pt x="0" y="1089"/>
                      </a:lnTo>
                      <a:lnTo>
                        <a:pt x="504" y="1187"/>
                      </a:lnTo>
                      <a:lnTo>
                        <a:pt x="477" y="1703"/>
                      </a:lnTo>
                      <a:lnTo>
                        <a:pt x="477" y="1703"/>
                      </a:lnTo>
                      <a:lnTo>
                        <a:pt x="873" y="1363"/>
                      </a:lnTo>
                      <a:lnTo>
                        <a:pt x="1252" y="1703"/>
                      </a:lnTo>
                      <a:lnTo>
                        <a:pt x="1252" y="1703"/>
                      </a:lnTo>
                      <a:lnTo>
                        <a:pt x="1226" y="1187"/>
                      </a:lnTo>
                      <a:lnTo>
                        <a:pt x="1729" y="1089"/>
                      </a:lnTo>
                      <a:lnTo>
                        <a:pt x="1321" y="791"/>
                      </a:lnTo>
                      <a:lnTo>
                        <a:pt x="1566" y="340"/>
                      </a:lnTo>
                      <a:lnTo>
                        <a:pt x="1063" y="477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5538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6"/>
                <p:cNvSpPr/>
                <p:nvPr/>
              </p:nvSpPr>
              <p:spPr>
                <a:xfrm>
                  <a:off x="5377383" y="2844443"/>
                  <a:ext cx="253715" cy="134436"/>
                </a:xfrm>
                <a:custGeom>
                  <a:rect b="b" l="l" r="r" t="t"/>
                  <a:pathLst>
                    <a:path extrusionOk="0" h="470" w="887">
                      <a:moveTo>
                        <a:pt x="707" y="1"/>
                      </a:moveTo>
                      <a:cubicBezTo>
                        <a:pt x="698" y="1"/>
                        <a:pt x="689" y="2"/>
                        <a:pt x="680" y="3"/>
                      </a:cubicBezTo>
                      <a:lnTo>
                        <a:pt x="121" y="193"/>
                      </a:lnTo>
                      <a:cubicBezTo>
                        <a:pt x="40" y="206"/>
                        <a:pt x="1" y="288"/>
                        <a:pt x="27" y="369"/>
                      </a:cubicBezTo>
                      <a:cubicBezTo>
                        <a:pt x="50" y="430"/>
                        <a:pt x="105" y="470"/>
                        <a:pt x="174" y="470"/>
                      </a:cubicBezTo>
                      <a:cubicBezTo>
                        <a:pt x="184" y="470"/>
                        <a:pt x="193" y="469"/>
                        <a:pt x="203" y="467"/>
                      </a:cubicBezTo>
                      <a:lnTo>
                        <a:pt x="762" y="275"/>
                      </a:lnTo>
                      <a:cubicBezTo>
                        <a:pt x="844" y="262"/>
                        <a:pt x="886" y="180"/>
                        <a:pt x="857" y="98"/>
                      </a:cubicBezTo>
                      <a:cubicBezTo>
                        <a:pt x="834" y="38"/>
                        <a:pt x="769" y="1"/>
                        <a:pt x="707" y="1"/>
                      </a:cubicBez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6"/>
                <p:cNvSpPr/>
                <p:nvPr/>
              </p:nvSpPr>
              <p:spPr>
                <a:xfrm>
                  <a:off x="6603914" y="2778941"/>
                  <a:ext cx="249997" cy="90101"/>
                </a:xfrm>
                <a:custGeom>
                  <a:rect b="b" l="l" r="r" t="t"/>
                  <a:pathLst>
                    <a:path extrusionOk="0" h="315" w="874">
                      <a:moveTo>
                        <a:pt x="151" y="0"/>
                      </a:moveTo>
                      <a:cubicBezTo>
                        <a:pt x="70" y="0"/>
                        <a:pt x="1" y="69"/>
                        <a:pt x="1" y="138"/>
                      </a:cubicBezTo>
                      <a:cubicBezTo>
                        <a:pt x="1" y="219"/>
                        <a:pt x="57" y="288"/>
                        <a:pt x="138" y="288"/>
                      </a:cubicBezTo>
                      <a:lnTo>
                        <a:pt x="723" y="314"/>
                      </a:lnTo>
                      <a:cubicBezTo>
                        <a:pt x="805" y="314"/>
                        <a:pt x="874" y="258"/>
                        <a:pt x="874" y="177"/>
                      </a:cubicBezTo>
                      <a:cubicBezTo>
                        <a:pt x="874" y="95"/>
                        <a:pt x="818" y="26"/>
                        <a:pt x="736" y="26"/>
                      </a:cubicBez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6"/>
                <p:cNvSpPr/>
                <p:nvPr/>
              </p:nvSpPr>
              <p:spPr>
                <a:xfrm>
                  <a:off x="2236973" y="4317814"/>
                  <a:ext cx="238555" cy="120993"/>
                </a:xfrm>
                <a:custGeom>
                  <a:rect b="b" l="l" r="r" t="t"/>
                  <a:pathLst>
                    <a:path extrusionOk="0" h="423" w="834">
                      <a:moveTo>
                        <a:pt x="451" y="0"/>
                      </a:moveTo>
                      <a:cubicBezTo>
                        <a:pt x="438" y="0"/>
                        <a:pt x="0" y="314"/>
                        <a:pt x="0" y="314"/>
                      </a:cubicBezTo>
                      <a:cubicBezTo>
                        <a:pt x="0" y="314"/>
                        <a:pt x="69" y="422"/>
                        <a:pt x="219" y="422"/>
                      </a:cubicBezTo>
                      <a:lnTo>
                        <a:pt x="834" y="422"/>
                      </a:lnTo>
                      <a:lnTo>
                        <a:pt x="45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6"/>
                <p:cNvSpPr/>
                <p:nvPr/>
              </p:nvSpPr>
              <p:spPr>
                <a:xfrm>
                  <a:off x="3612243" y="4317814"/>
                  <a:ext cx="149026" cy="117274"/>
                </a:xfrm>
                <a:custGeom>
                  <a:rect b="b" l="l" r="r" t="t"/>
                  <a:pathLst>
                    <a:path extrusionOk="0" h="410" w="521">
                      <a:moveTo>
                        <a:pt x="30" y="0"/>
                      </a:moveTo>
                      <a:lnTo>
                        <a:pt x="0" y="246"/>
                      </a:lnTo>
                      <a:lnTo>
                        <a:pt x="112" y="409"/>
                      </a:lnTo>
                      <a:lnTo>
                        <a:pt x="383" y="285"/>
                      </a:lnTo>
                      <a:lnTo>
                        <a:pt x="520" y="151"/>
                      </a:lnTo>
                      <a:lnTo>
                        <a:pt x="259" y="56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6"/>
                <p:cNvSpPr/>
                <p:nvPr/>
              </p:nvSpPr>
              <p:spPr>
                <a:xfrm>
                  <a:off x="2533308" y="4240299"/>
                  <a:ext cx="93820" cy="70365"/>
                </a:xfrm>
                <a:custGeom>
                  <a:rect b="b" l="l" r="r" t="t"/>
                  <a:pathLst>
                    <a:path extrusionOk="0" h="246" w="328">
                      <a:moveTo>
                        <a:pt x="164" y="0"/>
                      </a:moveTo>
                      <a:cubicBezTo>
                        <a:pt x="164" y="0"/>
                        <a:pt x="13" y="95"/>
                        <a:pt x="0" y="108"/>
                      </a:cubicBezTo>
                      <a:lnTo>
                        <a:pt x="27" y="190"/>
                      </a:lnTo>
                      <a:lnTo>
                        <a:pt x="138" y="245"/>
                      </a:lnTo>
                      <a:lnTo>
                        <a:pt x="327" y="216"/>
                      </a:lnTo>
                      <a:lnTo>
                        <a:pt x="301" y="95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6"/>
                <p:cNvSpPr/>
                <p:nvPr/>
              </p:nvSpPr>
              <p:spPr>
                <a:xfrm>
                  <a:off x="2420037" y="4461691"/>
                  <a:ext cx="117275" cy="59209"/>
                </a:xfrm>
                <a:custGeom>
                  <a:rect b="b" l="l" r="r" t="t"/>
                  <a:pathLst>
                    <a:path extrusionOk="0" h="207" w="410">
                      <a:moveTo>
                        <a:pt x="1" y="1"/>
                      </a:moveTo>
                      <a:lnTo>
                        <a:pt x="83" y="207"/>
                      </a:lnTo>
                      <a:lnTo>
                        <a:pt x="328" y="164"/>
                      </a:lnTo>
                      <a:lnTo>
                        <a:pt x="409" y="1"/>
                      </a:lnTo>
                      <a:lnTo>
                        <a:pt x="207" y="2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6"/>
                <p:cNvSpPr/>
                <p:nvPr/>
              </p:nvSpPr>
              <p:spPr>
                <a:xfrm>
                  <a:off x="3312189" y="4177657"/>
                  <a:ext cx="148739" cy="140443"/>
                </a:xfrm>
                <a:custGeom>
                  <a:rect b="b" l="l" r="r" t="t"/>
                  <a:pathLst>
                    <a:path extrusionOk="0" h="491" w="520">
                      <a:moveTo>
                        <a:pt x="464" y="0"/>
                      </a:moveTo>
                      <a:cubicBezTo>
                        <a:pt x="451" y="0"/>
                        <a:pt x="327" y="95"/>
                        <a:pt x="327" y="95"/>
                      </a:cubicBezTo>
                      <a:lnTo>
                        <a:pt x="0" y="69"/>
                      </a:lnTo>
                      <a:lnTo>
                        <a:pt x="219" y="245"/>
                      </a:lnTo>
                      <a:lnTo>
                        <a:pt x="232" y="490"/>
                      </a:lnTo>
                      <a:lnTo>
                        <a:pt x="520" y="271"/>
                      </a:ln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6"/>
                <p:cNvSpPr/>
                <p:nvPr/>
              </p:nvSpPr>
              <p:spPr>
                <a:xfrm>
                  <a:off x="2619405" y="4282346"/>
                  <a:ext cx="131863" cy="116988"/>
                </a:xfrm>
                <a:custGeom>
                  <a:rect b="b" l="l" r="r" t="t"/>
                  <a:pathLst>
                    <a:path extrusionOk="0" h="409" w="461">
                      <a:moveTo>
                        <a:pt x="461" y="0"/>
                      </a:moveTo>
                      <a:cubicBezTo>
                        <a:pt x="448" y="0"/>
                        <a:pt x="327" y="82"/>
                        <a:pt x="327" y="82"/>
                      </a:cubicBezTo>
                      <a:lnTo>
                        <a:pt x="95" y="138"/>
                      </a:lnTo>
                      <a:lnTo>
                        <a:pt x="0" y="314"/>
                      </a:lnTo>
                      <a:lnTo>
                        <a:pt x="232" y="409"/>
                      </a:lnTo>
                      <a:lnTo>
                        <a:pt x="435" y="343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6"/>
                <p:cNvSpPr/>
                <p:nvPr/>
              </p:nvSpPr>
              <p:spPr>
                <a:xfrm>
                  <a:off x="2587369" y="4426794"/>
                  <a:ext cx="104118" cy="85811"/>
                </a:xfrm>
                <a:custGeom>
                  <a:rect b="b" l="l" r="r" t="t"/>
                  <a:pathLst>
                    <a:path extrusionOk="0" h="300" w="364">
                      <a:moveTo>
                        <a:pt x="168" y="0"/>
                      </a:moveTo>
                      <a:cubicBezTo>
                        <a:pt x="167" y="0"/>
                        <a:pt x="166" y="1"/>
                        <a:pt x="164" y="2"/>
                      </a:cubicBezTo>
                      <a:cubicBezTo>
                        <a:pt x="151" y="15"/>
                        <a:pt x="17" y="110"/>
                        <a:pt x="1" y="136"/>
                      </a:cubicBezTo>
                      <a:lnTo>
                        <a:pt x="112" y="136"/>
                      </a:lnTo>
                      <a:lnTo>
                        <a:pt x="138" y="299"/>
                      </a:lnTo>
                      <a:cubicBezTo>
                        <a:pt x="138" y="299"/>
                        <a:pt x="247" y="258"/>
                        <a:pt x="308" y="258"/>
                      </a:cubicBezTo>
                      <a:cubicBezTo>
                        <a:pt x="315" y="258"/>
                        <a:pt x="322" y="259"/>
                        <a:pt x="328" y="260"/>
                      </a:cubicBezTo>
                      <a:cubicBezTo>
                        <a:pt x="330" y="261"/>
                        <a:pt x="331" y="261"/>
                        <a:pt x="333" y="261"/>
                      </a:cubicBezTo>
                      <a:cubicBezTo>
                        <a:pt x="364" y="261"/>
                        <a:pt x="288" y="122"/>
                        <a:pt x="262" y="110"/>
                      </a:cubicBezTo>
                      <a:cubicBezTo>
                        <a:pt x="235" y="98"/>
                        <a:pt x="188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6"/>
                <p:cNvSpPr/>
                <p:nvPr/>
              </p:nvSpPr>
              <p:spPr>
                <a:xfrm>
                  <a:off x="3511272" y="4146765"/>
                  <a:ext cx="116989" cy="70365"/>
                </a:xfrm>
                <a:custGeom>
                  <a:rect b="b" l="l" r="r" t="t"/>
                  <a:pathLst>
                    <a:path extrusionOk="0" h="246" w="409">
                      <a:moveTo>
                        <a:pt x="0" y="0"/>
                      </a:moveTo>
                      <a:lnTo>
                        <a:pt x="69" y="245"/>
                      </a:lnTo>
                      <a:lnTo>
                        <a:pt x="327" y="190"/>
                      </a:lnTo>
                      <a:lnTo>
                        <a:pt x="409" y="0"/>
                      </a:lnTo>
                      <a:lnTo>
                        <a:pt x="190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97FB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26" name="Google Shape;2226;p26"/>
          <p:cNvSpPr txBox="1"/>
          <p:nvPr/>
        </p:nvSpPr>
        <p:spPr>
          <a:xfrm>
            <a:off x="6396300" y="2817850"/>
            <a:ext cx="1055400" cy="447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897FBB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06</a:t>
            </a:r>
            <a:endParaRPr sz="2400">
              <a:solidFill>
                <a:srgbClr val="897FBB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27" name="Google Shape;2227;p26"/>
          <p:cNvSpPr txBox="1"/>
          <p:nvPr/>
        </p:nvSpPr>
        <p:spPr>
          <a:xfrm>
            <a:off x="6048900" y="3417850"/>
            <a:ext cx="1746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5386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未來展望</a:t>
            </a:r>
            <a:endParaRPr sz="1800">
              <a:solidFill>
                <a:srgbClr val="55386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27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建議及修正</a:t>
            </a:r>
            <a:endParaRPr/>
          </a:p>
        </p:txBody>
      </p:sp>
      <p:sp>
        <p:nvSpPr>
          <p:cNvPr id="2233" name="Google Shape;2233;p27"/>
          <p:cNvSpPr txBox="1"/>
          <p:nvPr/>
        </p:nvSpPr>
        <p:spPr>
          <a:xfrm>
            <a:off x="1454700" y="981850"/>
            <a:ext cx="62346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針對建議的回饋:</a:t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建議一: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停車場需求是當下且立即的，而非他喜愛的停車場及路段。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ANS: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在經過我們組內討論，我們認為雖其功能非必要，不過此功能能滿足特定族群之需求(使用情境會再提及)，像是類似APP(停車大聲公、北市好停車)都有做此功能。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建議二: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希望我們能連接GOOGLE地圖。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ANS: 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目前有實現地圖查詢的功能，但因為還有bug，所以目前只能手動輸入地點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28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建議及修正</a:t>
            </a:r>
            <a:endParaRPr/>
          </a:p>
        </p:txBody>
      </p:sp>
      <p:sp>
        <p:nvSpPr>
          <p:cNvPr id="2239" name="Google Shape;2239;p28"/>
          <p:cNvSpPr txBox="1"/>
          <p:nvPr>
            <p:ph idx="1" type="body"/>
          </p:nvPr>
        </p:nvSpPr>
        <p:spPr>
          <a:xfrm>
            <a:off x="720000" y="941521"/>
            <a:ext cx="7207800" cy="23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其他修正: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後端語言使用替換(PHP =&gt; Python +javascript)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原因: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使用較為熟悉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2240" name="Google Shape;2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75" y="2520025"/>
            <a:ext cx="3986475" cy="21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29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 Diagram</a:t>
            </a:r>
            <a:endParaRPr/>
          </a:p>
        </p:txBody>
      </p:sp>
      <p:pic>
        <p:nvPicPr>
          <p:cNvPr id="2246" name="Google Shape;2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000"/>
            <a:ext cx="8839204" cy="3685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實際資料庫規劃</a:t>
            </a:r>
            <a:endParaRPr/>
          </a:p>
        </p:txBody>
      </p:sp>
      <p:sp>
        <p:nvSpPr>
          <p:cNvPr id="2252" name="Google Shape;2252;p30"/>
          <p:cNvSpPr txBox="1"/>
          <p:nvPr>
            <p:ph idx="1" type="body"/>
          </p:nvPr>
        </p:nvSpPr>
        <p:spPr>
          <a:xfrm>
            <a:off x="0" y="889475"/>
            <a:ext cx="2472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EER</a:t>
            </a:r>
            <a:endParaRPr/>
          </a:p>
        </p:txBody>
      </p:sp>
      <p:pic>
        <p:nvPicPr>
          <p:cNvPr id="2253" name="Google Shape;2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13" y="941525"/>
            <a:ext cx="4198376" cy="40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31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>
                <a:latin typeface="Poppins ExtraBold"/>
                <a:ea typeface="Poppins ExtraBold"/>
                <a:cs typeface="Poppins ExtraBold"/>
                <a:sym typeface="Poppins ExtraBold"/>
              </a:rPr>
              <a:t>功能介紹(增刪查改)</a:t>
            </a:r>
            <a:endParaRPr/>
          </a:p>
        </p:txBody>
      </p:sp>
      <p:sp>
        <p:nvSpPr>
          <p:cNvPr id="2259" name="Google Shape;2259;p31"/>
          <p:cNvSpPr txBox="1"/>
          <p:nvPr>
            <p:ph idx="1" type="body"/>
          </p:nvPr>
        </p:nvSpPr>
        <p:spPr>
          <a:xfrm>
            <a:off x="720000" y="941525"/>
            <a:ext cx="77040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zh-TW" sz="2000"/>
              <a:t>增: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新增會員、加入最愛停車點、新增評論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zh-TW" sz="2000"/>
              <a:t>刪: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刪除會員、刪除最愛停車點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zh-TW" sz="2000"/>
              <a:t>查: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查詢停車點及時剩餘車位、基本資料及評論、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最愛停車點、Google 地圖查詢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zh-TW" sz="2000"/>
              <a:t>改: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更改會員密碼及評論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260" name="Google Shape;2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624" y="1342975"/>
            <a:ext cx="2439626" cy="206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32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應用情境</a:t>
            </a:r>
            <a:endParaRPr/>
          </a:p>
        </p:txBody>
      </p:sp>
      <p:sp>
        <p:nvSpPr>
          <p:cNvPr id="2266" name="Google Shape;2266;p32" title="2"/>
          <p:cNvSpPr txBox="1"/>
          <p:nvPr>
            <p:ph idx="1" type="body"/>
          </p:nvPr>
        </p:nvSpPr>
        <p:spPr>
          <a:xfrm>
            <a:off x="720000" y="941517"/>
            <a:ext cx="77040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假設你今天是開著車，帶著家人出遊: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當你急著要查詢停車位時: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查詢停車點及時剩餘車位</a:t>
            </a:r>
            <a:r>
              <a:rPr b="1" lang="zh-TW" sz="1800"/>
              <a:t>，</a:t>
            </a:r>
            <a:r>
              <a:rPr lang="zh-TW" sz="1800"/>
              <a:t>並使用Google 地圖查看位置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當你愛車因為停車場設計不周而有損壞，提告之前: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給個評論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當你畏懼自己的愛車停到環境惡劣的停車位: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查看停車評論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假設你今天是個上班族: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你的公司沒有提供車位: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將每次上班常停的停車點加入最愛，上班前看一下是否有車位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67" name="Google Shape;2267;p32" title="停停不累.m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557950" l="836920" r="-836920" t="-557950"/>
          <a:stretch/>
        </p:blipFill>
        <p:spPr>
          <a:xfrm>
            <a:off x="908500" y="2906250"/>
            <a:ext cx="415200" cy="4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8236" y="3321449"/>
            <a:ext cx="2105775" cy="1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成果展示</a:t>
            </a:r>
            <a:endParaRPr/>
          </a:p>
        </p:txBody>
      </p:sp>
      <p:pic>
        <p:nvPicPr>
          <p:cNvPr id="2274" name="Google Shape;2274;p33" title="停停不累解說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075" y="941525"/>
            <a:ext cx="6928310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oad Traffic Accident Reporting App Pitch Deck by Slidesgo">
  <a:themeElements>
    <a:clrScheme name="Simple Light">
      <a:dk1>
        <a:srgbClr val="553868"/>
      </a:dk1>
      <a:lt1>
        <a:srgbClr val="D2D1EE"/>
      </a:lt1>
      <a:dk2>
        <a:srgbClr val="FF9900"/>
      </a:dk2>
      <a:lt2>
        <a:srgbClr val="8162A7"/>
      </a:lt2>
      <a:accent1>
        <a:srgbClr val="897FBB"/>
      </a:accent1>
      <a:accent2>
        <a:srgbClr val="8F8BCF"/>
      </a:accent2>
      <a:accent3>
        <a:srgbClr val="C3AED5"/>
      </a:accent3>
      <a:accent4>
        <a:srgbClr val="D4C7E3"/>
      </a:accent4>
      <a:accent5>
        <a:srgbClr val="FFFFFF"/>
      </a:accent5>
      <a:accent6>
        <a:srgbClr val="FFFFFF"/>
      </a:accent6>
      <a:hlink>
        <a:srgbClr val="553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