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88" r:id="rId3"/>
    <p:sldId id="289" r:id="rId4"/>
    <p:sldId id="257" r:id="rId5"/>
    <p:sldId id="263" r:id="rId6"/>
    <p:sldId id="277" r:id="rId7"/>
    <p:sldId id="290" r:id="rId8"/>
    <p:sldId id="265" r:id="rId9"/>
    <p:sldId id="282" r:id="rId10"/>
    <p:sldId id="271" r:id="rId11"/>
    <p:sldId id="287" r:id="rId12"/>
    <p:sldId id="260" r:id="rId13"/>
    <p:sldId id="291" r:id="rId14"/>
    <p:sldId id="258" r:id="rId15"/>
    <p:sldId id="259" r:id="rId16"/>
    <p:sldId id="281" r:id="rId17"/>
    <p:sldId id="274" r:id="rId18"/>
    <p:sldId id="292" r:id="rId19"/>
    <p:sldId id="262" r:id="rId20"/>
    <p:sldId id="268" r:id="rId21"/>
    <p:sldId id="285" r:id="rId22"/>
    <p:sldId id="261" r:id="rId23"/>
    <p:sldId id="272" r:id="rId24"/>
    <p:sldId id="284" r:id="rId25"/>
    <p:sldId id="293" r:id="rId26"/>
    <p:sldId id="264" r:id="rId27"/>
    <p:sldId id="278" r:id="rId28"/>
    <p:sldId id="283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3B93AA-7759-48F1-924F-C0AD1E122F4B}" v="343" dt="2024-01-10T14:40:26.7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羅文璟 LO,WEN-JING" userId="ab748dfa-7165-445f-94ed-33baa9a12d4c" providerId="ADAL" clId="{573B93AA-7759-48F1-924F-C0AD1E122F4B}"/>
    <pc:docChg chg="undo custSel addSld delSld modSld sldOrd">
      <pc:chgData name="羅文璟 LO,WEN-JING" userId="ab748dfa-7165-445f-94ed-33baa9a12d4c" providerId="ADAL" clId="{573B93AA-7759-48F1-924F-C0AD1E122F4B}" dt="2024-01-10T14:39:57.802" v="3984"/>
      <pc:docMkLst>
        <pc:docMk/>
      </pc:docMkLst>
      <pc:sldChg chg="modSp mod modTransition">
        <pc:chgData name="羅文璟 LO,WEN-JING" userId="ab748dfa-7165-445f-94ed-33baa9a12d4c" providerId="ADAL" clId="{573B93AA-7759-48F1-924F-C0AD1E122F4B}" dt="2024-01-10T14:39:57.802" v="3984"/>
        <pc:sldMkLst>
          <pc:docMk/>
          <pc:sldMk cId="3238105355" sldId="256"/>
        </pc:sldMkLst>
        <pc:spChg chg="mod">
          <ac:chgData name="羅文璟 LO,WEN-JING" userId="ab748dfa-7165-445f-94ed-33baa9a12d4c" providerId="ADAL" clId="{573B93AA-7759-48F1-924F-C0AD1E122F4B}" dt="2024-01-10T08:18:14.060" v="1319"/>
          <ac:spMkLst>
            <pc:docMk/>
            <pc:sldMk cId="3238105355" sldId="256"/>
            <ac:spMk id="2" creationId="{D606482C-30D2-CF4A-487D-C5447269C53D}"/>
          </ac:spMkLst>
        </pc:spChg>
        <pc:spChg chg="mod">
          <ac:chgData name="羅文璟 LO,WEN-JING" userId="ab748dfa-7165-445f-94ed-33baa9a12d4c" providerId="ADAL" clId="{573B93AA-7759-48F1-924F-C0AD1E122F4B}" dt="2024-01-10T14:39:57.802" v="3984"/>
          <ac:spMkLst>
            <pc:docMk/>
            <pc:sldMk cId="3238105355" sldId="256"/>
            <ac:spMk id="3" creationId="{ADD2ACDB-B99F-36E0-0C21-159680F73FF7}"/>
          </ac:spMkLst>
        </pc:spChg>
      </pc:sldChg>
      <pc:sldChg chg="modSp mod modTransition">
        <pc:chgData name="羅文璟 LO,WEN-JING" userId="ab748dfa-7165-445f-94ed-33baa9a12d4c" providerId="ADAL" clId="{573B93AA-7759-48F1-924F-C0AD1E122F4B}" dt="2024-01-10T13:03:16.468" v="3889" actId="20577"/>
        <pc:sldMkLst>
          <pc:docMk/>
          <pc:sldMk cId="3324941417" sldId="257"/>
        </pc:sldMkLst>
        <pc:spChg chg="mod">
          <ac:chgData name="羅文璟 LO,WEN-JING" userId="ab748dfa-7165-445f-94ed-33baa9a12d4c" providerId="ADAL" clId="{573B93AA-7759-48F1-924F-C0AD1E122F4B}" dt="2024-01-10T08:18:14.060" v="1319"/>
          <ac:spMkLst>
            <pc:docMk/>
            <pc:sldMk cId="3324941417" sldId="257"/>
            <ac:spMk id="2" creationId="{A9187FEC-938E-5566-42E1-3EC6136A88B7}"/>
          </ac:spMkLst>
        </pc:spChg>
        <pc:spChg chg="mod">
          <ac:chgData name="羅文璟 LO,WEN-JING" userId="ab748dfa-7165-445f-94ed-33baa9a12d4c" providerId="ADAL" clId="{573B93AA-7759-48F1-924F-C0AD1E122F4B}" dt="2024-01-10T13:03:16.468" v="3889" actId="20577"/>
          <ac:spMkLst>
            <pc:docMk/>
            <pc:sldMk cId="3324941417" sldId="257"/>
            <ac:spMk id="3" creationId="{ECC451F7-0C78-1920-3CEB-43AD3B6DAF1B}"/>
          </ac:spMkLst>
        </pc:spChg>
      </pc:sldChg>
      <pc:sldChg chg="addSp delSp modSp mod modTransition">
        <pc:chgData name="羅文璟 LO,WEN-JING" userId="ab748dfa-7165-445f-94ed-33baa9a12d4c" providerId="ADAL" clId="{573B93AA-7759-48F1-924F-C0AD1E122F4B}" dt="2024-01-10T12:59:06.833" v="3838"/>
        <pc:sldMkLst>
          <pc:docMk/>
          <pc:sldMk cId="259724960" sldId="258"/>
        </pc:sldMkLst>
        <pc:spChg chg="mod">
          <ac:chgData name="羅文璟 LO,WEN-JING" userId="ab748dfa-7165-445f-94ed-33baa9a12d4c" providerId="ADAL" clId="{573B93AA-7759-48F1-924F-C0AD1E122F4B}" dt="2024-01-10T08:19:46.298" v="1324" actId="20577"/>
          <ac:spMkLst>
            <pc:docMk/>
            <pc:sldMk cId="259724960" sldId="258"/>
            <ac:spMk id="2" creationId="{91810105-046A-5499-9C35-314C7A2E959D}"/>
          </ac:spMkLst>
        </pc:spChg>
        <pc:spChg chg="del">
          <ac:chgData name="羅文璟 LO,WEN-JING" userId="ab748dfa-7165-445f-94ed-33baa9a12d4c" providerId="ADAL" clId="{573B93AA-7759-48F1-924F-C0AD1E122F4B}" dt="2024-01-10T05:23:20.215" v="937" actId="478"/>
          <ac:spMkLst>
            <pc:docMk/>
            <pc:sldMk cId="259724960" sldId="258"/>
            <ac:spMk id="3" creationId="{EF37F2B1-DF9D-725D-C12B-D9EB5E7CD6E6}"/>
          </ac:spMkLst>
        </pc:spChg>
        <pc:spChg chg="add mod">
          <ac:chgData name="羅文璟 LO,WEN-JING" userId="ab748dfa-7165-445f-94ed-33baa9a12d4c" providerId="ADAL" clId="{573B93AA-7759-48F1-924F-C0AD1E122F4B}" dt="2024-01-10T06:20:04.610" v="1202" actId="20577"/>
          <ac:spMkLst>
            <pc:docMk/>
            <pc:sldMk cId="259724960" sldId="258"/>
            <ac:spMk id="5" creationId="{1712B1FF-C7E5-9E78-37D7-CB748099914D}"/>
          </ac:spMkLst>
        </pc:spChg>
        <pc:picChg chg="add mod">
          <ac:chgData name="羅文璟 LO,WEN-JING" userId="ab748dfa-7165-445f-94ed-33baa9a12d4c" providerId="ADAL" clId="{573B93AA-7759-48F1-924F-C0AD1E122F4B}" dt="2024-01-10T08:19:00.410" v="1320" actId="1076"/>
          <ac:picMkLst>
            <pc:docMk/>
            <pc:sldMk cId="259724960" sldId="258"/>
            <ac:picMk id="4" creationId="{EF793977-F84F-161D-BF48-E65B75BC4A51}"/>
          </ac:picMkLst>
        </pc:picChg>
        <pc:picChg chg="add mod">
          <ac:chgData name="羅文璟 LO,WEN-JING" userId="ab748dfa-7165-445f-94ed-33baa9a12d4c" providerId="ADAL" clId="{573B93AA-7759-48F1-924F-C0AD1E122F4B}" dt="2024-01-10T05:24:07.741" v="946" actId="1076"/>
          <ac:picMkLst>
            <pc:docMk/>
            <pc:sldMk cId="259724960" sldId="258"/>
            <ac:picMk id="7170" creationId="{8C372C78-C50F-E06B-D897-7F8E581C6976}"/>
          </ac:picMkLst>
        </pc:picChg>
        <pc:picChg chg="add mod">
          <ac:chgData name="羅文璟 LO,WEN-JING" userId="ab748dfa-7165-445f-94ed-33baa9a12d4c" providerId="ADAL" clId="{573B93AA-7759-48F1-924F-C0AD1E122F4B}" dt="2024-01-10T05:24:18.296" v="951" actId="1076"/>
          <ac:picMkLst>
            <pc:docMk/>
            <pc:sldMk cId="259724960" sldId="258"/>
            <ac:picMk id="7172" creationId="{C2C9F786-A124-A83B-F1D8-458C048F9BEC}"/>
          </ac:picMkLst>
        </pc:picChg>
      </pc:sldChg>
      <pc:sldChg chg="addSp delSp modSp mod modTransition">
        <pc:chgData name="羅文璟 LO,WEN-JING" userId="ab748dfa-7165-445f-94ed-33baa9a12d4c" providerId="ADAL" clId="{573B93AA-7759-48F1-924F-C0AD1E122F4B}" dt="2024-01-10T12:59:06.833" v="3838"/>
        <pc:sldMkLst>
          <pc:docMk/>
          <pc:sldMk cId="1947163856" sldId="259"/>
        </pc:sldMkLst>
        <pc:spChg chg="mod">
          <ac:chgData name="羅文璟 LO,WEN-JING" userId="ab748dfa-7165-445f-94ed-33baa9a12d4c" providerId="ADAL" clId="{573B93AA-7759-48F1-924F-C0AD1E122F4B}" dt="2024-01-10T08:19:34.227" v="1322" actId="20577"/>
          <ac:spMkLst>
            <pc:docMk/>
            <pc:sldMk cId="1947163856" sldId="259"/>
            <ac:spMk id="2" creationId="{3E1B9BE1-BF23-DF75-DD38-200CD123E976}"/>
          </ac:spMkLst>
        </pc:spChg>
        <pc:spChg chg="del">
          <ac:chgData name="羅文璟 LO,WEN-JING" userId="ab748dfa-7165-445f-94ed-33baa9a12d4c" providerId="ADAL" clId="{573B93AA-7759-48F1-924F-C0AD1E122F4B}" dt="2024-01-10T01:48:49.970" v="313" actId="22"/>
          <ac:spMkLst>
            <pc:docMk/>
            <pc:sldMk cId="1947163856" sldId="259"/>
            <ac:spMk id="3" creationId="{A7B6C07F-A107-7D51-A9EC-1FD2032342CB}"/>
          </ac:spMkLst>
        </pc:spChg>
        <pc:spChg chg="add mod">
          <ac:chgData name="羅文璟 LO,WEN-JING" userId="ab748dfa-7165-445f-94ed-33baa9a12d4c" providerId="ADAL" clId="{573B93AA-7759-48F1-924F-C0AD1E122F4B}" dt="2024-01-10T08:30:38.391" v="1440" actId="20577"/>
          <ac:spMkLst>
            <pc:docMk/>
            <pc:sldMk cId="1947163856" sldId="259"/>
            <ac:spMk id="11" creationId="{AC55B4AA-ADF8-2E6A-88F0-5D156193A24C}"/>
          </ac:spMkLst>
        </pc:spChg>
        <pc:picChg chg="add mod ord">
          <ac:chgData name="羅文璟 LO,WEN-JING" userId="ab748dfa-7165-445f-94ed-33baa9a12d4c" providerId="ADAL" clId="{573B93AA-7759-48F1-924F-C0AD1E122F4B}" dt="2024-01-10T09:16:34.130" v="1460" actId="1076"/>
          <ac:picMkLst>
            <pc:docMk/>
            <pc:sldMk cId="1947163856" sldId="259"/>
            <ac:picMk id="5" creationId="{7555506D-5EC7-BAFA-DE19-FEAD068D5B1A}"/>
          </ac:picMkLst>
        </pc:picChg>
        <pc:picChg chg="add del mod">
          <ac:chgData name="羅文璟 LO,WEN-JING" userId="ab748dfa-7165-445f-94ed-33baa9a12d4c" providerId="ADAL" clId="{573B93AA-7759-48F1-924F-C0AD1E122F4B}" dt="2024-01-10T01:56:38.937" v="325" actId="478"/>
          <ac:picMkLst>
            <pc:docMk/>
            <pc:sldMk cId="1947163856" sldId="259"/>
            <ac:picMk id="7" creationId="{B0E1BA23-4745-34F8-D89F-AF487CE8621A}"/>
          </ac:picMkLst>
        </pc:picChg>
        <pc:picChg chg="add mod">
          <ac:chgData name="羅文璟 LO,WEN-JING" userId="ab748dfa-7165-445f-94ed-33baa9a12d4c" providerId="ADAL" clId="{573B93AA-7759-48F1-924F-C0AD1E122F4B}" dt="2024-01-10T08:19:39.023" v="1323" actId="1076"/>
          <ac:picMkLst>
            <pc:docMk/>
            <pc:sldMk cId="1947163856" sldId="259"/>
            <ac:picMk id="9" creationId="{DB3A6BD1-975A-A522-B9A5-14FD233289A0}"/>
          </ac:picMkLst>
        </pc:picChg>
        <pc:picChg chg="add mod">
          <ac:chgData name="羅文璟 LO,WEN-JING" userId="ab748dfa-7165-445f-94ed-33baa9a12d4c" providerId="ADAL" clId="{573B93AA-7759-48F1-924F-C0AD1E122F4B}" dt="2024-01-10T06:14:36.090" v="1108" actId="1076"/>
          <ac:picMkLst>
            <pc:docMk/>
            <pc:sldMk cId="1947163856" sldId="259"/>
            <ac:picMk id="10" creationId="{3E4F9C57-9E97-CD6E-68E8-681187412CA0}"/>
          </ac:picMkLst>
        </pc:picChg>
      </pc:sldChg>
      <pc:sldChg chg="addSp delSp modSp del mod modTransition">
        <pc:chgData name="羅文璟 LO,WEN-JING" userId="ab748dfa-7165-445f-94ed-33baa9a12d4c" providerId="ADAL" clId="{573B93AA-7759-48F1-924F-C0AD1E122F4B}" dt="2024-01-10T12:57:15.739" v="3750" actId="2696"/>
        <pc:sldMkLst>
          <pc:docMk/>
          <pc:sldMk cId="1371237420" sldId="260"/>
        </pc:sldMkLst>
        <pc:spChg chg="mod">
          <ac:chgData name="羅文璟 LO,WEN-JING" userId="ab748dfa-7165-445f-94ed-33baa9a12d4c" providerId="ADAL" clId="{573B93AA-7759-48F1-924F-C0AD1E122F4B}" dt="2024-01-10T09:53:27.477" v="2625" actId="20577"/>
          <ac:spMkLst>
            <pc:docMk/>
            <pc:sldMk cId="1371237420" sldId="260"/>
            <ac:spMk id="2" creationId="{FB9E7D47-E3AA-CA8E-F902-8E9FBE3C1DB3}"/>
          </ac:spMkLst>
        </pc:spChg>
        <pc:spChg chg="add del">
          <ac:chgData name="羅文璟 LO,WEN-JING" userId="ab748dfa-7165-445f-94ed-33baa9a12d4c" providerId="ADAL" clId="{573B93AA-7759-48F1-924F-C0AD1E122F4B}" dt="2024-01-10T04:17:38.909" v="439" actId="478"/>
          <ac:spMkLst>
            <pc:docMk/>
            <pc:sldMk cId="1371237420" sldId="260"/>
            <ac:spMk id="3" creationId="{E0539A82-C794-FC30-33B9-016B259AA900}"/>
          </ac:spMkLst>
        </pc:spChg>
        <pc:spChg chg="add mod">
          <ac:chgData name="羅文璟 LO,WEN-JING" userId="ab748dfa-7165-445f-94ed-33baa9a12d4c" providerId="ADAL" clId="{573B93AA-7759-48F1-924F-C0AD1E122F4B}" dt="2024-01-10T04:28:03.037" v="629" actId="164"/>
          <ac:spMkLst>
            <pc:docMk/>
            <pc:sldMk cId="1371237420" sldId="260"/>
            <ac:spMk id="4" creationId="{CE080F90-30E8-43C2-45E3-191A6BED59B1}"/>
          </ac:spMkLst>
        </pc:spChg>
        <pc:spChg chg="add mod">
          <ac:chgData name="羅文璟 LO,WEN-JING" userId="ab748dfa-7165-445f-94ed-33baa9a12d4c" providerId="ADAL" clId="{573B93AA-7759-48F1-924F-C0AD1E122F4B}" dt="2024-01-10T04:28:03.037" v="629" actId="164"/>
          <ac:spMkLst>
            <pc:docMk/>
            <pc:sldMk cId="1371237420" sldId="260"/>
            <ac:spMk id="7" creationId="{54464EAB-9491-1678-66D7-4F8EA08F824D}"/>
          </ac:spMkLst>
        </pc:spChg>
        <pc:spChg chg="add del mod">
          <ac:chgData name="羅文璟 LO,WEN-JING" userId="ab748dfa-7165-445f-94ed-33baa9a12d4c" providerId="ADAL" clId="{573B93AA-7759-48F1-924F-C0AD1E122F4B}" dt="2024-01-10T04:17:36.474" v="438"/>
          <ac:spMkLst>
            <pc:docMk/>
            <pc:sldMk cId="1371237420" sldId="260"/>
            <ac:spMk id="8" creationId="{039CDBCD-2CDB-0B47-9C5E-931A0DB5CFBA}"/>
          </ac:spMkLst>
        </pc:spChg>
        <pc:spChg chg="add mod">
          <ac:chgData name="羅文璟 LO,WEN-JING" userId="ab748dfa-7165-445f-94ed-33baa9a12d4c" providerId="ADAL" clId="{573B93AA-7759-48F1-924F-C0AD1E122F4B}" dt="2024-01-10T04:28:03.037" v="629" actId="164"/>
          <ac:spMkLst>
            <pc:docMk/>
            <pc:sldMk cId="1371237420" sldId="260"/>
            <ac:spMk id="9" creationId="{3041F576-05CC-7523-61ED-43ABDEB0C14E}"/>
          </ac:spMkLst>
        </pc:spChg>
        <pc:spChg chg="add mod">
          <ac:chgData name="羅文璟 LO,WEN-JING" userId="ab748dfa-7165-445f-94ed-33baa9a12d4c" providerId="ADAL" clId="{573B93AA-7759-48F1-924F-C0AD1E122F4B}" dt="2024-01-10T04:28:03.037" v="629" actId="164"/>
          <ac:spMkLst>
            <pc:docMk/>
            <pc:sldMk cId="1371237420" sldId="260"/>
            <ac:spMk id="21" creationId="{A04C0A9D-46F0-8357-DC59-F5B5A08DFC06}"/>
          </ac:spMkLst>
        </pc:spChg>
        <pc:spChg chg="add mod">
          <ac:chgData name="羅文璟 LO,WEN-JING" userId="ab748dfa-7165-445f-94ed-33baa9a12d4c" providerId="ADAL" clId="{573B93AA-7759-48F1-924F-C0AD1E122F4B}" dt="2024-01-10T04:28:03.037" v="629" actId="164"/>
          <ac:spMkLst>
            <pc:docMk/>
            <pc:sldMk cId="1371237420" sldId="260"/>
            <ac:spMk id="22" creationId="{8331515B-0CCE-668F-8EFD-F93FEEA5C013}"/>
          </ac:spMkLst>
        </pc:spChg>
        <pc:spChg chg="add mod">
          <ac:chgData name="羅文璟 LO,WEN-JING" userId="ab748dfa-7165-445f-94ed-33baa9a12d4c" providerId="ADAL" clId="{573B93AA-7759-48F1-924F-C0AD1E122F4B}" dt="2024-01-10T04:28:03.037" v="629" actId="164"/>
          <ac:spMkLst>
            <pc:docMk/>
            <pc:sldMk cId="1371237420" sldId="260"/>
            <ac:spMk id="27" creationId="{26CA6CC9-0A33-B83E-A45D-58C5B58DAF78}"/>
          </ac:spMkLst>
        </pc:spChg>
        <pc:spChg chg="add del">
          <ac:chgData name="羅文璟 LO,WEN-JING" userId="ab748dfa-7165-445f-94ed-33baa9a12d4c" providerId="ADAL" clId="{573B93AA-7759-48F1-924F-C0AD1E122F4B}" dt="2024-01-10T04:23:46.785" v="557" actId="11529"/>
          <ac:spMkLst>
            <pc:docMk/>
            <pc:sldMk cId="1371237420" sldId="260"/>
            <ac:spMk id="35" creationId="{89153827-9488-97B5-427F-01A3E42BCFD8}"/>
          </ac:spMkLst>
        </pc:spChg>
        <pc:spChg chg="add mod">
          <ac:chgData name="羅文璟 LO,WEN-JING" userId="ab748dfa-7165-445f-94ed-33baa9a12d4c" providerId="ADAL" clId="{573B93AA-7759-48F1-924F-C0AD1E122F4B}" dt="2024-01-10T04:38:40.936" v="632" actId="20577"/>
          <ac:spMkLst>
            <pc:docMk/>
            <pc:sldMk cId="1371237420" sldId="260"/>
            <ac:spMk id="36" creationId="{9CCF26E7-15DC-9F17-7ABB-8D7F20E07EB7}"/>
          </ac:spMkLst>
        </pc:spChg>
        <pc:spChg chg="add mod">
          <ac:chgData name="羅文璟 LO,WEN-JING" userId="ab748dfa-7165-445f-94ed-33baa9a12d4c" providerId="ADAL" clId="{573B93AA-7759-48F1-924F-C0AD1E122F4B}" dt="2024-01-10T04:28:03.037" v="629" actId="164"/>
          <ac:spMkLst>
            <pc:docMk/>
            <pc:sldMk cId="1371237420" sldId="260"/>
            <ac:spMk id="51" creationId="{DB13A723-052A-180F-D7CD-24A9A4F6A54A}"/>
          </ac:spMkLst>
        </pc:spChg>
        <pc:spChg chg="add mod">
          <ac:chgData name="羅文璟 LO,WEN-JING" userId="ab748dfa-7165-445f-94ed-33baa9a12d4c" providerId="ADAL" clId="{573B93AA-7759-48F1-924F-C0AD1E122F4B}" dt="2024-01-10T04:28:03.037" v="629" actId="164"/>
          <ac:spMkLst>
            <pc:docMk/>
            <pc:sldMk cId="1371237420" sldId="260"/>
            <ac:spMk id="52" creationId="{6CD3D839-AC42-9B38-24B7-3A73127FC6E0}"/>
          </ac:spMkLst>
        </pc:spChg>
        <pc:grpChg chg="add mod">
          <ac:chgData name="羅文璟 LO,WEN-JING" userId="ab748dfa-7165-445f-94ed-33baa9a12d4c" providerId="ADAL" clId="{573B93AA-7759-48F1-924F-C0AD1E122F4B}" dt="2024-01-10T04:26:28.106" v="604" actId="164"/>
          <ac:grpSpMkLst>
            <pc:docMk/>
            <pc:sldMk cId="1371237420" sldId="260"/>
            <ac:grpSpMk id="50" creationId="{F854EF1F-3F86-4F0E-1407-4445636F9B0D}"/>
          </ac:grpSpMkLst>
        </pc:grpChg>
        <pc:grpChg chg="add mod">
          <ac:chgData name="羅文璟 LO,WEN-JING" userId="ab748dfa-7165-445f-94ed-33baa9a12d4c" providerId="ADAL" clId="{573B93AA-7759-48F1-924F-C0AD1E122F4B}" dt="2024-01-10T04:27:49.593" v="628" actId="164"/>
          <ac:grpSpMkLst>
            <pc:docMk/>
            <pc:sldMk cId="1371237420" sldId="260"/>
            <ac:grpSpMk id="57" creationId="{5A51FF6C-8815-E466-A071-0810DF15CED0}"/>
          </ac:grpSpMkLst>
        </pc:grpChg>
        <pc:grpChg chg="add mod">
          <ac:chgData name="羅文璟 LO,WEN-JING" userId="ab748dfa-7165-445f-94ed-33baa9a12d4c" providerId="ADAL" clId="{573B93AA-7759-48F1-924F-C0AD1E122F4B}" dt="2024-01-10T08:29:17.047" v="1427" actId="1076"/>
          <ac:grpSpMkLst>
            <pc:docMk/>
            <pc:sldMk cId="1371237420" sldId="260"/>
            <ac:grpSpMk id="58" creationId="{348F99E8-E921-305D-8BD6-40AF93C685EE}"/>
          </ac:grpSpMkLst>
        </pc:grpChg>
        <pc:cxnChg chg="add mod">
          <ac:chgData name="羅文璟 LO,WEN-JING" userId="ab748dfa-7165-445f-94ed-33baa9a12d4c" providerId="ADAL" clId="{573B93AA-7759-48F1-924F-C0AD1E122F4B}" dt="2024-01-10T04:28:03.037" v="629" actId="164"/>
          <ac:cxnSpMkLst>
            <pc:docMk/>
            <pc:sldMk cId="1371237420" sldId="260"/>
            <ac:cxnSpMk id="6" creationId="{6EF035DC-9E94-7062-9671-4B04E28FFD86}"/>
          </ac:cxnSpMkLst>
        </pc:cxnChg>
        <pc:cxnChg chg="add mod">
          <ac:chgData name="羅文璟 LO,WEN-JING" userId="ab748dfa-7165-445f-94ed-33baa9a12d4c" providerId="ADAL" clId="{573B93AA-7759-48F1-924F-C0AD1E122F4B}" dt="2024-01-10T04:28:03.037" v="629" actId="164"/>
          <ac:cxnSpMkLst>
            <pc:docMk/>
            <pc:sldMk cId="1371237420" sldId="260"/>
            <ac:cxnSpMk id="11" creationId="{BF8AABA0-533F-1C28-7951-89545E68D2C4}"/>
          </ac:cxnSpMkLst>
        </pc:cxnChg>
        <pc:cxnChg chg="add mod">
          <ac:chgData name="羅文璟 LO,WEN-JING" userId="ab748dfa-7165-445f-94ed-33baa9a12d4c" providerId="ADAL" clId="{573B93AA-7759-48F1-924F-C0AD1E122F4B}" dt="2024-01-10T04:28:03.037" v="629" actId="164"/>
          <ac:cxnSpMkLst>
            <pc:docMk/>
            <pc:sldMk cId="1371237420" sldId="260"/>
            <ac:cxnSpMk id="24" creationId="{C508F6BD-E33D-CA29-5B30-CCD3DBF4A43E}"/>
          </ac:cxnSpMkLst>
        </pc:cxnChg>
        <pc:cxnChg chg="add mod">
          <ac:chgData name="羅文璟 LO,WEN-JING" userId="ab748dfa-7165-445f-94ed-33baa9a12d4c" providerId="ADAL" clId="{573B93AA-7759-48F1-924F-C0AD1E122F4B}" dt="2024-01-10T04:28:03.037" v="629" actId="164"/>
          <ac:cxnSpMkLst>
            <pc:docMk/>
            <pc:sldMk cId="1371237420" sldId="260"/>
            <ac:cxnSpMk id="26" creationId="{BBB497CB-826A-512D-1BEA-378C87B2EE86}"/>
          </ac:cxnSpMkLst>
        </pc:cxnChg>
        <pc:cxnChg chg="add mod">
          <ac:chgData name="羅文璟 LO,WEN-JING" userId="ab748dfa-7165-445f-94ed-33baa9a12d4c" providerId="ADAL" clId="{573B93AA-7759-48F1-924F-C0AD1E122F4B}" dt="2024-01-10T04:28:03.037" v="629" actId="164"/>
          <ac:cxnSpMkLst>
            <pc:docMk/>
            <pc:sldMk cId="1371237420" sldId="260"/>
            <ac:cxnSpMk id="29" creationId="{BF16B3EB-D362-BDB7-D63F-F9659D5B6747}"/>
          </ac:cxnSpMkLst>
        </pc:cxnChg>
        <pc:cxnChg chg="add mod">
          <ac:chgData name="羅文璟 LO,WEN-JING" userId="ab748dfa-7165-445f-94ed-33baa9a12d4c" providerId="ADAL" clId="{573B93AA-7759-48F1-924F-C0AD1E122F4B}" dt="2024-01-10T04:28:03.037" v="629" actId="164"/>
          <ac:cxnSpMkLst>
            <pc:docMk/>
            <pc:sldMk cId="1371237420" sldId="260"/>
            <ac:cxnSpMk id="31" creationId="{FF6790F1-2CA4-3BCE-FF51-F4072FDBBBB1}"/>
          </ac:cxnSpMkLst>
        </pc:cxnChg>
        <pc:cxnChg chg="add mod">
          <ac:chgData name="羅文璟 LO,WEN-JING" userId="ab748dfa-7165-445f-94ed-33baa9a12d4c" providerId="ADAL" clId="{573B93AA-7759-48F1-924F-C0AD1E122F4B}" dt="2024-01-10T04:28:03.037" v="629" actId="164"/>
          <ac:cxnSpMkLst>
            <pc:docMk/>
            <pc:sldMk cId="1371237420" sldId="260"/>
            <ac:cxnSpMk id="37" creationId="{EB9CAF81-D6AE-D61B-17BC-6BEFD3681D00}"/>
          </ac:cxnSpMkLst>
        </pc:cxnChg>
        <pc:cxnChg chg="add mod">
          <ac:chgData name="羅文璟 LO,WEN-JING" userId="ab748dfa-7165-445f-94ed-33baa9a12d4c" providerId="ADAL" clId="{573B93AA-7759-48F1-924F-C0AD1E122F4B}" dt="2024-01-10T04:28:03.037" v="629" actId="164"/>
          <ac:cxnSpMkLst>
            <pc:docMk/>
            <pc:sldMk cId="1371237420" sldId="260"/>
            <ac:cxnSpMk id="40" creationId="{ACB432FB-91C4-3A80-F153-5DCB1B60A89F}"/>
          </ac:cxnSpMkLst>
        </pc:cxnChg>
        <pc:cxnChg chg="add mod">
          <ac:chgData name="羅文璟 LO,WEN-JING" userId="ab748dfa-7165-445f-94ed-33baa9a12d4c" providerId="ADAL" clId="{573B93AA-7759-48F1-924F-C0AD1E122F4B}" dt="2024-01-10T04:28:03.037" v="629" actId="164"/>
          <ac:cxnSpMkLst>
            <pc:docMk/>
            <pc:sldMk cId="1371237420" sldId="260"/>
            <ac:cxnSpMk id="43" creationId="{06C5F048-8F78-C32A-1417-EC6F7AAE9D40}"/>
          </ac:cxnSpMkLst>
        </pc:cxnChg>
      </pc:sldChg>
      <pc:sldChg chg="add modTransition">
        <pc:chgData name="羅文璟 LO,WEN-JING" userId="ab748dfa-7165-445f-94ed-33baa9a12d4c" providerId="ADAL" clId="{573B93AA-7759-48F1-924F-C0AD1E122F4B}" dt="2024-01-10T12:59:06.833" v="3838"/>
        <pc:sldMkLst>
          <pc:docMk/>
          <pc:sldMk cId="2932101792" sldId="260"/>
        </pc:sldMkLst>
      </pc:sldChg>
      <pc:sldChg chg="addSp delSp modSp mod ord modTransition">
        <pc:chgData name="羅文璟 LO,WEN-JING" userId="ab748dfa-7165-445f-94ed-33baa9a12d4c" providerId="ADAL" clId="{573B93AA-7759-48F1-924F-C0AD1E122F4B}" dt="2024-01-10T12:59:39.931" v="3858" actId="20577"/>
        <pc:sldMkLst>
          <pc:docMk/>
          <pc:sldMk cId="358355827" sldId="261"/>
        </pc:sldMkLst>
        <pc:spChg chg="mod">
          <ac:chgData name="羅文璟 LO,WEN-JING" userId="ab748dfa-7165-445f-94ed-33baa9a12d4c" providerId="ADAL" clId="{573B93AA-7759-48F1-924F-C0AD1E122F4B}" dt="2024-01-10T12:59:39.931" v="3858" actId="20577"/>
          <ac:spMkLst>
            <pc:docMk/>
            <pc:sldMk cId="358355827" sldId="261"/>
            <ac:spMk id="2" creationId="{7C6A5FB2-753A-91E6-E36B-640EF7B758FC}"/>
          </ac:spMkLst>
        </pc:spChg>
        <pc:spChg chg="del">
          <ac:chgData name="羅文璟 LO,WEN-JING" userId="ab748dfa-7165-445f-94ed-33baa9a12d4c" providerId="ADAL" clId="{573B93AA-7759-48F1-924F-C0AD1E122F4B}" dt="2024-01-10T04:07:34.649" v="414" actId="931"/>
          <ac:spMkLst>
            <pc:docMk/>
            <pc:sldMk cId="358355827" sldId="261"/>
            <ac:spMk id="3" creationId="{6B0483AD-A45D-9A11-CCE0-8C3E7F921B54}"/>
          </ac:spMkLst>
        </pc:spChg>
        <pc:spChg chg="add mod">
          <ac:chgData name="羅文璟 LO,WEN-JING" userId="ab748dfa-7165-445f-94ed-33baa9a12d4c" providerId="ADAL" clId="{573B93AA-7759-48F1-924F-C0AD1E122F4B}" dt="2024-01-10T11:39:55.892" v="3000" actId="208"/>
          <ac:spMkLst>
            <pc:docMk/>
            <pc:sldMk cId="358355827" sldId="261"/>
            <ac:spMk id="8" creationId="{3D3995FE-C3EF-4CA9-60AA-D9D6E6C7E042}"/>
          </ac:spMkLst>
        </pc:spChg>
        <pc:spChg chg="add mod">
          <ac:chgData name="羅文璟 LO,WEN-JING" userId="ab748dfa-7165-445f-94ed-33baa9a12d4c" providerId="ADAL" clId="{573B93AA-7759-48F1-924F-C0AD1E122F4B}" dt="2024-01-10T11:40:22.972" v="3003" actId="14100"/>
          <ac:spMkLst>
            <pc:docMk/>
            <pc:sldMk cId="358355827" sldId="261"/>
            <ac:spMk id="9" creationId="{08E68C5C-76C4-A9E7-4F40-C0C35FC3A590}"/>
          </ac:spMkLst>
        </pc:spChg>
        <pc:spChg chg="add mod">
          <ac:chgData name="羅文璟 LO,WEN-JING" userId="ab748dfa-7165-445f-94ed-33baa9a12d4c" providerId="ADAL" clId="{573B93AA-7759-48F1-924F-C0AD1E122F4B}" dt="2024-01-10T11:40:39.841" v="3006" actId="14100"/>
          <ac:spMkLst>
            <pc:docMk/>
            <pc:sldMk cId="358355827" sldId="261"/>
            <ac:spMk id="10" creationId="{CD861A33-8155-8FB5-6DE8-AD9104EDA4A5}"/>
          </ac:spMkLst>
        </pc:spChg>
        <pc:picChg chg="add mod">
          <ac:chgData name="羅文璟 LO,WEN-JING" userId="ab748dfa-7165-445f-94ed-33baa9a12d4c" providerId="ADAL" clId="{573B93AA-7759-48F1-924F-C0AD1E122F4B}" dt="2024-01-10T08:28:40.398" v="1425" actId="14100"/>
          <ac:picMkLst>
            <pc:docMk/>
            <pc:sldMk cId="358355827" sldId="261"/>
            <ac:picMk id="5" creationId="{046F4F09-248D-6148-D867-6672BA858891}"/>
          </ac:picMkLst>
        </pc:picChg>
        <pc:picChg chg="add del mod">
          <ac:chgData name="羅文璟 LO,WEN-JING" userId="ab748dfa-7165-445f-94ed-33baa9a12d4c" providerId="ADAL" clId="{573B93AA-7759-48F1-924F-C0AD1E122F4B}" dt="2024-01-10T04:07:43.692" v="420" actId="478"/>
          <ac:picMkLst>
            <pc:docMk/>
            <pc:sldMk cId="358355827" sldId="261"/>
            <ac:picMk id="7" creationId="{5619DB1B-0BCB-524C-2528-08FA54A119B4}"/>
          </ac:picMkLst>
        </pc:picChg>
      </pc:sldChg>
      <pc:sldChg chg="addSp delSp modSp mod modTransition modShow">
        <pc:chgData name="羅文璟 LO,WEN-JING" userId="ab748dfa-7165-445f-94ed-33baa9a12d4c" providerId="ADAL" clId="{573B93AA-7759-48F1-924F-C0AD1E122F4B}" dt="2024-01-10T13:32:03.752" v="3901" actId="729"/>
        <pc:sldMkLst>
          <pc:docMk/>
          <pc:sldMk cId="3587396867" sldId="262"/>
        </pc:sldMkLst>
        <pc:spChg chg="mod">
          <ac:chgData name="羅文璟 LO,WEN-JING" userId="ab748dfa-7165-445f-94ed-33baa9a12d4c" providerId="ADAL" clId="{573B93AA-7759-48F1-924F-C0AD1E122F4B}" dt="2024-01-10T13:31:42.183" v="3899" actId="1076"/>
          <ac:spMkLst>
            <pc:docMk/>
            <pc:sldMk cId="3587396867" sldId="262"/>
            <ac:spMk id="2" creationId="{01D3C538-5D0A-831B-9CC3-6CF72CF895E3}"/>
          </ac:spMkLst>
        </pc:spChg>
        <pc:spChg chg="del mod">
          <ac:chgData name="羅文璟 LO,WEN-JING" userId="ab748dfa-7165-445f-94ed-33baa9a12d4c" providerId="ADAL" clId="{573B93AA-7759-48F1-924F-C0AD1E122F4B}" dt="2024-01-10T02:00:28.536" v="346"/>
          <ac:spMkLst>
            <pc:docMk/>
            <pc:sldMk cId="3587396867" sldId="262"/>
            <ac:spMk id="3" creationId="{A4B29321-EF0C-FDB1-8D38-6436A482DA93}"/>
          </ac:spMkLst>
        </pc:spChg>
        <pc:picChg chg="add mod">
          <ac:chgData name="羅文璟 LO,WEN-JING" userId="ab748dfa-7165-445f-94ed-33baa9a12d4c" providerId="ADAL" clId="{573B93AA-7759-48F1-924F-C0AD1E122F4B}" dt="2024-01-10T13:31:37.850" v="3898" actId="1076"/>
          <ac:picMkLst>
            <pc:docMk/>
            <pc:sldMk cId="3587396867" sldId="262"/>
            <ac:picMk id="5" creationId="{7FE4085F-0FCF-D3BD-0CFB-B11FD27D816C}"/>
          </ac:picMkLst>
        </pc:picChg>
        <pc:picChg chg="add mod">
          <ac:chgData name="羅文璟 LO,WEN-JING" userId="ab748dfa-7165-445f-94ed-33baa9a12d4c" providerId="ADAL" clId="{573B93AA-7759-48F1-924F-C0AD1E122F4B}" dt="2024-01-10T13:31:45.480" v="3900" actId="1076"/>
          <ac:picMkLst>
            <pc:docMk/>
            <pc:sldMk cId="3587396867" sldId="262"/>
            <ac:picMk id="6" creationId="{BF9D1629-A0A8-9604-74DD-6E5EB69E3609}"/>
          </ac:picMkLst>
        </pc:picChg>
        <pc:picChg chg="add mod">
          <ac:chgData name="羅文璟 LO,WEN-JING" userId="ab748dfa-7165-445f-94ed-33baa9a12d4c" providerId="ADAL" clId="{573B93AA-7759-48F1-924F-C0AD1E122F4B}" dt="2024-01-10T13:31:09.789" v="3890" actId="14100"/>
          <ac:picMkLst>
            <pc:docMk/>
            <pc:sldMk cId="3587396867" sldId="262"/>
            <ac:picMk id="1026" creationId="{7758C14B-D715-AA14-6046-5570D274A1E8}"/>
          </ac:picMkLst>
        </pc:picChg>
      </pc:sldChg>
      <pc:sldChg chg="addSp modSp mod modTransition">
        <pc:chgData name="羅文璟 LO,WEN-JING" userId="ab748dfa-7165-445f-94ed-33baa9a12d4c" providerId="ADAL" clId="{573B93AA-7759-48F1-924F-C0AD1E122F4B}" dt="2024-01-10T12:59:06.833" v="3838"/>
        <pc:sldMkLst>
          <pc:docMk/>
          <pc:sldMk cId="582027847" sldId="263"/>
        </pc:sldMkLst>
        <pc:spChg chg="mod">
          <ac:chgData name="羅文璟 LO,WEN-JING" userId="ab748dfa-7165-445f-94ed-33baa9a12d4c" providerId="ADAL" clId="{573B93AA-7759-48F1-924F-C0AD1E122F4B}" dt="2024-01-10T08:18:14.060" v="1319"/>
          <ac:spMkLst>
            <pc:docMk/>
            <pc:sldMk cId="582027847" sldId="263"/>
            <ac:spMk id="2" creationId="{793E21A2-63E5-945E-A894-9B227202257B}"/>
          </ac:spMkLst>
        </pc:spChg>
        <pc:spChg chg="mod">
          <ac:chgData name="羅文璟 LO,WEN-JING" userId="ab748dfa-7165-445f-94ed-33baa9a12d4c" providerId="ADAL" clId="{573B93AA-7759-48F1-924F-C0AD1E122F4B}" dt="2024-01-10T08:18:14.060" v="1319"/>
          <ac:spMkLst>
            <pc:docMk/>
            <pc:sldMk cId="582027847" sldId="263"/>
            <ac:spMk id="3" creationId="{1886A5EF-0DE5-EDF2-D969-AD55B5FCDBA7}"/>
          </ac:spMkLst>
        </pc:spChg>
        <pc:picChg chg="add mod">
          <ac:chgData name="羅文璟 LO,WEN-JING" userId="ab748dfa-7165-445f-94ed-33baa9a12d4c" providerId="ADAL" clId="{573B93AA-7759-48F1-924F-C0AD1E122F4B}" dt="2024-01-10T08:16:07.025" v="1310" actId="1076"/>
          <ac:picMkLst>
            <pc:docMk/>
            <pc:sldMk cId="582027847" sldId="263"/>
            <ac:picMk id="5122" creationId="{FEEAEF51-7756-6EF3-461A-0C03B197A83A}"/>
          </ac:picMkLst>
        </pc:picChg>
      </pc:sldChg>
      <pc:sldChg chg="modSp mod modTransition">
        <pc:chgData name="羅文璟 LO,WEN-JING" userId="ab748dfa-7165-445f-94ed-33baa9a12d4c" providerId="ADAL" clId="{573B93AA-7759-48F1-924F-C0AD1E122F4B}" dt="2024-01-10T12:59:06.833" v="3838"/>
        <pc:sldMkLst>
          <pc:docMk/>
          <pc:sldMk cId="3261358379" sldId="264"/>
        </pc:sldMkLst>
        <pc:spChg chg="mod">
          <ac:chgData name="羅文璟 LO,WEN-JING" userId="ab748dfa-7165-445f-94ed-33baa9a12d4c" providerId="ADAL" clId="{573B93AA-7759-48F1-924F-C0AD1E122F4B}" dt="2024-01-10T08:18:14.060" v="1319"/>
          <ac:spMkLst>
            <pc:docMk/>
            <pc:sldMk cId="3261358379" sldId="264"/>
            <ac:spMk id="2" creationId="{0AFC1620-9C08-71E9-AD2D-E762697BFF5E}"/>
          </ac:spMkLst>
        </pc:spChg>
        <pc:spChg chg="mod">
          <ac:chgData name="羅文璟 LO,WEN-JING" userId="ab748dfa-7165-445f-94ed-33baa9a12d4c" providerId="ADAL" clId="{573B93AA-7759-48F1-924F-C0AD1E122F4B}" dt="2024-01-10T12:50:03.338" v="3714" actId="20577"/>
          <ac:spMkLst>
            <pc:docMk/>
            <pc:sldMk cId="3261358379" sldId="264"/>
            <ac:spMk id="3" creationId="{6E40CB25-9827-5F6F-DDFD-FD347F4F5E4E}"/>
          </ac:spMkLst>
        </pc:spChg>
      </pc:sldChg>
      <pc:sldChg chg="addSp delSp modSp new mod modTransition">
        <pc:chgData name="羅文璟 LO,WEN-JING" userId="ab748dfa-7165-445f-94ed-33baa9a12d4c" providerId="ADAL" clId="{573B93AA-7759-48F1-924F-C0AD1E122F4B}" dt="2024-01-10T12:59:06.833" v="3838"/>
        <pc:sldMkLst>
          <pc:docMk/>
          <pc:sldMk cId="149720409" sldId="265"/>
        </pc:sldMkLst>
        <pc:spChg chg="mod">
          <ac:chgData name="羅文璟 LO,WEN-JING" userId="ab748dfa-7165-445f-94ed-33baa9a12d4c" providerId="ADAL" clId="{573B93AA-7759-48F1-924F-C0AD1E122F4B}" dt="2024-01-10T08:21:08.012" v="1326" actId="20577"/>
          <ac:spMkLst>
            <pc:docMk/>
            <pc:sldMk cId="149720409" sldId="265"/>
            <ac:spMk id="2" creationId="{FDEB21DB-454F-22BD-BB11-7DBB050F29DC}"/>
          </ac:spMkLst>
        </pc:spChg>
        <pc:spChg chg="del mod">
          <ac:chgData name="羅文璟 LO,WEN-JING" userId="ab748dfa-7165-445f-94ed-33baa9a12d4c" providerId="ADAL" clId="{573B93AA-7759-48F1-924F-C0AD1E122F4B}" dt="2024-01-10T08:21:15.457" v="1327" actId="3680"/>
          <ac:spMkLst>
            <pc:docMk/>
            <pc:sldMk cId="149720409" sldId="265"/>
            <ac:spMk id="3" creationId="{7D923C51-838F-A72F-55D5-AD774482A491}"/>
          </ac:spMkLst>
        </pc:spChg>
        <pc:graphicFrameChg chg="add mod ord modGraphic">
          <ac:chgData name="羅文璟 LO,WEN-JING" userId="ab748dfa-7165-445f-94ed-33baa9a12d4c" providerId="ADAL" clId="{573B93AA-7759-48F1-924F-C0AD1E122F4B}" dt="2024-01-10T08:24:10.320" v="1355" actId="1076"/>
          <ac:graphicFrameMkLst>
            <pc:docMk/>
            <pc:sldMk cId="149720409" sldId="265"/>
            <ac:graphicFrameMk id="4" creationId="{C7E53BC7-DA38-CFD7-0A32-520B4D38A557}"/>
          </ac:graphicFrameMkLst>
        </pc:graphicFrameChg>
      </pc:sldChg>
      <pc:sldChg chg="addSp delSp modSp add del mod">
        <pc:chgData name="羅文璟 LO,WEN-JING" userId="ab748dfa-7165-445f-94ed-33baa9a12d4c" providerId="ADAL" clId="{573B93AA-7759-48F1-924F-C0AD1E122F4B}" dt="2024-01-10T06:15:12.516" v="1118" actId="2696"/>
        <pc:sldMkLst>
          <pc:docMk/>
          <pc:sldMk cId="3157910228" sldId="266"/>
        </pc:sldMkLst>
        <pc:spChg chg="add del mod">
          <ac:chgData name="羅文璟 LO,WEN-JING" userId="ab748dfa-7165-445f-94ed-33baa9a12d4c" providerId="ADAL" clId="{573B93AA-7759-48F1-924F-C0AD1E122F4B}" dt="2024-01-10T01:57:10.218" v="332" actId="478"/>
          <ac:spMkLst>
            <pc:docMk/>
            <pc:sldMk cId="3157910228" sldId="266"/>
            <ac:spMk id="7" creationId="{1D8B1EAC-C69B-0FFD-787D-59EE07EA40A0}"/>
          </ac:spMkLst>
        </pc:spChg>
        <pc:picChg chg="add del mod">
          <ac:chgData name="羅文璟 LO,WEN-JING" userId="ab748dfa-7165-445f-94ed-33baa9a12d4c" providerId="ADAL" clId="{573B93AA-7759-48F1-924F-C0AD1E122F4B}" dt="2024-01-10T06:14:23.626" v="1103" actId="21"/>
          <ac:picMkLst>
            <pc:docMk/>
            <pc:sldMk cId="3157910228" sldId="266"/>
            <ac:picMk id="4" creationId="{9340A194-1307-A341-1E09-14697775A236}"/>
          </ac:picMkLst>
        </pc:picChg>
        <pc:picChg chg="del">
          <ac:chgData name="羅文璟 LO,WEN-JING" userId="ab748dfa-7165-445f-94ed-33baa9a12d4c" providerId="ADAL" clId="{573B93AA-7759-48F1-924F-C0AD1E122F4B}" dt="2024-01-10T01:57:07.408" v="331" actId="478"/>
          <ac:picMkLst>
            <pc:docMk/>
            <pc:sldMk cId="3157910228" sldId="266"/>
            <ac:picMk id="5" creationId="{7555506D-5EC7-BAFA-DE19-FEAD068D5B1A}"/>
          </ac:picMkLst>
        </pc:picChg>
      </pc:sldChg>
      <pc:sldChg chg="addSp delSp modSp add del mod">
        <pc:chgData name="羅文璟 LO,WEN-JING" userId="ab748dfa-7165-445f-94ed-33baa9a12d4c" providerId="ADAL" clId="{573B93AA-7759-48F1-924F-C0AD1E122F4B}" dt="2024-01-10T09:09:26.498" v="1455" actId="2696"/>
        <pc:sldMkLst>
          <pc:docMk/>
          <pc:sldMk cId="2400151907" sldId="267"/>
        </pc:sldMkLst>
        <pc:spChg chg="mod">
          <ac:chgData name="羅文璟 LO,WEN-JING" userId="ab748dfa-7165-445f-94ed-33baa9a12d4c" providerId="ADAL" clId="{573B93AA-7759-48F1-924F-C0AD1E122F4B}" dt="2024-01-10T08:29:56.797" v="1436"/>
          <ac:spMkLst>
            <pc:docMk/>
            <pc:sldMk cId="2400151907" sldId="267"/>
            <ac:spMk id="2" creationId="{01D3C538-5D0A-831B-9CC3-6CF72CF895E3}"/>
          </ac:spMkLst>
        </pc:spChg>
        <pc:spChg chg="add del mod">
          <ac:chgData name="羅文璟 LO,WEN-JING" userId="ab748dfa-7165-445f-94ed-33baa9a12d4c" providerId="ADAL" clId="{573B93AA-7759-48F1-924F-C0AD1E122F4B}" dt="2024-01-10T02:02:20.376" v="361" actId="478"/>
          <ac:spMkLst>
            <pc:docMk/>
            <pc:sldMk cId="2400151907" sldId="267"/>
            <ac:spMk id="3" creationId="{46B32BC6-F791-C36C-B873-53B7C16E737A}"/>
          </ac:spMkLst>
        </pc:spChg>
        <pc:spChg chg="add del mod">
          <ac:chgData name="羅文璟 LO,WEN-JING" userId="ab748dfa-7165-445f-94ed-33baa9a12d4c" providerId="ADAL" clId="{573B93AA-7759-48F1-924F-C0AD1E122F4B}" dt="2024-01-10T02:02:26.767" v="363" actId="478"/>
          <ac:spMkLst>
            <pc:docMk/>
            <pc:sldMk cId="2400151907" sldId="267"/>
            <ac:spMk id="4" creationId="{13F985DE-0DB8-7DD1-65A5-A88807DF8F0D}"/>
          </ac:spMkLst>
        </pc:spChg>
        <pc:picChg chg="add del">
          <ac:chgData name="羅文璟 LO,WEN-JING" userId="ab748dfa-7165-445f-94ed-33baa9a12d4c" providerId="ADAL" clId="{573B93AA-7759-48F1-924F-C0AD1E122F4B}" dt="2024-01-10T02:02:22.622" v="362" actId="478"/>
          <ac:picMkLst>
            <pc:docMk/>
            <pc:sldMk cId="2400151907" sldId="267"/>
            <ac:picMk id="1026" creationId="{7758C14B-D715-AA14-6046-5570D274A1E8}"/>
          </ac:picMkLst>
        </pc:picChg>
        <pc:picChg chg="add del mod">
          <ac:chgData name="羅文璟 LO,WEN-JING" userId="ab748dfa-7165-445f-94ed-33baa9a12d4c" providerId="ADAL" clId="{573B93AA-7759-48F1-924F-C0AD1E122F4B}" dt="2024-01-10T02:02:33" v="365" actId="1076"/>
          <ac:picMkLst>
            <pc:docMk/>
            <pc:sldMk cId="2400151907" sldId="267"/>
            <ac:picMk id="2050" creationId="{C6D0B57E-6A0B-80FE-00F4-F3C6512FE286}"/>
          </ac:picMkLst>
        </pc:picChg>
      </pc:sldChg>
      <pc:sldChg chg="addSp delSp modSp add mod modTransition modShow">
        <pc:chgData name="羅文璟 LO,WEN-JING" userId="ab748dfa-7165-445f-94ed-33baa9a12d4c" providerId="ADAL" clId="{573B93AA-7759-48F1-924F-C0AD1E122F4B}" dt="2024-01-10T12:59:06.833" v="3838"/>
        <pc:sldMkLst>
          <pc:docMk/>
          <pc:sldMk cId="2288752159" sldId="268"/>
        </pc:sldMkLst>
        <pc:spChg chg="mod">
          <ac:chgData name="羅文璟 LO,WEN-JING" userId="ab748dfa-7165-445f-94ed-33baa9a12d4c" providerId="ADAL" clId="{573B93AA-7759-48F1-924F-C0AD1E122F4B}" dt="2024-01-10T09:45:24.717" v="2585" actId="20577"/>
          <ac:spMkLst>
            <pc:docMk/>
            <pc:sldMk cId="2288752159" sldId="268"/>
            <ac:spMk id="2" creationId="{01D3C538-5D0A-831B-9CC3-6CF72CF895E3}"/>
          </ac:spMkLst>
        </pc:spChg>
        <pc:picChg chg="add del mod">
          <ac:chgData name="羅文璟 LO,WEN-JING" userId="ab748dfa-7165-445f-94ed-33baa9a12d4c" providerId="ADAL" clId="{573B93AA-7759-48F1-924F-C0AD1E122F4B}" dt="2024-01-10T08:06:11.937" v="1216" actId="478"/>
          <ac:picMkLst>
            <pc:docMk/>
            <pc:sldMk cId="2288752159" sldId="268"/>
            <ac:picMk id="4" creationId="{A38E3404-CAB1-718E-C7DD-01F91AE6F476}"/>
          </ac:picMkLst>
        </pc:picChg>
        <pc:picChg chg="add mod">
          <ac:chgData name="羅文璟 LO,WEN-JING" userId="ab748dfa-7165-445f-94ed-33baa9a12d4c" providerId="ADAL" clId="{573B93AA-7759-48F1-924F-C0AD1E122F4B}" dt="2024-01-10T09:45:54.938" v="2592" actId="1076"/>
          <ac:picMkLst>
            <pc:docMk/>
            <pc:sldMk cId="2288752159" sldId="268"/>
            <ac:picMk id="6" creationId="{268006C6-D71D-2044-5B47-C9D4084F4A02}"/>
          </ac:picMkLst>
        </pc:picChg>
        <pc:picChg chg="add mod">
          <ac:chgData name="羅文璟 LO,WEN-JING" userId="ab748dfa-7165-445f-94ed-33baa9a12d4c" providerId="ADAL" clId="{573B93AA-7759-48F1-924F-C0AD1E122F4B}" dt="2024-01-10T09:45:58.731" v="2593" actId="1076"/>
          <ac:picMkLst>
            <pc:docMk/>
            <pc:sldMk cId="2288752159" sldId="268"/>
            <ac:picMk id="7" creationId="{F17C8A66-921E-9714-66F5-D5B1B185797A}"/>
          </ac:picMkLst>
        </pc:picChg>
        <pc:picChg chg="del">
          <ac:chgData name="羅文璟 LO,WEN-JING" userId="ab748dfa-7165-445f-94ed-33baa9a12d4c" providerId="ADAL" clId="{573B93AA-7759-48F1-924F-C0AD1E122F4B}" dt="2024-01-10T02:07:33.292" v="390" actId="478"/>
          <ac:picMkLst>
            <pc:docMk/>
            <pc:sldMk cId="2288752159" sldId="268"/>
            <ac:picMk id="2050" creationId="{C6D0B57E-6A0B-80FE-00F4-F3C6512FE286}"/>
          </ac:picMkLst>
        </pc:picChg>
        <pc:picChg chg="add del">
          <ac:chgData name="羅文璟 LO,WEN-JING" userId="ab748dfa-7165-445f-94ed-33baa9a12d4c" providerId="ADAL" clId="{573B93AA-7759-48F1-924F-C0AD1E122F4B}" dt="2024-01-10T02:07:33.292" v="390" actId="478"/>
          <ac:picMkLst>
            <pc:docMk/>
            <pc:sldMk cId="2288752159" sldId="268"/>
            <ac:picMk id="3074" creationId="{D50FFA67-792F-96D6-3F32-84531C9C9940}"/>
          </ac:picMkLst>
        </pc:picChg>
        <pc:picChg chg="add mod">
          <ac:chgData name="羅文璟 LO,WEN-JING" userId="ab748dfa-7165-445f-94ed-33baa9a12d4c" providerId="ADAL" clId="{573B93AA-7759-48F1-924F-C0AD1E122F4B}" dt="2024-01-10T09:46:08.007" v="2595" actId="1076"/>
          <ac:picMkLst>
            <pc:docMk/>
            <pc:sldMk cId="2288752159" sldId="268"/>
            <ac:picMk id="3076" creationId="{CA086A7F-4717-4F51-CBB7-F844A2F53C99}"/>
          </ac:picMkLst>
        </pc:picChg>
      </pc:sldChg>
      <pc:sldChg chg="add del">
        <pc:chgData name="羅文璟 LO,WEN-JING" userId="ab748dfa-7165-445f-94ed-33baa9a12d4c" providerId="ADAL" clId="{573B93AA-7759-48F1-924F-C0AD1E122F4B}" dt="2024-01-10T02:07:51.081" v="396" actId="2696"/>
        <pc:sldMkLst>
          <pc:docMk/>
          <pc:sldMk cId="1802549967" sldId="269"/>
        </pc:sldMkLst>
      </pc:sldChg>
      <pc:sldChg chg="addSp delSp modSp add del mod modTransition modShow">
        <pc:chgData name="羅文璟 LO,WEN-JING" userId="ab748dfa-7165-445f-94ed-33baa9a12d4c" providerId="ADAL" clId="{573B93AA-7759-48F1-924F-C0AD1E122F4B}" dt="2024-01-10T09:45:33.878" v="2586" actId="2696"/>
        <pc:sldMkLst>
          <pc:docMk/>
          <pc:sldMk cId="3654848047" sldId="270"/>
        </pc:sldMkLst>
        <pc:spChg chg="mod">
          <ac:chgData name="羅文璟 LO,WEN-JING" userId="ab748dfa-7165-445f-94ed-33baa9a12d4c" providerId="ADAL" clId="{573B93AA-7759-48F1-924F-C0AD1E122F4B}" dt="2024-01-10T08:28:11.896" v="1417" actId="20577"/>
          <ac:spMkLst>
            <pc:docMk/>
            <pc:sldMk cId="3654848047" sldId="270"/>
            <ac:spMk id="2" creationId="{01D3C538-5D0A-831B-9CC3-6CF72CF895E3}"/>
          </ac:spMkLst>
        </pc:spChg>
        <pc:picChg chg="del">
          <ac:chgData name="羅文璟 LO,WEN-JING" userId="ab748dfa-7165-445f-94ed-33baa9a12d4c" providerId="ADAL" clId="{573B93AA-7759-48F1-924F-C0AD1E122F4B}" dt="2024-01-10T02:08:32.041" v="398" actId="478"/>
          <ac:picMkLst>
            <pc:docMk/>
            <pc:sldMk cId="3654848047" sldId="270"/>
            <ac:picMk id="3076" creationId="{CA086A7F-4717-4F51-CBB7-F844A2F53C99}"/>
          </ac:picMkLst>
        </pc:picChg>
        <pc:picChg chg="add mod">
          <ac:chgData name="羅文璟 LO,WEN-JING" userId="ab748dfa-7165-445f-94ed-33baa9a12d4c" providerId="ADAL" clId="{573B93AA-7759-48F1-924F-C0AD1E122F4B}" dt="2024-01-10T02:08:38.098" v="400" actId="1076"/>
          <ac:picMkLst>
            <pc:docMk/>
            <pc:sldMk cId="3654848047" sldId="270"/>
            <ac:picMk id="4098" creationId="{A2EA3044-02F4-0D42-124F-F66F6E6FA413}"/>
          </ac:picMkLst>
        </pc:picChg>
      </pc:sldChg>
      <pc:sldChg chg="addSp delSp modSp add mod ord modTransition">
        <pc:chgData name="羅文璟 LO,WEN-JING" userId="ab748dfa-7165-445f-94ed-33baa9a12d4c" providerId="ADAL" clId="{573B93AA-7759-48F1-924F-C0AD1E122F4B}" dt="2024-01-10T12:59:06.833" v="3838"/>
        <pc:sldMkLst>
          <pc:docMk/>
          <pc:sldMk cId="1937848678" sldId="271"/>
        </pc:sldMkLst>
        <pc:spChg chg="mod">
          <ac:chgData name="羅文璟 LO,WEN-JING" userId="ab748dfa-7165-445f-94ed-33baa9a12d4c" providerId="ADAL" clId="{573B93AA-7759-48F1-924F-C0AD1E122F4B}" dt="2024-01-10T08:18:14.060" v="1319"/>
          <ac:spMkLst>
            <pc:docMk/>
            <pc:sldMk cId="1937848678" sldId="271"/>
            <ac:spMk id="2" creationId="{FDEB21DB-454F-22BD-BB11-7DBB050F29DC}"/>
          </ac:spMkLst>
        </pc:spChg>
        <pc:spChg chg="del mod">
          <ac:chgData name="羅文璟 LO,WEN-JING" userId="ab748dfa-7165-445f-94ed-33baa9a12d4c" providerId="ADAL" clId="{573B93AA-7759-48F1-924F-C0AD1E122F4B}" dt="2024-01-10T12:21:10.160" v="3363" actId="478"/>
          <ac:spMkLst>
            <pc:docMk/>
            <pc:sldMk cId="1937848678" sldId="271"/>
            <ac:spMk id="3" creationId="{7D923C51-838F-A72F-55D5-AD774482A491}"/>
          </ac:spMkLst>
        </pc:spChg>
        <pc:spChg chg="add mod">
          <ac:chgData name="羅文璟 LO,WEN-JING" userId="ab748dfa-7165-445f-94ed-33baa9a12d4c" providerId="ADAL" clId="{573B93AA-7759-48F1-924F-C0AD1E122F4B}" dt="2024-01-10T12:31:05.047" v="3417" actId="20577"/>
          <ac:spMkLst>
            <pc:docMk/>
            <pc:sldMk cId="1937848678" sldId="271"/>
            <ac:spMk id="6" creationId="{9C558B41-0ACF-3086-E668-83AEBC6DBAFB}"/>
          </ac:spMkLst>
        </pc:spChg>
        <pc:picChg chg="add mod">
          <ac:chgData name="羅文璟 LO,WEN-JING" userId="ab748dfa-7165-445f-94ed-33baa9a12d4c" providerId="ADAL" clId="{573B93AA-7759-48F1-924F-C0AD1E122F4B}" dt="2024-01-10T12:29:19.513" v="3384" actId="1076"/>
          <ac:picMkLst>
            <pc:docMk/>
            <pc:sldMk cId="1937848678" sldId="271"/>
            <ac:picMk id="5" creationId="{303F96E9-CC38-457D-D8C5-CCBF3A2DED7C}"/>
          </ac:picMkLst>
        </pc:picChg>
        <pc:picChg chg="add mod">
          <ac:chgData name="羅文璟 LO,WEN-JING" userId="ab748dfa-7165-445f-94ed-33baa9a12d4c" providerId="ADAL" clId="{573B93AA-7759-48F1-924F-C0AD1E122F4B}" dt="2024-01-10T12:29:24.520" v="3385" actId="1076"/>
          <ac:picMkLst>
            <pc:docMk/>
            <pc:sldMk cId="1937848678" sldId="271"/>
            <ac:picMk id="8" creationId="{547C23A3-940A-0384-645E-5FBA78255FB9}"/>
          </ac:picMkLst>
        </pc:picChg>
        <pc:picChg chg="add del mod">
          <ac:chgData name="羅文璟 LO,WEN-JING" userId="ab748dfa-7165-445f-94ed-33baa9a12d4c" providerId="ADAL" clId="{573B93AA-7759-48F1-924F-C0AD1E122F4B}" dt="2024-01-10T12:22:08.718" v="3367" actId="478"/>
          <ac:picMkLst>
            <pc:docMk/>
            <pc:sldMk cId="1937848678" sldId="271"/>
            <ac:picMk id="14338" creationId="{2DB4A835-0B46-B7BA-9BDD-644CBD6FF1D4}"/>
          </ac:picMkLst>
        </pc:picChg>
      </pc:sldChg>
      <pc:sldChg chg="addSp delSp modSp add mod ord modTransition">
        <pc:chgData name="羅文璟 LO,WEN-JING" userId="ab748dfa-7165-445f-94ed-33baa9a12d4c" providerId="ADAL" clId="{573B93AA-7759-48F1-924F-C0AD1E122F4B}" dt="2024-01-10T12:59:50.286" v="3865" actId="20577"/>
        <pc:sldMkLst>
          <pc:docMk/>
          <pc:sldMk cId="3124450277" sldId="272"/>
        </pc:sldMkLst>
        <pc:spChg chg="mod">
          <ac:chgData name="羅文璟 LO,WEN-JING" userId="ab748dfa-7165-445f-94ed-33baa9a12d4c" providerId="ADAL" clId="{573B93AA-7759-48F1-924F-C0AD1E122F4B}" dt="2024-01-10T12:59:50.286" v="3865" actId="20577"/>
          <ac:spMkLst>
            <pc:docMk/>
            <pc:sldMk cId="3124450277" sldId="272"/>
            <ac:spMk id="2" creationId="{7C6A5FB2-753A-91E6-E36B-640EF7B758FC}"/>
          </ac:spMkLst>
        </pc:spChg>
        <pc:spChg chg="add del mod">
          <ac:chgData name="羅文璟 LO,WEN-JING" userId="ab748dfa-7165-445f-94ed-33baa9a12d4c" providerId="ADAL" clId="{573B93AA-7759-48F1-924F-C0AD1E122F4B}" dt="2024-01-10T04:16:31.799" v="429" actId="478"/>
          <ac:spMkLst>
            <pc:docMk/>
            <pc:sldMk cId="3124450277" sldId="272"/>
            <ac:spMk id="4" creationId="{BAC688C7-680B-F800-4985-0A4B72A7D450}"/>
          </ac:spMkLst>
        </pc:spChg>
        <pc:picChg chg="del">
          <ac:chgData name="羅文璟 LO,WEN-JING" userId="ab748dfa-7165-445f-94ed-33baa9a12d4c" providerId="ADAL" clId="{573B93AA-7759-48F1-924F-C0AD1E122F4B}" dt="2024-01-10T04:16:28.579" v="428" actId="478"/>
          <ac:picMkLst>
            <pc:docMk/>
            <pc:sldMk cId="3124450277" sldId="272"/>
            <ac:picMk id="5" creationId="{046F4F09-248D-6148-D867-6672BA858891}"/>
          </ac:picMkLst>
        </pc:picChg>
        <pc:picChg chg="mod">
          <ac:chgData name="羅文璟 LO,WEN-JING" userId="ab748dfa-7165-445f-94ed-33baa9a12d4c" providerId="ADAL" clId="{573B93AA-7759-48F1-924F-C0AD1E122F4B}" dt="2024-01-10T09:08:13.589" v="1444" actId="1076"/>
          <ac:picMkLst>
            <pc:docMk/>
            <pc:sldMk cId="3124450277" sldId="272"/>
            <ac:picMk id="7" creationId="{5619DB1B-0BCB-524C-2528-08FA54A119B4}"/>
          </ac:picMkLst>
        </pc:picChg>
      </pc:sldChg>
      <pc:sldChg chg="new del">
        <pc:chgData name="羅文璟 LO,WEN-JING" userId="ab748dfa-7165-445f-94ed-33baa9a12d4c" providerId="ADAL" clId="{573B93AA-7759-48F1-924F-C0AD1E122F4B}" dt="2024-01-10T04:39:13.675" v="637" actId="2696"/>
        <pc:sldMkLst>
          <pc:docMk/>
          <pc:sldMk cId="1397988610" sldId="273"/>
        </pc:sldMkLst>
      </pc:sldChg>
      <pc:sldChg chg="addSp delSp modSp add mod modTransition">
        <pc:chgData name="羅文璟 LO,WEN-JING" userId="ab748dfa-7165-445f-94ed-33baa9a12d4c" providerId="ADAL" clId="{573B93AA-7759-48F1-924F-C0AD1E122F4B}" dt="2024-01-10T12:59:06.833" v="3838"/>
        <pc:sldMkLst>
          <pc:docMk/>
          <pc:sldMk cId="1703560431" sldId="274"/>
        </pc:sldMkLst>
        <pc:spChg chg="mod">
          <ac:chgData name="羅文璟 LO,WEN-JING" userId="ab748dfa-7165-445f-94ed-33baa9a12d4c" providerId="ADAL" clId="{573B93AA-7759-48F1-924F-C0AD1E122F4B}" dt="2024-01-10T09:53:34.156" v="2626"/>
          <ac:spMkLst>
            <pc:docMk/>
            <pc:sldMk cId="1703560431" sldId="274"/>
            <ac:spMk id="2" creationId="{FB9E7D47-E3AA-CA8E-F902-8E9FBE3C1DB3}"/>
          </ac:spMkLst>
        </pc:spChg>
        <pc:grpChg chg="del">
          <ac:chgData name="羅文璟 LO,WEN-JING" userId="ab748dfa-7165-445f-94ed-33baa9a12d4c" providerId="ADAL" clId="{573B93AA-7759-48F1-924F-C0AD1E122F4B}" dt="2024-01-10T04:39:07.557" v="635" actId="478"/>
          <ac:grpSpMkLst>
            <pc:docMk/>
            <pc:sldMk cId="1703560431" sldId="274"/>
            <ac:grpSpMk id="58" creationId="{348F99E8-E921-305D-8BD6-40AF93C685EE}"/>
          </ac:grpSpMkLst>
        </pc:grpChg>
        <pc:picChg chg="add mod">
          <ac:chgData name="羅文璟 LO,WEN-JING" userId="ab748dfa-7165-445f-94ed-33baa9a12d4c" providerId="ADAL" clId="{573B93AA-7759-48F1-924F-C0AD1E122F4B}" dt="2024-01-10T12:15:07.646" v="3333" actId="1076"/>
          <ac:picMkLst>
            <pc:docMk/>
            <pc:sldMk cId="1703560431" sldId="274"/>
            <ac:picMk id="5" creationId="{8F344594-AA5D-170A-C36C-1214878D3FBE}"/>
          </ac:picMkLst>
        </pc:picChg>
        <pc:picChg chg="add mod">
          <ac:chgData name="羅文璟 LO,WEN-JING" userId="ab748dfa-7165-445f-94ed-33baa9a12d4c" providerId="ADAL" clId="{573B93AA-7759-48F1-924F-C0AD1E122F4B}" dt="2024-01-10T12:13:37.975" v="3318" actId="1076"/>
          <ac:picMkLst>
            <pc:docMk/>
            <pc:sldMk cId="1703560431" sldId="274"/>
            <ac:picMk id="12290" creationId="{9ABE4797-A668-A428-DB75-83E5D81022EA}"/>
          </ac:picMkLst>
        </pc:picChg>
        <pc:picChg chg="add del mod">
          <ac:chgData name="羅文璟 LO,WEN-JING" userId="ab748dfa-7165-445f-94ed-33baa9a12d4c" providerId="ADAL" clId="{573B93AA-7759-48F1-924F-C0AD1E122F4B}" dt="2024-01-10T12:14:25.695" v="3324" actId="478"/>
          <ac:picMkLst>
            <pc:docMk/>
            <pc:sldMk cId="1703560431" sldId="274"/>
            <ac:picMk id="12292" creationId="{46C4A6B1-FC78-DA9F-206A-4F2561D44DE2}"/>
          </ac:picMkLst>
        </pc:picChg>
        <pc:picChg chg="add mod">
          <ac:chgData name="羅文璟 LO,WEN-JING" userId="ab748dfa-7165-445f-94ed-33baa9a12d4c" providerId="ADAL" clId="{573B93AA-7759-48F1-924F-C0AD1E122F4B}" dt="2024-01-10T12:14:40.709" v="3331" actId="14100"/>
          <ac:picMkLst>
            <pc:docMk/>
            <pc:sldMk cId="1703560431" sldId="274"/>
            <ac:picMk id="12294" creationId="{1AA85761-8804-CFCE-F18D-6139463F1F9C}"/>
          </ac:picMkLst>
        </pc:picChg>
        <pc:cxnChg chg="mod">
          <ac:chgData name="羅文璟 LO,WEN-JING" userId="ab748dfa-7165-445f-94ed-33baa9a12d4c" providerId="ADAL" clId="{573B93AA-7759-48F1-924F-C0AD1E122F4B}" dt="2024-01-10T04:39:07.557" v="635" actId="478"/>
          <ac:cxnSpMkLst>
            <pc:docMk/>
            <pc:sldMk cId="1703560431" sldId="274"/>
            <ac:cxnSpMk id="6" creationId="{6EF035DC-9E94-7062-9671-4B04E28FFD86}"/>
          </ac:cxnSpMkLst>
        </pc:cxnChg>
        <pc:cxnChg chg="mod">
          <ac:chgData name="羅文璟 LO,WEN-JING" userId="ab748dfa-7165-445f-94ed-33baa9a12d4c" providerId="ADAL" clId="{573B93AA-7759-48F1-924F-C0AD1E122F4B}" dt="2024-01-10T04:39:07.557" v="635" actId="478"/>
          <ac:cxnSpMkLst>
            <pc:docMk/>
            <pc:sldMk cId="1703560431" sldId="274"/>
            <ac:cxnSpMk id="11" creationId="{BF8AABA0-533F-1C28-7951-89545E68D2C4}"/>
          </ac:cxnSpMkLst>
        </pc:cxnChg>
        <pc:cxnChg chg="mod">
          <ac:chgData name="羅文璟 LO,WEN-JING" userId="ab748dfa-7165-445f-94ed-33baa9a12d4c" providerId="ADAL" clId="{573B93AA-7759-48F1-924F-C0AD1E122F4B}" dt="2024-01-10T04:39:07.557" v="635" actId="478"/>
          <ac:cxnSpMkLst>
            <pc:docMk/>
            <pc:sldMk cId="1703560431" sldId="274"/>
            <ac:cxnSpMk id="24" creationId="{C508F6BD-E33D-CA29-5B30-CCD3DBF4A43E}"/>
          </ac:cxnSpMkLst>
        </pc:cxnChg>
        <pc:cxnChg chg="mod">
          <ac:chgData name="羅文璟 LO,WEN-JING" userId="ab748dfa-7165-445f-94ed-33baa9a12d4c" providerId="ADAL" clId="{573B93AA-7759-48F1-924F-C0AD1E122F4B}" dt="2024-01-10T04:39:07.557" v="635" actId="478"/>
          <ac:cxnSpMkLst>
            <pc:docMk/>
            <pc:sldMk cId="1703560431" sldId="274"/>
            <ac:cxnSpMk id="26" creationId="{BBB497CB-826A-512D-1BEA-378C87B2EE86}"/>
          </ac:cxnSpMkLst>
        </pc:cxnChg>
        <pc:cxnChg chg="mod">
          <ac:chgData name="羅文璟 LO,WEN-JING" userId="ab748dfa-7165-445f-94ed-33baa9a12d4c" providerId="ADAL" clId="{573B93AA-7759-48F1-924F-C0AD1E122F4B}" dt="2024-01-10T04:39:07.557" v="635" actId="478"/>
          <ac:cxnSpMkLst>
            <pc:docMk/>
            <pc:sldMk cId="1703560431" sldId="274"/>
            <ac:cxnSpMk id="29" creationId="{BF16B3EB-D362-BDB7-D63F-F9659D5B6747}"/>
          </ac:cxnSpMkLst>
        </pc:cxnChg>
        <pc:cxnChg chg="mod">
          <ac:chgData name="羅文璟 LO,WEN-JING" userId="ab748dfa-7165-445f-94ed-33baa9a12d4c" providerId="ADAL" clId="{573B93AA-7759-48F1-924F-C0AD1E122F4B}" dt="2024-01-10T04:39:07.557" v="635" actId="478"/>
          <ac:cxnSpMkLst>
            <pc:docMk/>
            <pc:sldMk cId="1703560431" sldId="274"/>
            <ac:cxnSpMk id="31" creationId="{FF6790F1-2CA4-3BCE-FF51-F4072FDBBBB1}"/>
          </ac:cxnSpMkLst>
        </pc:cxnChg>
        <pc:cxnChg chg="mod">
          <ac:chgData name="羅文璟 LO,WEN-JING" userId="ab748dfa-7165-445f-94ed-33baa9a12d4c" providerId="ADAL" clId="{573B93AA-7759-48F1-924F-C0AD1E122F4B}" dt="2024-01-10T04:39:07.557" v="635" actId="478"/>
          <ac:cxnSpMkLst>
            <pc:docMk/>
            <pc:sldMk cId="1703560431" sldId="274"/>
            <ac:cxnSpMk id="37" creationId="{EB9CAF81-D6AE-D61B-17BC-6BEFD3681D00}"/>
          </ac:cxnSpMkLst>
        </pc:cxnChg>
        <pc:cxnChg chg="mod">
          <ac:chgData name="羅文璟 LO,WEN-JING" userId="ab748dfa-7165-445f-94ed-33baa9a12d4c" providerId="ADAL" clId="{573B93AA-7759-48F1-924F-C0AD1E122F4B}" dt="2024-01-10T04:39:07.557" v="635" actId="478"/>
          <ac:cxnSpMkLst>
            <pc:docMk/>
            <pc:sldMk cId="1703560431" sldId="274"/>
            <ac:cxnSpMk id="40" creationId="{ACB432FB-91C4-3A80-F153-5DCB1B60A89F}"/>
          </ac:cxnSpMkLst>
        </pc:cxnChg>
        <pc:cxnChg chg="mod">
          <ac:chgData name="羅文璟 LO,WEN-JING" userId="ab748dfa-7165-445f-94ed-33baa9a12d4c" providerId="ADAL" clId="{573B93AA-7759-48F1-924F-C0AD1E122F4B}" dt="2024-01-10T04:39:07.557" v="635" actId="478"/>
          <ac:cxnSpMkLst>
            <pc:docMk/>
            <pc:sldMk cId="1703560431" sldId="274"/>
            <ac:cxnSpMk id="43" creationId="{06C5F048-8F78-C32A-1417-EC6F7AAE9D40}"/>
          </ac:cxnSpMkLst>
        </pc:cxnChg>
      </pc:sldChg>
      <pc:sldChg chg="addSp delSp modSp add del mod modTransition">
        <pc:chgData name="羅文璟 LO,WEN-JING" userId="ab748dfa-7165-445f-94ed-33baa9a12d4c" providerId="ADAL" clId="{573B93AA-7759-48F1-924F-C0AD1E122F4B}" dt="2024-01-10T12:16:57.834" v="3346" actId="2696"/>
        <pc:sldMkLst>
          <pc:docMk/>
          <pc:sldMk cId="996850124" sldId="275"/>
        </pc:sldMkLst>
        <pc:spChg chg="del mod">
          <ac:chgData name="羅文璟 LO,WEN-JING" userId="ab748dfa-7165-445f-94ed-33baa9a12d4c" providerId="ADAL" clId="{573B93AA-7759-48F1-924F-C0AD1E122F4B}" dt="2024-01-10T12:16:19.192" v="3341" actId="478"/>
          <ac:spMkLst>
            <pc:docMk/>
            <pc:sldMk cId="996850124" sldId="275"/>
            <ac:spMk id="2" creationId="{FB9E7D47-E3AA-CA8E-F902-8E9FBE3C1DB3}"/>
          </ac:spMkLst>
        </pc:spChg>
        <pc:spChg chg="add del mod">
          <ac:chgData name="羅文璟 LO,WEN-JING" userId="ab748dfa-7165-445f-94ed-33baa9a12d4c" providerId="ADAL" clId="{573B93AA-7759-48F1-924F-C0AD1E122F4B}" dt="2024-01-10T12:16:21.070" v="3342" actId="478"/>
          <ac:spMkLst>
            <pc:docMk/>
            <pc:sldMk cId="996850124" sldId="275"/>
            <ac:spMk id="4" creationId="{EC2CF25C-67C4-4EC7-BEA0-499E2BFBAE82}"/>
          </ac:spMkLst>
        </pc:spChg>
        <pc:picChg chg="add del mod">
          <ac:chgData name="羅文璟 LO,WEN-JING" userId="ab748dfa-7165-445f-94ed-33baa9a12d4c" providerId="ADAL" clId="{573B93AA-7759-48F1-924F-C0AD1E122F4B}" dt="2024-01-10T12:16:55.683" v="3345" actId="478"/>
          <ac:picMkLst>
            <pc:docMk/>
            <pc:sldMk cId="996850124" sldId="275"/>
            <ac:picMk id="13314" creationId="{9362D0B2-73F9-A2D3-3CCF-EDDB1C1CFEAC}"/>
          </ac:picMkLst>
        </pc:picChg>
      </pc:sldChg>
      <pc:sldChg chg="new del">
        <pc:chgData name="羅文璟 LO,WEN-JING" userId="ab748dfa-7165-445f-94ed-33baa9a12d4c" providerId="ADAL" clId="{573B93AA-7759-48F1-924F-C0AD1E122F4B}" dt="2024-01-10T04:52:07.783" v="776" actId="2696"/>
        <pc:sldMkLst>
          <pc:docMk/>
          <pc:sldMk cId="3781586578" sldId="276"/>
        </pc:sldMkLst>
      </pc:sldChg>
      <pc:sldChg chg="addSp delSp modSp add mod modTransition">
        <pc:chgData name="羅文璟 LO,WEN-JING" userId="ab748dfa-7165-445f-94ed-33baa9a12d4c" providerId="ADAL" clId="{573B93AA-7759-48F1-924F-C0AD1E122F4B}" dt="2024-01-10T12:59:06.833" v="3838"/>
        <pc:sldMkLst>
          <pc:docMk/>
          <pc:sldMk cId="2541023472" sldId="277"/>
        </pc:sldMkLst>
        <pc:spChg chg="mod">
          <ac:chgData name="羅文璟 LO,WEN-JING" userId="ab748dfa-7165-445f-94ed-33baa9a12d4c" providerId="ADAL" clId="{573B93AA-7759-48F1-924F-C0AD1E122F4B}" dt="2024-01-10T08:18:14.060" v="1319"/>
          <ac:spMkLst>
            <pc:docMk/>
            <pc:sldMk cId="2541023472" sldId="277"/>
            <ac:spMk id="2" creationId="{793E21A2-63E5-945E-A894-9B227202257B}"/>
          </ac:spMkLst>
        </pc:spChg>
        <pc:spChg chg="mod">
          <ac:chgData name="羅文璟 LO,WEN-JING" userId="ab748dfa-7165-445f-94ed-33baa9a12d4c" providerId="ADAL" clId="{573B93AA-7759-48F1-924F-C0AD1E122F4B}" dt="2024-01-10T08:25:45.672" v="1413" actId="20577"/>
          <ac:spMkLst>
            <pc:docMk/>
            <pc:sldMk cId="2541023472" sldId="277"/>
            <ac:spMk id="3" creationId="{1886A5EF-0DE5-EDF2-D969-AD55B5FCDBA7}"/>
          </ac:spMkLst>
        </pc:spChg>
        <pc:spChg chg="add del">
          <ac:chgData name="羅文璟 LO,WEN-JING" userId="ab748dfa-7165-445f-94ed-33baa9a12d4c" providerId="ADAL" clId="{573B93AA-7759-48F1-924F-C0AD1E122F4B}" dt="2024-01-10T04:53:03.845" v="791"/>
          <ac:spMkLst>
            <pc:docMk/>
            <pc:sldMk cId="2541023472" sldId="277"/>
            <ac:spMk id="4" creationId="{3769D1D6-12CD-8505-45B2-1E73DCEF10A2}"/>
          </ac:spMkLst>
        </pc:spChg>
        <pc:picChg chg="add mod ord modCrop">
          <ac:chgData name="羅文璟 LO,WEN-JING" userId="ab748dfa-7165-445f-94ed-33baa9a12d4c" providerId="ADAL" clId="{573B93AA-7759-48F1-924F-C0AD1E122F4B}" dt="2024-01-10T08:25:39.202" v="1411" actId="1076"/>
          <ac:picMkLst>
            <pc:docMk/>
            <pc:sldMk cId="2541023472" sldId="277"/>
            <ac:picMk id="6" creationId="{D5F61382-3B51-48FA-F5D2-B19DD1ECD3E8}"/>
          </ac:picMkLst>
        </pc:picChg>
        <pc:picChg chg="del">
          <ac:chgData name="羅文璟 LO,WEN-JING" userId="ab748dfa-7165-445f-94ed-33baa9a12d4c" providerId="ADAL" clId="{573B93AA-7759-48F1-924F-C0AD1E122F4B}" dt="2024-01-10T04:53:24.033" v="807" actId="478"/>
          <ac:picMkLst>
            <pc:docMk/>
            <pc:sldMk cId="2541023472" sldId="277"/>
            <ac:picMk id="5122" creationId="{FEEAEF51-7756-6EF3-461A-0C03B197A83A}"/>
          </ac:picMkLst>
        </pc:picChg>
      </pc:sldChg>
      <pc:sldChg chg="modSp new mod modTransition">
        <pc:chgData name="羅文璟 LO,WEN-JING" userId="ab748dfa-7165-445f-94ed-33baa9a12d4c" providerId="ADAL" clId="{573B93AA-7759-48F1-924F-C0AD1E122F4B}" dt="2024-01-10T13:57:22.272" v="3965" actId="20577"/>
        <pc:sldMkLst>
          <pc:docMk/>
          <pc:sldMk cId="3395888841" sldId="278"/>
        </pc:sldMkLst>
        <pc:spChg chg="mod">
          <ac:chgData name="羅文璟 LO,WEN-JING" userId="ab748dfa-7165-445f-94ed-33baa9a12d4c" providerId="ADAL" clId="{573B93AA-7759-48F1-924F-C0AD1E122F4B}" dt="2024-01-10T09:34:24.406" v="1498" actId="20577"/>
          <ac:spMkLst>
            <pc:docMk/>
            <pc:sldMk cId="3395888841" sldId="278"/>
            <ac:spMk id="2" creationId="{7D81653B-E801-4CF2-A7F2-EFE0D01A040E}"/>
          </ac:spMkLst>
        </pc:spChg>
        <pc:spChg chg="mod">
          <ac:chgData name="羅文璟 LO,WEN-JING" userId="ab748dfa-7165-445f-94ed-33baa9a12d4c" providerId="ADAL" clId="{573B93AA-7759-48F1-924F-C0AD1E122F4B}" dt="2024-01-10T13:57:22.272" v="3965" actId="20577"/>
          <ac:spMkLst>
            <pc:docMk/>
            <pc:sldMk cId="3395888841" sldId="278"/>
            <ac:spMk id="3" creationId="{1EB007C1-D102-3DA8-0863-C65368C8B61B}"/>
          </ac:spMkLst>
        </pc:spChg>
      </pc:sldChg>
      <pc:sldChg chg="addSp delSp modSp add del mod ord modTransition">
        <pc:chgData name="羅文璟 LO,WEN-JING" userId="ab748dfa-7165-445f-94ed-33baa9a12d4c" providerId="ADAL" clId="{573B93AA-7759-48F1-924F-C0AD1E122F4B}" dt="2024-01-10T12:57:48.299" v="3771" actId="2696"/>
        <pc:sldMkLst>
          <pc:docMk/>
          <pc:sldMk cId="1715570715" sldId="279"/>
        </pc:sldMkLst>
        <pc:spChg chg="mod">
          <ac:chgData name="羅文璟 LO,WEN-JING" userId="ab748dfa-7165-445f-94ed-33baa9a12d4c" providerId="ADAL" clId="{573B93AA-7759-48F1-924F-C0AD1E122F4B}" dt="2024-01-10T08:18:14.060" v="1319"/>
          <ac:spMkLst>
            <pc:docMk/>
            <pc:sldMk cId="1715570715" sldId="279"/>
            <ac:spMk id="2" creationId="{0AFC1620-9C08-71E9-AD2D-E762697BFF5E}"/>
          </ac:spMkLst>
        </pc:spChg>
        <pc:spChg chg="mod">
          <ac:chgData name="羅文璟 LO,WEN-JING" userId="ab748dfa-7165-445f-94ed-33baa9a12d4c" providerId="ADAL" clId="{573B93AA-7759-48F1-924F-C0AD1E122F4B}" dt="2024-01-10T06:06:26.914" v="1086"/>
          <ac:spMkLst>
            <pc:docMk/>
            <pc:sldMk cId="1715570715" sldId="279"/>
            <ac:spMk id="3" creationId="{6E40CB25-9827-5F6F-DDFD-FD347F4F5E4E}"/>
          </ac:spMkLst>
        </pc:spChg>
        <pc:spChg chg="add del">
          <ac:chgData name="羅文璟 LO,WEN-JING" userId="ab748dfa-7165-445f-94ed-33baa9a12d4c" providerId="ADAL" clId="{573B93AA-7759-48F1-924F-C0AD1E122F4B}" dt="2024-01-10T06:02:05.656" v="995"/>
          <ac:spMkLst>
            <pc:docMk/>
            <pc:sldMk cId="1715570715" sldId="279"/>
            <ac:spMk id="4" creationId="{8A8B0C38-5588-C636-4906-AE850BBCB0E4}"/>
          </ac:spMkLst>
        </pc:spChg>
        <pc:spChg chg="add del">
          <ac:chgData name="羅文璟 LO,WEN-JING" userId="ab748dfa-7165-445f-94ed-33baa9a12d4c" providerId="ADAL" clId="{573B93AA-7759-48F1-924F-C0AD1E122F4B}" dt="2024-01-10T06:02:10.537" v="999"/>
          <ac:spMkLst>
            <pc:docMk/>
            <pc:sldMk cId="1715570715" sldId="279"/>
            <ac:spMk id="5" creationId="{29D8391E-AA84-0138-196F-365DB17D7933}"/>
          </ac:spMkLst>
        </pc:spChg>
        <pc:spChg chg="add del">
          <ac:chgData name="羅文璟 LO,WEN-JING" userId="ab748dfa-7165-445f-94ed-33baa9a12d4c" providerId="ADAL" clId="{573B93AA-7759-48F1-924F-C0AD1E122F4B}" dt="2024-01-10T06:02:22.976" v="1004"/>
          <ac:spMkLst>
            <pc:docMk/>
            <pc:sldMk cId="1715570715" sldId="279"/>
            <ac:spMk id="6" creationId="{AD773E5B-1860-901B-E476-6188812969B3}"/>
          </ac:spMkLst>
        </pc:spChg>
        <pc:spChg chg="add del">
          <ac:chgData name="羅文璟 LO,WEN-JING" userId="ab748dfa-7165-445f-94ed-33baa9a12d4c" providerId="ADAL" clId="{573B93AA-7759-48F1-924F-C0AD1E122F4B}" dt="2024-01-10T06:02:49.020" v="1012"/>
          <ac:spMkLst>
            <pc:docMk/>
            <pc:sldMk cId="1715570715" sldId="279"/>
            <ac:spMk id="7" creationId="{0493926A-20EE-42FB-21AC-20BAE23F0577}"/>
          </ac:spMkLst>
        </pc:spChg>
        <pc:spChg chg="add del">
          <ac:chgData name="羅文璟 LO,WEN-JING" userId="ab748dfa-7165-445f-94ed-33baa9a12d4c" providerId="ADAL" clId="{573B93AA-7759-48F1-924F-C0AD1E122F4B}" dt="2024-01-10T06:03:11.060" v="1017"/>
          <ac:spMkLst>
            <pc:docMk/>
            <pc:sldMk cId="1715570715" sldId="279"/>
            <ac:spMk id="8" creationId="{3D0FA5FA-6130-52F1-9FBB-6D63E10EA14F}"/>
          </ac:spMkLst>
        </pc:spChg>
        <pc:spChg chg="add del">
          <ac:chgData name="羅文璟 LO,WEN-JING" userId="ab748dfa-7165-445f-94ed-33baa9a12d4c" providerId="ADAL" clId="{573B93AA-7759-48F1-924F-C0AD1E122F4B}" dt="2024-01-10T06:03:27.440" v="1023"/>
          <ac:spMkLst>
            <pc:docMk/>
            <pc:sldMk cId="1715570715" sldId="279"/>
            <ac:spMk id="9" creationId="{CA50AF69-29C3-283C-55F6-DDDC404CCD33}"/>
          </ac:spMkLst>
        </pc:spChg>
        <pc:spChg chg="add del">
          <ac:chgData name="羅文璟 LO,WEN-JING" userId="ab748dfa-7165-445f-94ed-33baa9a12d4c" providerId="ADAL" clId="{573B93AA-7759-48F1-924F-C0AD1E122F4B}" dt="2024-01-10T06:03:41.953" v="1028"/>
          <ac:spMkLst>
            <pc:docMk/>
            <pc:sldMk cId="1715570715" sldId="279"/>
            <ac:spMk id="10" creationId="{8974BC2C-088D-2044-04E7-63137E93F8F2}"/>
          </ac:spMkLst>
        </pc:spChg>
        <pc:spChg chg="add del">
          <ac:chgData name="羅文璟 LO,WEN-JING" userId="ab748dfa-7165-445f-94ed-33baa9a12d4c" providerId="ADAL" clId="{573B93AA-7759-48F1-924F-C0AD1E122F4B}" dt="2024-01-10T06:04:49.734" v="1045"/>
          <ac:spMkLst>
            <pc:docMk/>
            <pc:sldMk cId="1715570715" sldId="279"/>
            <ac:spMk id="11" creationId="{3C07627C-C58B-E94C-B93E-2661E4C8FDEC}"/>
          </ac:spMkLst>
        </pc:spChg>
        <pc:spChg chg="add del">
          <ac:chgData name="羅文璟 LO,WEN-JING" userId="ab748dfa-7165-445f-94ed-33baa9a12d4c" providerId="ADAL" clId="{573B93AA-7759-48F1-924F-C0AD1E122F4B}" dt="2024-01-10T06:05:12.565" v="1056"/>
          <ac:spMkLst>
            <pc:docMk/>
            <pc:sldMk cId="1715570715" sldId="279"/>
            <ac:spMk id="12" creationId="{896182A7-F77B-271D-717C-CA11CE76A689}"/>
          </ac:spMkLst>
        </pc:spChg>
        <pc:spChg chg="add del">
          <ac:chgData name="羅文璟 LO,WEN-JING" userId="ab748dfa-7165-445f-94ed-33baa9a12d4c" providerId="ADAL" clId="{573B93AA-7759-48F1-924F-C0AD1E122F4B}" dt="2024-01-10T06:05:18.612" v="1062"/>
          <ac:spMkLst>
            <pc:docMk/>
            <pc:sldMk cId="1715570715" sldId="279"/>
            <ac:spMk id="13" creationId="{BA19CD3A-9944-0827-75AB-AE91F7C1A881}"/>
          </ac:spMkLst>
        </pc:spChg>
        <pc:spChg chg="add del">
          <ac:chgData name="羅文璟 LO,WEN-JING" userId="ab748dfa-7165-445f-94ed-33baa9a12d4c" providerId="ADAL" clId="{573B93AA-7759-48F1-924F-C0AD1E122F4B}" dt="2024-01-10T06:05:39.950" v="1068"/>
          <ac:spMkLst>
            <pc:docMk/>
            <pc:sldMk cId="1715570715" sldId="279"/>
            <ac:spMk id="14" creationId="{AF5FD38E-29EB-9D82-E73D-1BB03B40ACF6}"/>
          </ac:spMkLst>
        </pc:spChg>
        <pc:spChg chg="add del">
          <ac:chgData name="羅文璟 LO,WEN-JING" userId="ab748dfa-7165-445f-94ed-33baa9a12d4c" providerId="ADAL" clId="{573B93AA-7759-48F1-924F-C0AD1E122F4B}" dt="2024-01-10T06:05:52.123" v="1073"/>
          <ac:spMkLst>
            <pc:docMk/>
            <pc:sldMk cId="1715570715" sldId="279"/>
            <ac:spMk id="15" creationId="{56E756A8-9523-6901-0A92-7E17F1D998AA}"/>
          </ac:spMkLst>
        </pc:spChg>
        <pc:spChg chg="add del">
          <ac:chgData name="羅文璟 LO,WEN-JING" userId="ab748dfa-7165-445f-94ed-33baa9a12d4c" providerId="ADAL" clId="{573B93AA-7759-48F1-924F-C0AD1E122F4B}" dt="2024-01-10T06:06:05.683" v="1078"/>
          <ac:spMkLst>
            <pc:docMk/>
            <pc:sldMk cId="1715570715" sldId="279"/>
            <ac:spMk id="16" creationId="{8A640D2A-0F9D-315E-D30C-744CCDA0D569}"/>
          </ac:spMkLst>
        </pc:spChg>
      </pc:sldChg>
      <pc:sldChg chg="new del">
        <pc:chgData name="羅文璟 LO,WEN-JING" userId="ab748dfa-7165-445f-94ed-33baa9a12d4c" providerId="ADAL" clId="{573B93AA-7759-48F1-924F-C0AD1E122F4B}" dt="2024-01-10T06:15:40.309" v="1121" actId="2696"/>
        <pc:sldMkLst>
          <pc:docMk/>
          <pc:sldMk cId="3845478876" sldId="280"/>
        </pc:sldMkLst>
      </pc:sldChg>
      <pc:sldChg chg="addSp delSp add del mod">
        <pc:chgData name="羅文璟 LO,WEN-JING" userId="ab748dfa-7165-445f-94ed-33baa9a12d4c" providerId="ADAL" clId="{573B93AA-7759-48F1-924F-C0AD1E122F4B}" dt="2024-01-10T06:14:02.915" v="1098" actId="2696"/>
        <pc:sldMkLst>
          <pc:docMk/>
          <pc:sldMk cId="4076080961" sldId="280"/>
        </pc:sldMkLst>
        <pc:picChg chg="add del">
          <ac:chgData name="羅文璟 LO,WEN-JING" userId="ab748dfa-7165-445f-94ed-33baa9a12d4c" providerId="ADAL" clId="{573B93AA-7759-48F1-924F-C0AD1E122F4B}" dt="2024-01-10T06:13:33.192" v="1091" actId="21"/>
          <ac:picMkLst>
            <pc:docMk/>
            <pc:sldMk cId="4076080961" sldId="280"/>
            <ac:picMk id="4" creationId="{B061C69A-6632-C453-8E72-AC55418D6AA1}"/>
          </ac:picMkLst>
        </pc:picChg>
        <pc:picChg chg="del">
          <ac:chgData name="羅文璟 LO,WEN-JING" userId="ab748dfa-7165-445f-94ed-33baa9a12d4c" providerId="ADAL" clId="{573B93AA-7759-48F1-924F-C0AD1E122F4B}" dt="2024-01-10T06:13:23.272" v="1088" actId="478"/>
          <ac:picMkLst>
            <pc:docMk/>
            <pc:sldMk cId="4076080961" sldId="280"/>
            <ac:picMk id="7170" creationId="{8C372C78-C50F-E06B-D897-7F8E581C6976}"/>
          </ac:picMkLst>
        </pc:picChg>
        <pc:picChg chg="del">
          <ac:chgData name="羅文璟 LO,WEN-JING" userId="ab748dfa-7165-445f-94ed-33baa9a12d4c" providerId="ADAL" clId="{573B93AA-7759-48F1-924F-C0AD1E122F4B}" dt="2024-01-10T06:13:24.882" v="1089" actId="478"/>
          <ac:picMkLst>
            <pc:docMk/>
            <pc:sldMk cId="4076080961" sldId="280"/>
            <ac:picMk id="7172" creationId="{C2C9F786-A124-A83B-F1D8-458C048F9BEC}"/>
          </ac:picMkLst>
        </pc:picChg>
      </pc:sldChg>
      <pc:sldChg chg="addSp delSp modSp add mod modTransition">
        <pc:chgData name="羅文璟 LO,WEN-JING" userId="ab748dfa-7165-445f-94ed-33baa9a12d4c" providerId="ADAL" clId="{573B93AA-7759-48F1-924F-C0AD1E122F4B}" dt="2024-01-10T12:59:06.833" v="3838"/>
        <pc:sldMkLst>
          <pc:docMk/>
          <pc:sldMk cId="1799530290" sldId="281"/>
        </pc:sldMkLst>
        <pc:spChg chg="del">
          <ac:chgData name="羅文璟 LO,WEN-JING" userId="ab748dfa-7165-445f-94ed-33baa9a12d4c" providerId="ADAL" clId="{573B93AA-7759-48F1-924F-C0AD1E122F4B}" dt="2024-01-10T06:16:14.139" v="1137" actId="478"/>
          <ac:spMkLst>
            <pc:docMk/>
            <pc:sldMk cId="1799530290" sldId="281"/>
            <ac:spMk id="2" creationId="{3E1B9BE1-BF23-DF75-DD38-200CD123E976}"/>
          </ac:spMkLst>
        </pc:spChg>
        <pc:spChg chg="add del mod">
          <ac:chgData name="羅文璟 LO,WEN-JING" userId="ab748dfa-7165-445f-94ed-33baa9a12d4c" providerId="ADAL" clId="{573B93AA-7759-48F1-924F-C0AD1E122F4B}" dt="2024-01-10T06:15:48.170" v="1124" actId="478"/>
          <ac:spMkLst>
            <pc:docMk/>
            <pc:sldMk cId="1799530290" sldId="281"/>
            <ac:spMk id="3" creationId="{904A9C88-DED4-E34B-69FB-CA420DD18A72}"/>
          </ac:spMkLst>
        </pc:spChg>
        <pc:spChg chg="add del mod">
          <ac:chgData name="羅文璟 LO,WEN-JING" userId="ab748dfa-7165-445f-94ed-33baa9a12d4c" providerId="ADAL" clId="{573B93AA-7759-48F1-924F-C0AD1E122F4B}" dt="2024-01-10T06:15:56.395" v="1127" actId="478"/>
          <ac:spMkLst>
            <pc:docMk/>
            <pc:sldMk cId="1799530290" sldId="281"/>
            <ac:spMk id="6" creationId="{9FB2D911-0AF3-1659-C9B4-CEC7F05ACFD1}"/>
          </ac:spMkLst>
        </pc:spChg>
        <pc:spChg chg="add del mod">
          <ac:chgData name="羅文璟 LO,WEN-JING" userId="ab748dfa-7165-445f-94ed-33baa9a12d4c" providerId="ADAL" clId="{573B93AA-7759-48F1-924F-C0AD1E122F4B}" dt="2024-01-10T06:16:18.313" v="1138" actId="478"/>
          <ac:spMkLst>
            <pc:docMk/>
            <pc:sldMk cId="1799530290" sldId="281"/>
            <ac:spMk id="8" creationId="{893DECDF-71C9-06AA-CCDA-89DFAD5BDA6E}"/>
          </ac:spMkLst>
        </pc:spChg>
        <pc:spChg chg="add mod">
          <ac:chgData name="羅文璟 LO,WEN-JING" userId="ab748dfa-7165-445f-94ed-33baa9a12d4c" providerId="ADAL" clId="{573B93AA-7759-48F1-924F-C0AD1E122F4B}" dt="2024-01-10T12:15:28.411" v="3335" actId="1076"/>
          <ac:spMkLst>
            <pc:docMk/>
            <pc:sldMk cId="1799530290" sldId="281"/>
            <ac:spMk id="11" creationId="{7D68E697-B1EE-F0A6-8EF4-2794670B1E5A}"/>
          </ac:spMkLst>
        </pc:spChg>
        <pc:spChg chg="add mod">
          <ac:chgData name="羅文璟 LO,WEN-JING" userId="ab748dfa-7165-445f-94ed-33baa9a12d4c" providerId="ADAL" clId="{573B93AA-7759-48F1-924F-C0AD1E122F4B}" dt="2024-01-10T12:15:20.953" v="3334" actId="1076"/>
          <ac:spMkLst>
            <pc:docMk/>
            <pc:sldMk cId="1799530290" sldId="281"/>
            <ac:spMk id="12" creationId="{9B3387ED-8AD5-3458-C153-299CE07D8DB1}"/>
          </ac:spMkLst>
        </pc:spChg>
        <pc:picChg chg="add del">
          <ac:chgData name="羅文璟 LO,WEN-JING" userId="ab748dfa-7165-445f-94ed-33baa9a12d4c" providerId="ADAL" clId="{573B93AA-7759-48F1-924F-C0AD1E122F4B}" dt="2024-01-10T06:15:51.162" v="1126" actId="478"/>
          <ac:picMkLst>
            <pc:docMk/>
            <pc:sldMk cId="1799530290" sldId="281"/>
            <ac:picMk id="5" creationId="{7555506D-5EC7-BAFA-DE19-FEAD068D5B1A}"/>
          </ac:picMkLst>
        </pc:picChg>
        <pc:picChg chg="del">
          <ac:chgData name="羅文璟 LO,WEN-JING" userId="ab748dfa-7165-445f-94ed-33baa9a12d4c" providerId="ADAL" clId="{573B93AA-7759-48F1-924F-C0AD1E122F4B}" dt="2024-01-10T06:15:59.622" v="1129" actId="478"/>
          <ac:picMkLst>
            <pc:docMk/>
            <pc:sldMk cId="1799530290" sldId="281"/>
            <ac:picMk id="9" creationId="{DB3A6BD1-975A-A522-B9A5-14FD233289A0}"/>
          </ac:picMkLst>
        </pc:picChg>
        <pc:picChg chg="del">
          <ac:chgData name="羅文璟 LO,WEN-JING" userId="ab748dfa-7165-445f-94ed-33baa9a12d4c" providerId="ADAL" clId="{573B93AA-7759-48F1-924F-C0AD1E122F4B}" dt="2024-01-10T06:15:57.973" v="1128" actId="478"/>
          <ac:picMkLst>
            <pc:docMk/>
            <pc:sldMk cId="1799530290" sldId="281"/>
            <ac:picMk id="10" creationId="{3E4F9C57-9E97-CD6E-68E8-681187412CA0}"/>
          </ac:picMkLst>
        </pc:picChg>
        <pc:picChg chg="add del">
          <ac:chgData name="羅文璟 LO,WEN-JING" userId="ab748dfa-7165-445f-94ed-33baa9a12d4c" providerId="ADAL" clId="{573B93AA-7759-48F1-924F-C0AD1E122F4B}" dt="2024-01-10T06:15:49.512" v="1125"/>
          <ac:picMkLst>
            <pc:docMk/>
            <pc:sldMk cId="1799530290" sldId="281"/>
            <ac:picMk id="9218" creationId="{94D335D1-4739-D7E5-6BA8-C2A475D93BD8}"/>
          </ac:picMkLst>
        </pc:picChg>
        <pc:picChg chg="add mod">
          <ac:chgData name="羅文璟 LO,WEN-JING" userId="ab748dfa-7165-445f-94ed-33baa9a12d4c" providerId="ADAL" clId="{573B93AA-7759-48F1-924F-C0AD1E122F4B}" dt="2024-01-10T06:17:04.915" v="1148" actId="1076"/>
          <ac:picMkLst>
            <pc:docMk/>
            <pc:sldMk cId="1799530290" sldId="281"/>
            <ac:picMk id="9220" creationId="{F5E9BC37-76B0-67CB-1385-3A3A2200D35A}"/>
          </ac:picMkLst>
        </pc:picChg>
        <pc:picChg chg="add mod">
          <ac:chgData name="羅文璟 LO,WEN-JING" userId="ab748dfa-7165-445f-94ed-33baa9a12d4c" providerId="ADAL" clId="{573B93AA-7759-48F1-924F-C0AD1E122F4B}" dt="2024-01-10T06:17:12.742" v="1149" actId="1076"/>
          <ac:picMkLst>
            <pc:docMk/>
            <pc:sldMk cId="1799530290" sldId="281"/>
            <ac:picMk id="9222" creationId="{1951C37D-56F3-BA71-91C6-7B2481E23F8B}"/>
          </ac:picMkLst>
        </pc:picChg>
        <pc:picChg chg="add del">
          <ac:chgData name="羅文璟 LO,WEN-JING" userId="ab748dfa-7165-445f-94ed-33baa9a12d4c" providerId="ADAL" clId="{573B93AA-7759-48F1-924F-C0AD1E122F4B}" dt="2024-01-10T06:17:54.531" v="1162"/>
          <ac:picMkLst>
            <pc:docMk/>
            <pc:sldMk cId="1799530290" sldId="281"/>
            <ac:picMk id="9224" creationId="{5C71EDCA-A4E9-1F96-A2DC-F6A783325923}"/>
          </ac:picMkLst>
        </pc:picChg>
      </pc:sldChg>
      <pc:sldChg chg="addSp delSp modSp add mod modTransition">
        <pc:chgData name="羅文璟 LO,WEN-JING" userId="ab748dfa-7165-445f-94ed-33baa9a12d4c" providerId="ADAL" clId="{573B93AA-7759-48F1-924F-C0AD1E122F4B}" dt="2024-01-10T12:59:06.833" v="3838"/>
        <pc:sldMkLst>
          <pc:docMk/>
          <pc:sldMk cId="2533877866" sldId="282"/>
        </pc:sldMkLst>
        <pc:spChg chg="mod">
          <ac:chgData name="羅文璟 LO,WEN-JING" userId="ab748dfa-7165-445f-94ed-33baa9a12d4c" providerId="ADAL" clId="{573B93AA-7759-48F1-924F-C0AD1E122F4B}" dt="2024-01-10T11:47:19.634" v="3119" actId="20577"/>
          <ac:spMkLst>
            <pc:docMk/>
            <pc:sldMk cId="2533877866" sldId="282"/>
            <ac:spMk id="2" creationId="{FDEB21DB-454F-22BD-BB11-7DBB050F29DC}"/>
          </ac:spMkLst>
        </pc:spChg>
        <pc:spChg chg="add del mod">
          <ac:chgData name="羅文璟 LO,WEN-JING" userId="ab748dfa-7165-445f-94ed-33baa9a12d4c" providerId="ADAL" clId="{573B93AA-7759-48F1-924F-C0AD1E122F4B}" dt="2024-01-10T12:19:39.902" v="3362" actId="20577"/>
          <ac:spMkLst>
            <pc:docMk/>
            <pc:sldMk cId="2533877866" sldId="282"/>
            <ac:spMk id="3" creationId="{7D923C51-838F-A72F-55D5-AD774482A491}"/>
          </ac:spMkLst>
        </pc:spChg>
        <pc:spChg chg="add mod">
          <ac:chgData name="羅文璟 LO,WEN-JING" userId="ab748dfa-7165-445f-94ed-33baa9a12d4c" providerId="ADAL" clId="{573B93AA-7759-48F1-924F-C0AD1E122F4B}" dt="2024-01-10T12:02:42.753" v="3159" actId="1076"/>
          <ac:spMkLst>
            <pc:docMk/>
            <pc:sldMk cId="2533877866" sldId="282"/>
            <ac:spMk id="10" creationId="{D60D546A-3A6B-4C5A-6B48-B9BE7CA2BC29}"/>
          </ac:spMkLst>
        </pc:spChg>
        <pc:spChg chg="add mod">
          <ac:chgData name="羅文璟 LO,WEN-JING" userId="ab748dfa-7165-445f-94ed-33baa9a12d4c" providerId="ADAL" clId="{573B93AA-7759-48F1-924F-C0AD1E122F4B}" dt="2024-01-10T12:02:42.753" v="3159" actId="1076"/>
          <ac:spMkLst>
            <pc:docMk/>
            <pc:sldMk cId="2533877866" sldId="282"/>
            <ac:spMk id="11" creationId="{EF988F58-5537-D994-FA45-1AFB5030BCA2}"/>
          </ac:spMkLst>
        </pc:spChg>
        <pc:spChg chg="add mod">
          <ac:chgData name="羅文璟 LO,WEN-JING" userId="ab748dfa-7165-445f-94ed-33baa9a12d4c" providerId="ADAL" clId="{573B93AA-7759-48F1-924F-C0AD1E122F4B}" dt="2024-01-10T12:02:42.753" v="3159" actId="1076"/>
          <ac:spMkLst>
            <pc:docMk/>
            <pc:sldMk cId="2533877866" sldId="282"/>
            <ac:spMk id="12" creationId="{3E20AB24-1A02-C704-DAB2-7DD58425D798}"/>
          </ac:spMkLst>
        </pc:spChg>
        <pc:spChg chg="add mod">
          <ac:chgData name="羅文璟 LO,WEN-JING" userId="ab748dfa-7165-445f-94ed-33baa9a12d4c" providerId="ADAL" clId="{573B93AA-7759-48F1-924F-C0AD1E122F4B}" dt="2024-01-10T12:06:12.799" v="3186" actId="20577"/>
          <ac:spMkLst>
            <pc:docMk/>
            <pc:sldMk cId="2533877866" sldId="282"/>
            <ac:spMk id="13" creationId="{B15054C3-06D4-C08E-30E9-B88E898FE3D8}"/>
          </ac:spMkLst>
        </pc:spChg>
        <pc:picChg chg="add del mod ord">
          <ac:chgData name="羅文璟 LO,WEN-JING" userId="ab748dfa-7165-445f-94ed-33baa9a12d4c" providerId="ADAL" clId="{573B93AA-7759-48F1-924F-C0AD1E122F4B}" dt="2024-01-10T11:45:35.061" v="3035" actId="22"/>
          <ac:picMkLst>
            <pc:docMk/>
            <pc:sldMk cId="2533877866" sldId="282"/>
            <ac:picMk id="5" creationId="{6E3AEF7C-849A-777B-44E1-8E00F4C342EC}"/>
          </ac:picMkLst>
        </pc:picChg>
        <pc:picChg chg="add mod">
          <ac:chgData name="羅文璟 LO,WEN-JING" userId="ab748dfa-7165-445f-94ed-33baa9a12d4c" providerId="ADAL" clId="{573B93AA-7759-48F1-924F-C0AD1E122F4B}" dt="2024-01-10T12:02:42.753" v="3159" actId="1076"/>
          <ac:picMkLst>
            <pc:docMk/>
            <pc:sldMk cId="2533877866" sldId="282"/>
            <ac:picMk id="7" creationId="{EA87D21B-1E80-FEF4-E9F1-A049C99E2607}"/>
          </ac:picMkLst>
        </pc:picChg>
        <pc:picChg chg="add mod">
          <ac:chgData name="羅文璟 LO,WEN-JING" userId="ab748dfa-7165-445f-94ed-33baa9a12d4c" providerId="ADAL" clId="{573B93AA-7759-48F1-924F-C0AD1E122F4B}" dt="2024-01-10T12:02:42.753" v="3159" actId="1076"/>
          <ac:picMkLst>
            <pc:docMk/>
            <pc:sldMk cId="2533877866" sldId="282"/>
            <ac:picMk id="9" creationId="{7E0ECC12-3689-EA4D-3F8F-D6BCB4C6C1C7}"/>
          </ac:picMkLst>
        </pc:picChg>
      </pc:sldChg>
      <pc:sldChg chg="addSp delSp modSp new mod modTransition">
        <pc:chgData name="羅文璟 LO,WEN-JING" userId="ab748dfa-7165-445f-94ed-33baa9a12d4c" providerId="ADAL" clId="{573B93AA-7759-48F1-924F-C0AD1E122F4B}" dt="2024-01-10T12:59:06.833" v="3838"/>
        <pc:sldMkLst>
          <pc:docMk/>
          <pc:sldMk cId="770650947" sldId="283"/>
        </pc:sldMkLst>
        <pc:spChg chg="mod">
          <ac:chgData name="羅文璟 LO,WEN-JING" userId="ab748dfa-7165-445f-94ed-33baa9a12d4c" providerId="ADAL" clId="{573B93AA-7759-48F1-924F-C0AD1E122F4B}" dt="2024-01-10T09:40:16.311" v="2007" actId="20577"/>
          <ac:spMkLst>
            <pc:docMk/>
            <pc:sldMk cId="770650947" sldId="283"/>
            <ac:spMk id="2" creationId="{0B7939E6-9FC2-CF45-D2D3-92564BED1BBD}"/>
          </ac:spMkLst>
        </pc:spChg>
        <pc:spChg chg="del mod">
          <ac:chgData name="羅文璟 LO,WEN-JING" userId="ab748dfa-7165-445f-94ed-33baa9a12d4c" providerId="ADAL" clId="{573B93AA-7759-48F1-924F-C0AD1E122F4B}" dt="2024-01-10T12:39:08.930" v="3554" actId="478"/>
          <ac:spMkLst>
            <pc:docMk/>
            <pc:sldMk cId="770650947" sldId="283"/>
            <ac:spMk id="3" creationId="{BF4FDEBF-50EB-1C0E-C721-92B0DD026D1A}"/>
          </ac:spMkLst>
        </pc:spChg>
        <pc:spChg chg="add del mod">
          <ac:chgData name="羅文璟 LO,WEN-JING" userId="ab748dfa-7165-445f-94ed-33baa9a12d4c" providerId="ADAL" clId="{573B93AA-7759-48F1-924F-C0AD1E122F4B}" dt="2024-01-10T12:41:24.181" v="3612" actId="478"/>
          <ac:spMkLst>
            <pc:docMk/>
            <pc:sldMk cId="770650947" sldId="283"/>
            <ac:spMk id="8" creationId="{3022D6C0-05E2-79BA-E1B6-5A8AC96B1387}"/>
          </ac:spMkLst>
        </pc:spChg>
        <pc:spChg chg="add mod">
          <ac:chgData name="羅文璟 LO,WEN-JING" userId="ab748dfa-7165-445f-94ed-33baa9a12d4c" providerId="ADAL" clId="{573B93AA-7759-48F1-924F-C0AD1E122F4B}" dt="2024-01-10T12:44:15.375" v="3649" actId="1076"/>
          <ac:spMkLst>
            <pc:docMk/>
            <pc:sldMk cId="770650947" sldId="283"/>
            <ac:spMk id="11" creationId="{72A2784D-4847-D505-BDEE-37546DAE279F}"/>
          </ac:spMkLst>
        </pc:spChg>
        <pc:spChg chg="add mod">
          <ac:chgData name="羅文璟 LO,WEN-JING" userId="ab748dfa-7165-445f-94ed-33baa9a12d4c" providerId="ADAL" clId="{573B93AA-7759-48F1-924F-C0AD1E122F4B}" dt="2024-01-10T12:44:15.375" v="3649" actId="1076"/>
          <ac:spMkLst>
            <pc:docMk/>
            <pc:sldMk cId="770650947" sldId="283"/>
            <ac:spMk id="12" creationId="{657D6E18-1992-BEFD-2AA8-8E1461413BC3}"/>
          </ac:spMkLst>
        </pc:spChg>
        <pc:graphicFrameChg chg="add mod modGraphic">
          <ac:chgData name="羅文璟 LO,WEN-JING" userId="ab748dfa-7165-445f-94ed-33baa9a12d4c" providerId="ADAL" clId="{573B93AA-7759-48F1-924F-C0AD1E122F4B}" dt="2024-01-10T12:44:15.375" v="3649" actId="1076"/>
          <ac:graphicFrameMkLst>
            <pc:docMk/>
            <pc:sldMk cId="770650947" sldId="283"/>
            <ac:graphicFrameMk id="4" creationId="{D9A0F16E-095B-17E4-8281-F605623ABA89}"/>
          </ac:graphicFrameMkLst>
        </pc:graphicFrameChg>
        <pc:picChg chg="add mod">
          <ac:chgData name="羅文璟 LO,WEN-JING" userId="ab748dfa-7165-445f-94ed-33baa9a12d4c" providerId="ADAL" clId="{573B93AA-7759-48F1-924F-C0AD1E122F4B}" dt="2024-01-10T12:44:15.375" v="3649" actId="1076"/>
          <ac:picMkLst>
            <pc:docMk/>
            <pc:sldMk cId="770650947" sldId="283"/>
            <ac:picMk id="6" creationId="{8B750129-F7C0-BE3B-CCA9-59F1BF16529E}"/>
          </ac:picMkLst>
        </pc:picChg>
        <pc:picChg chg="add mod">
          <ac:chgData name="羅文璟 LO,WEN-JING" userId="ab748dfa-7165-445f-94ed-33baa9a12d4c" providerId="ADAL" clId="{573B93AA-7759-48F1-924F-C0AD1E122F4B}" dt="2024-01-10T12:44:15.375" v="3649" actId="1076"/>
          <ac:picMkLst>
            <pc:docMk/>
            <pc:sldMk cId="770650947" sldId="283"/>
            <ac:picMk id="7" creationId="{D8C6876E-C553-581A-399A-0B589805C98E}"/>
          </ac:picMkLst>
        </pc:picChg>
        <pc:picChg chg="add del mod">
          <ac:chgData name="羅文璟 LO,WEN-JING" userId="ab748dfa-7165-445f-94ed-33baa9a12d4c" providerId="ADAL" clId="{573B93AA-7759-48F1-924F-C0AD1E122F4B}" dt="2024-01-10T12:42:21.773" v="3615" actId="478"/>
          <ac:picMkLst>
            <pc:docMk/>
            <pc:sldMk cId="770650947" sldId="283"/>
            <ac:picMk id="10" creationId="{DADEC420-5F21-D656-83AB-13EB0A7136AE}"/>
          </ac:picMkLst>
        </pc:picChg>
        <pc:picChg chg="add mod">
          <ac:chgData name="羅文璟 LO,WEN-JING" userId="ab748dfa-7165-445f-94ed-33baa9a12d4c" providerId="ADAL" clId="{573B93AA-7759-48F1-924F-C0AD1E122F4B}" dt="2024-01-10T12:44:15.375" v="3649" actId="1076"/>
          <ac:picMkLst>
            <pc:docMk/>
            <pc:sldMk cId="770650947" sldId="283"/>
            <ac:picMk id="14" creationId="{3A8752FD-C07B-C3AB-9758-3172434F92D8}"/>
          </ac:picMkLst>
        </pc:picChg>
        <pc:picChg chg="add mod">
          <ac:chgData name="羅文璟 LO,WEN-JING" userId="ab748dfa-7165-445f-94ed-33baa9a12d4c" providerId="ADAL" clId="{573B93AA-7759-48F1-924F-C0AD1E122F4B}" dt="2024-01-10T12:44:15.375" v="3649" actId="1076"/>
          <ac:picMkLst>
            <pc:docMk/>
            <pc:sldMk cId="770650947" sldId="283"/>
            <ac:picMk id="16" creationId="{24424A0D-F6AD-6D79-4BB3-ABE84C010E8A}"/>
          </ac:picMkLst>
        </pc:picChg>
      </pc:sldChg>
      <pc:sldChg chg="addSp delSp modSp new mod modTransition">
        <pc:chgData name="羅文璟 LO,WEN-JING" userId="ab748dfa-7165-445f-94ed-33baa9a12d4c" providerId="ADAL" clId="{573B93AA-7759-48F1-924F-C0AD1E122F4B}" dt="2024-01-10T13:52:59.436" v="3964" actId="1076"/>
        <pc:sldMkLst>
          <pc:docMk/>
          <pc:sldMk cId="1061161358" sldId="284"/>
        </pc:sldMkLst>
        <pc:spChg chg="mod">
          <ac:chgData name="羅文璟 LO,WEN-JING" userId="ab748dfa-7165-445f-94ed-33baa9a12d4c" providerId="ADAL" clId="{573B93AA-7759-48F1-924F-C0AD1E122F4B}" dt="2024-01-10T10:01:47.523" v="2703" actId="20577"/>
          <ac:spMkLst>
            <pc:docMk/>
            <pc:sldMk cId="1061161358" sldId="284"/>
            <ac:spMk id="2" creationId="{B8F6413E-59DF-E860-87CC-E3C785283893}"/>
          </ac:spMkLst>
        </pc:spChg>
        <pc:spChg chg="del">
          <ac:chgData name="羅文璟 LO,WEN-JING" userId="ab748dfa-7165-445f-94ed-33baa9a12d4c" providerId="ADAL" clId="{573B93AA-7759-48F1-924F-C0AD1E122F4B}" dt="2024-01-10T11:29:37.388" v="2704" actId="3680"/>
          <ac:spMkLst>
            <pc:docMk/>
            <pc:sldMk cId="1061161358" sldId="284"/>
            <ac:spMk id="3" creationId="{1FF1E8F1-7246-36F6-2F6A-D9B29AB42AE7}"/>
          </ac:spMkLst>
        </pc:spChg>
        <pc:spChg chg="add mod">
          <ac:chgData name="羅文璟 LO,WEN-JING" userId="ab748dfa-7165-445f-94ed-33baa9a12d4c" providerId="ADAL" clId="{573B93AA-7759-48F1-924F-C0AD1E122F4B}" dt="2024-01-10T11:38:05.778" v="2994" actId="20577"/>
          <ac:spMkLst>
            <pc:docMk/>
            <pc:sldMk cId="1061161358" sldId="284"/>
            <ac:spMk id="5" creationId="{0A597058-9ADD-19A9-5F17-394E89D0F1C2}"/>
          </ac:spMkLst>
        </pc:spChg>
        <pc:spChg chg="add mod">
          <ac:chgData name="羅文璟 LO,WEN-JING" userId="ab748dfa-7165-445f-94ed-33baa9a12d4c" providerId="ADAL" clId="{573B93AA-7759-48F1-924F-C0AD1E122F4B}" dt="2024-01-10T13:52:34.296" v="3958" actId="14100"/>
          <ac:spMkLst>
            <pc:docMk/>
            <pc:sldMk cId="1061161358" sldId="284"/>
            <ac:spMk id="6" creationId="{FD723EFB-6E3D-EF04-BE24-28AAB8BF95F2}"/>
          </ac:spMkLst>
        </pc:spChg>
        <pc:spChg chg="add mod">
          <ac:chgData name="羅文璟 LO,WEN-JING" userId="ab748dfa-7165-445f-94ed-33baa9a12d4c" providerId="ADAL" clId="{573B93AA-7759-48F1-924F-C0AD1E122F4B}" dt="2024-01-10T13:52:41.759" v="3960" actId="1076"/>
          <ac:spMkLst>
            <pc:docMk/>
            <pc:sldMk cId="1061161358" sldId="284"/>
            <ac:spMk id="7" creationId="{2F1306CF-9DC0-1B62-3694-2920539B6B92}"/>
          </ac:spMkLst>
        </pc:spChg>
        <pc:spChg chg="add mod">
          <ac:chgData name="羅文璟 LO,WEN-JING" userId="ab748dfa-7165-445f-94ed-33baa9a12d4c" providerId="ADAL" clId="{573B93AA-7759-48F1-924F-C0AD1E122F4B}" dt="2024-01-10T13:52:52.808" v="3962" actId="1076"/>
          <ac:spMkLst>
            <pc:docMk/>
            <pc:sldMk cId="1061161358" sldId="284"/>
            <ac:spMk id="8" creationId="{EEC16782-B64A-2C18-8861-DFF46CA220F0}"/>
          </ac:spMkLst>
        </pc:spChg>
        <pc:spChg chg="add mod">
          <ac:chgData name="羅文璟 LO,WEN-JING" userId="ab748dfa-7165-445f-94ed-33baa9a12d4c" providerId="ADAL" clId="{573B93AA-7759-48F1-924F-C0AD1E122F4B}" dt="2024-01-10T13:52:59.436" v="3964" actId="1076"/>
          <ac:spMkLst>
            <pc:docMk/>
            <pc:sldMk cId="1061161358" sldId="284"/>
            <ac:spMk id="9" creationId="{8A9A773C-F179-37F9-F8C5-03EDD0949050}"/>
          </ac:spMkLst>
        </pc:spChg>
        <pc:graphicFrameChg chg="add mod ord modGraphic">
          <ac:chgData name="羅文璟 LO,WEN-JING" userId="ab748dfa-7165-445f-94ed-33baa9a12d4c" providerId="ADAL" clId="{573B93AA-7759-48F1-924F-C0AD1E122F4B}" dt="2024-01-10T11:41:29.421" v="3016" actId="1076"/>
          <ac:graphicFrameMkLst>
            <pc:docMk/>
            <pc:sldMk cId="1061161358" sldId="284"/>
            <ac:graphicFrameMk id="4" creationId="{83B1B2F6-58F3-6AC0-1F39-7B163F7842C4}"/>
          </ac:graphicFrameMkLst>
        </pc:graphicFrameChg>
      </pc:sldChg>
      <pc:sldChg chg="addSp modSp add mod modTransition">
        <pc:chgData name="羅文璟 LO,WEN-JING" userId="ab748dfa-7165-445f-94ed-33baa9a12d4c" providerId="ADAL" clId="{573B93AA-7759-48F1-924F-C0AD1E122F4B}" dt="2024-01-10T12:59:06.833" v="3838"/>
        <pc:sldMkLst>
          <pc:docMk/>
          <pc:sldMk cId="2909656230" sldId="285"/>
        </pc:sldMkLst>
        <pc:spChg chg="mod">
          <ac:chgData name="羅文璟 LO,WEN-JING" userId="ab748dfa-7165-445f-94ed-33baa9a12d4c" providerId="ADAL" clId="{573B93AA-7759-48F1-924F-C0AD1E122F4B}" dt="2024-01-10T09:54:23.468" v="2657" actId="20577"/>
          <ac:spMkLst>
            <pc:docMk/>
            <pc:sldMk cId="2909656230" sldId="285"/>
            <ac:spMk id="2" creationId="{FB9E7D47-E3AA-CA8E-F902-8E9FBE3C1DB3}"/>
          </ac:spMkLst>
        </pc:spChg>
        <pc:picChg chg="add mod">
          <ac:chgData name="羅文璟 LO,WEN-JING" userId="ab748dfa-7165-445f-94ed-33baa9a12d4c" providerId="ADAL" clId="{573B93AA-7759-48F1-924F-C0AD1E122F4B}" dt="2024-01-10T09:57:16.553" v="2669" actId="14100"/>
          <ac:picMkLst>
            <pc:docMk/>
            <pc:sldMk cId="2909656230" sldId="285"/>
            <ac:picMk id="4" creationId="{8503EF54-BC68-16B4-4FAC-F8237982E335}"/>
          </ac:picMkLst>
        </pc:picChg>
        <pc:picChg chg="add mod">
          <ac:chgData name="羅文璟 LO,WEN-JING" userId="ab748dfa-7165-445f-94ed-33baa9a12d4c" providerId="ADAL" clId="{573B93AA-7759-48F1-924F-C0AD1E122F4B}" dt="2024-01-10T09:56:39.258" v="2664" actId="1076"/>
          <ac:picMkLst>
            <pc:docMk/>
            <pc:sldMk cId="2909656230" sldId="285"/>
            <ac:picMk id="10242" creationId="{4BEC4F26-BE1F-A371-BB3E-FFDBE81881EC}"/>
          </ac:picMkLst>
        </pc:picChg>
        <pc:picChg chg="add mod">
          <ac:chgData name="羅文璟 LO,WEN-JING" userId="ab748dfa-7165-445f-94ed-33baa9a12d4c" providerId="ADAL" clId="{573B93AA-7759-48F1-924F-C0AD1E122F4B}" dt="2024-01-10T09:56:35.028" v="2663" actId="1076"/>
          <ac:picMkLst>
            <pc:docMk/>
            <pc:sldMk cId="2909656230" sldId="285"/>
            <ac:picMk id="10244" creationId="{E6DA4758-A7C6-DBDC-0C69-6A1E94E74701}"/>
          </ac:picMkLst>
        </pc:picChg>
      </pc:sldChg>
      <pc:sldChg chg="modSp new mod modTransition">
        <pc:chgData name="羅文璟 LO,WEN-JING" userId="ab748dfa-7165-445f-94ed-33baa9a12d4c" providerId="ADAL" clId="{573B93AA-7759-48F1-924F-C0AD1E122F4B}" dt="2024-01-10T12:59:06.833" v="3838"/>
        <pc:sldMkLst>
          <pc:docMk/>
          <pc:sldMk cId="131318686" sldId="286"/>
        </pc:sldMkLst>
        <pc:spChg chg="mod">
          <ac:chgData name="羅文璟 LO,WEN-JING" userId="ab748dfa-7165-445f-94ed-33baa9a12d4c" providerId="ADAL" clId="{573B93AA-7759-48F1-924F-C0AD1E122F4B}" dt="2024-01-10T11:42:18.545" v="3030" actId="20577"/>
          <ac:spMkLst>
            <pc:docMk/>
            <pc:sldMk cId="131318686" sldId="286"/>
            <ac:spMk id="2" creationId="{6887B3DE-D7A2-4D31-2477-FF4DA23106B2}"/>
          </ac:spMkLst>
        </pc:spChg>
      </pc:sldChg>
      <pc:sldChg chg="addSp delSp modSp new mod modTransition">
        <pc:chgData name="羅文璟 LO,WEN-JING" userId="ab748dfa-7165-445f-94ed-33baa9a12d4c" providerId="ADAL" clId="{573B93AA-7759-48F1-924F-C0AD1E122F4B}" dt="2024-01-10T12:59:06.833" v="3838"/>
        <pc:sldMkLst>
          <pc:docMk/>
          <pc:sldMk cId="448674240" sldId="287"/>
        </pc:sldMkLst>
        <pc:spChg chg="mod">
          <ac:chgData name="羅文璟 LO,WEN-JING" userId="ab748dfa-7165-445f-94ed-33baa9a12d4c" providerId="ADAL" clId="{573B93AA-7759-48F1-924F-C0AD1E122F4B}" dt="2024-01-10T12:06:27.149" v="3201" actId="20577"/>
          <ac:spMkLst>
            <pc:docMk/>
            <pc:sldMk cId="448674240" sldId="287"/>
            <ac:spMk id="2" creationId="{0105DC4A-195C-C4C1-CB40-2FFC1EF07D67}"/>
          </ac:spMkLst>
        </pc:spChg>
        <pc:spChg chg="add del">
          <ac:chgData name="羅文璟 LO,WEN-JING" userId="ab748dfa-7165-445f-94ed-33baa9a12d4c" providerId="ADAL" clId="{573B93AA-7759-48F1-924F-C0AD1E122F4B}" dt="2024-01-10T12:06:47.826" v="3204" actId="478"/>
          <ac:spMkLst>
            <pc:docMk/>
            <pc:sldMk cId="448674240" sldId="287"/>
            <ac:spMk id="3" creationId="{2C75C47E-DCC2-4F89-69EA-EFE92ADF360D}"/>
          </ac:spMkLst>
        </pc:spChg>
        <pc:spChg chg="add del mod">
          <ac:chgData name="羅文璟 LO,WEN-JING" userId="ab748dfa-7165-445f-94ed-33baa9a12d4c" providerId="ADAL" clId="{573B93AA-7759-48F1-924F-C0AD1E122F4B}" dt="2024-01-10T12:06:46.122" v="3203"/>
          <ac:spMkLst>
            <pc:docMk/>
            <pc:sldMk cId="448674240" sldId="287"/>
            <ac:spMk id="4" creationId="{BA4B4FAD-7A26-B132-4867-58D53CB4C3CB}"/>
          </ac:spMkLst>
        </pc:spChg>
        <pc:spChg chg="add del mod">
          <ac:chgData name="羅文璟 LO,WEN-JING" userId="ab748dfa-7165-445f-94ed-33baa9a12d4c" providerId="ADAL" clId="{573B93AA-7759-48F1-924F-C0AD1E122F4B}" dt="2024-01-10T12:09:12.581" v="3309" actId="478"/>
          <ac:spMkLst>
            <pc:docMk/>
            <pc:sldMk cId="448674240" sldId="287"/>
            <ac:spMk id="5" creationId="{BE5AB057-4F87-E40F-D60B-85A41A154631}"/>
          </ac:spMkLst>
        </pc:spChg>
        <pc:spChg chg="add del mod">
          <ac:chgData name="羅文璟 LO,WEN-JING" userId="ab748dfa-7165-445f-94ed-33baa9a12d4c" providerId="ADAL" clId="{573B93AA-7759-48F1-924F-C0AD1E122F4B}" dt="2024-01-10T12:09:10.981" v="3306" actId="478"/>
          <ac:spMkLst>
            <pc:docMk/>
            <pc:sldMk cId="448674240" sldId="287"/>
            <ac:spMk id="6" creationId="{17599A62-8B70-0A54-6564-A5AC0951D046}"/>
          </ac:spMkLst>
        </pc:spChg>
        <pc:spChg chg="add del mod">
          <ac:chgData name="羅文璟 LO,WEN-JING" userId="ab748dfa-7165-445f-94ed-33baa9a12d4c" providerId="ADAL" clId="{573B93AA-7759-48F1-924F-C0AD1E122F4B}" dt="2024-01-10T12:09:10.245" v="3305" actId="478"/>
          <ac:spMkLst>
            <pc:docMk/>
            <pc:sldMk cId="448674240" sldId="287"/>
            <ac:spMk id="7" creationId="{8734139F-B2F9-C2F5-2AB0-D4EF22968671}"/>
          </ac:spMkLst>
        </pc:spChg>
        <pc:spChg chg="add del mod">
          <ac:chgData name="羅文璟 LO,WEN-JING" userId="ab748dfa-7165-445f-94ed-33baa9a12d4c" providerId="ADAL" clId="{573B93AA-7759-48F1-924F-C0AD1E122F4B}" dt="2024-01-10T12:09:12.084" v="3308" actId="478"/>
          <ac:spMkLst>
            <pc:docMk/>
            <pc:sldMk cId="448674240" sldId="287"/>
            <ac:spMk id="8" creationId="{15F82BD5-87BB-3139-9968-7C083CAFBEAC}"/>
          </ac:spMkLst>
        </pc:spChg>
        <pc:spChg chg="add del mod">
          <ac:chgData name="羅文璟 LO,WEN-JING" userId="ab748dfa-7165-445f-94ed-33baa9a12d4c" providerId="ADAL" clId="{573B93AA-7759-48F1-924F-C0AD1E122F4B}" dt="2024-01-10T12:09:11.548" v="3307" actId="478"/>
          <ac:spMkLst>
            <pc:docMk/>
            <pc:sldMk cId="448674240" sldId="287"/>
            <ac:spMk id="9" creationId="{D318EED2-6ADC-394C-1F6D-EE2CE22B1CB1}"/>
          </ac:spMkLst>
        </pc:spChg>
        <pc:picChg chg="add mod">
          <ac:chgData name="羅文璟 LO,WEN-JING" userId="ab748dfa-7165-445f-94ed-33baa9a12d4c" providerId="ADAL" clId="{573B93AA-7759-48F1-924F-C0AD1E122F4B}" dt="2024-01-10T12:09:36.955" v="3314" actId="1076"/>
          <ac:picMkLst>
            <pc:docMk/>
            <pc:sldMk cId="448674240" sldId="287"/>
            <ac:picMk id="11" creationId="{45DE9861-9B4D-BA4B-C6B2-CC9FAC804049}"/>
          </ac:picMkLst>
        </pc:picChg>
      </pc:sldChg>
      <pc:sldChg chg="addSp delSp modSp new mod ord modTransition">
        <pc:chgData name="羅文璟 LO,WEN-JING" userId="ab748dfa-7165-445f-94ed-33baa9a12d4c" providerId="ADAL" clId="{573B93AA-7759-48F1-924F-C0AD1E122F4B}" dt="2024-01-10T13:34:41.647" v="3952" actId="403"/>
        <pc:sldMkLst>
          <pc:docMk/>
          <pc:sldMk cId="2406809867" sldId="288"/>
        </pc:sldMkLst>
        <pc:spChg chg="mod">
          <ac:chgData name="羅文璟 LO,WEN-JING" userId="ab748dfa-7165-445f-94ed-33baa9a12d4c" providerId="ADAL" clId="{573B93AA-7759-48F1-924F-C0AD1E122F4B}" dt="2024-01-10T12:32:09.186" v="3433" actId="20577"/>
          <ac:spMkLst>
            <pc:docMk/>
            <pc:sldMk cId="2406809867" sldId="288"/>
            <ac:spMk id="2" creationId="{001FE2C4-906F-B80A-ED78-C8991D1C1207}"/>
          </ac:spMkLst>
        </pc:spChg>
        <pc:spChg chg="del">
          <ac:chgData name="羅文璟 LO,WEN-JING" userId="ab748dfa-7165-445f-94ed-33baa9a12d4c" providerId="ADAL" clId="{573B93AA-7759-48F1-924F-C0AD1E122F4B}" dt="2024-01-10T12:32:31.373" v="3434" actId="1032"/>
          <ac:spMkLst>
            <pc:docMk/>
            <pc:sldMk cId="2406809867" sldId="288"/>
            <ac:spMk id="3" creationId="{56430A89-8462-97D5-C2AA-59A30AD94915}"/>
          </ac:spMkLst>
        </pc:spChg>
        <pc:spChg chg="add mod">
          <ac:chgData name="羅文璟 LO,WEN-JING" userId="ab748dfa-7165-445f-94ed-33baa9a12d4c" providerId="ADAL" clId="{573B93AA-7759-48F1-924F-C0AD1E122F4B}" dt="2024-01-10T13:34:41.647" v="3952" actId="403"/>
          <ac:spMkLst>
            <pc:docMk/>
            <pc:sldMk cId="2406809867" sldId="288"/>
            <ac:spMk id="5" creationId="{05D5B68D-A614-6B90-632F-32C9E66AA398}"/>
          </ac:spMkLst>
        </pc:spChg>
        <pc:graphicFrameChg chg="add mod modGraphic">
          <ac:chgData name="羅文璟 LO,WEN-JING" userId="ab748dfa-7165-445f-94ed-33baa9a12d4c" providerId="ADAL" clId="{573B93AA-7759-48F1-924F-C0AD1E122F4B}" dt="2024-01-10T13:34:34.389" v="3949" actId="207"/>
          <ac:graphicFrameMkLst>
            <pc:docMk/>
            <pc:sldMk cId="2406809867" sldId="288"/>
            <ac:graphicFrameMk id="4" creationId="{21F3FACE-1182-F1A5-B45B-FADE13F9A922}"/>
          </ac:graphicFrameMkLst>
        </pc:graphicFrameChg>
      </pc:sldChg>
      <pc:sldChg chg="modSp new mod modTransition">
        <pc:chgData name="羅文璟 LO,WEN-JING" userId="ab748dfa-7165-445f-94ed-33baa9a12d4c" providerId="ADAL" clId="{573B93AA-7759-48F1-924F-C0AD1E122F4B}" dt="2024-01-10T12:59:06.833" v="3838"/>
        <pc:sldMkLst>
          <pc:docMk/>
          <pc:sldMk cId="1406264694" sldId="289"/>
        </pc:sldMkLst>
        <pc:spChg chg="mod">
          <ac:chgData name="羅文璟 LO,WEN-JING" userId="ab748dfa-7165-445f-94ed-33baa9a12d4c" providerId="ADAL" clId="{573B93AA-7759-48F1-924F-C0AD1E122F4B}" dt="2024-01-10T12:56:35.135" v="3732" actId="20577"/>
          <ac:spMkLst>
            <pc:docMk/>
            <pc:sldMk cId="1406264694" sldId="289"/>
            <ac:spMk id="2" creationId="{E4AC1511-30BD-51F6-8C9C-35ACCC6F2090}"/>
          </ac:spMkLst>
        </pc:spChg>
      </pc:sldChg>
      <pc:sldChg chg="modSp new mod modTransition">
        <pc:chgData name="羅文璟 LO,WEN-JING" userId="ab748dfa-7165-445f-94ed-33baa9a12d4c" providerId="ADAL" clId="{573B93AA-7759-48F1-924F-C0AD1E122F4B}" dt="2024-01-10T12:59:06.833" v="3838"/>
        <pc:sldMkLst>
          <pc:docMk/>
          <pc:sldMk cId="2879989168" sldId="290"/>
        </pc:sldMkLst>
        <pc:spChg chg="mod">
          <ac:chgData name="羅文璟 LO,WEN-JING" userId="ab748dfa-7165-445f-94ed-33baa9a12d4c" providerId="ADAL" clId="{573B93AA-7759-48F1-924F-C0AD1E122F4B}" dt="2024-01-10T12:56:51.493" v="3748" actId="20577"/>
          <ac:spMkLst>
            <pc:docMk/>
            <pc:sldMk cId="2879989168" sldId="290"/>
            <ac:spMk id="2" creationId="{9641923B-4C41-7967-991E-0A85558FF29D}"/>
          </ac:spMkLst>
        </pc:spChg>
      </pc:sldChg>
      <pc:sldChg chg="new del">
        <pc:chgData name="羅文璟 LO,WEN-JING" userId="ab748dfa-7165-445f-94ed-33baa9a12d4c" providerId="ADAL" clId="{573B93AA-7759-48F1-924F-C0AD1E122F4B}" dt="2024-01-10T12:57:30.227" v="3752" actId="2696"/>
        <pc:sldMkLst>
          <pc:docMk/>
          <pc:sldMk cId="337281293" sldId="291"/>
        </pc:sldMkLst>
      </pc:sldChg>
      <pc:sldChg chg="modSp new mod modTransition">
        <pc:chgData name="羅文璟 LO,WEN-JING" userId="ab748dfa-7165-445f-94ed-33baa9a12d4c" providerId="ADAL" clId="{573B93AA-7759-48F1-924F-C0AD1E122F4B}" dt="2024-01-10T12:59:06.833" v="3838"/>
        <pc:sldMkLst>
          <pc:docMk/>
          <pc:sldMk cId="4260750415" sldId="291"/>
        </pc:sldMkLst>
        <pc:spChg chg="mod">
          <ac:chgData name="羅文璟 LO,WEN-JING" userId="ab748dfa-7165-445f-94ed-33baa9a12d4c" providerId="ADAL" clId="{573B93AA-7759-48F1-924F-C0AD1E122F4B}" dt="2024-01-10T12:58:12.799" v="3804" actId="20577"/>
          <ac:spMkLst>
            <pc:docMk/>
            <pc:sldMk cId="4260750415" sldId="291"/>
            <ac:spMk id="2" creationId="{CD662A74-F747-E329-52D6-7D7D5324E870}"/>
          </ac:spMkLst>
        </pc:spChg>
      </pc:sldChg>
      <pc:sldChg chg="modSp add mod modTransition">
        <pc:chgData name="羅文璟 LO,WEN-JING" userId="ab748dfa-7165-445f-94ed-33baa9a12d4c" providerId="ADAL" clId="{573B93AA-7759-48F1-924F-C0AD1E122F4B}" dt="2024-01-10T12:59:06.833" v="3838"/>
        <pc:sldMkLst>
          <pc:docMk/>
          <pc:sldMk cId="1234826291" sldId="292"/>
        </pc:sldMkLst>
        <pc:spChg chg="mod">
          <ac:chgData name="羅文璟 LO,WEN-JING" userId="ab748dfa-7165-445f-94ed-33baa9a12d4c" providerId="ADAL" clId="{573B93AA-7759-48F1-924F-C0AD1E122F4B}" dt="2024-01-10T12:58:31.522" v="3827" actId="20577"/>
          <ac:spMkLst>
            <pc:docMk/>
            <pc:sldMk cId="1234826291" sldId="292"/>
            <ac:spMk id="2" creationId="{CD662A74-F747-E329-52D6-7D7D5324E870}"/>
          </ac:spMkLst>
        </pc:spChg>
      </pc:sldChg>
      <pc:sldChg chg="modSp new mod modTransition">
        <pc:chgData name="羅文璟 LO,WEN-JING" userId="ab748dfa-7165-445f-94ed-33baa9a12d4c" providerId="ADAL" clId="{573B93AA-7759-48F1-924F-C0AD1E122F4B}" dt="2024-01-10T12:59:06.833" v="3838"/>
        <pc:sldMkLst>
          <pc:docMk/>
          <pc:sldMk cId="2165166669" sldId="293"/>
        </pc:sldMkLst>
        <pc:spChg chg="mod">
          <ac:chgData name="羅文璟 LO,WEN-JING" userId="ab748dfa-7165-445f-94ed-33baa9a12d4c" providerId="ADAL" clId="{573B93AA-7759-48F1-924F-C0AD1E122F4B}" dt="2024-01-10T12:58:54.740" v="3837" actId="20577"/>
          <ac:spMkLst>
            <pc:docMk/>
            <pc:sldMk cId="2165166669" sldId="293"/>
            <ac:spMk id="2" creationId="{4A527486-019F-93E7-ED29-73BD83137B5A}"/>
          </ac:spMkLst>
        </pc:spChg>
      </pc:sldChg>
    </pc:docChg>
  </pc:docChgLst>
  <pc:docChgLst>
    <pc:chgData name="羅文璟 LO,WEN-JING" userId="ab748dfa-7165-445f-94ed-33baa9a12d4c" providerId="ADAL" clId="{93B6F6AE-16C5-4FAA-A17A-69264F1D4846}"/>
    <pc:docChg chg="undo custSel addSld modSld sldOrd">
      <pc:chgData name="羅文璟 LO,WEN-JING" userId="ab748dfa-7165-445f-94ed-33baa9a12d4c" providerId="ADAL" clId="{93B6F6AE-16C5-4FAA-A17A-69264F1D4846}" dt="2024-01-09T01:23:50.361" v="546" actId="20577"/>
      <pc:docMkLst>
        <pc:docMk/>
      </pc:docMkLst>
      <pc:sldChg chg="modSp mod">
        <pc:chgData name="羅文璟 LO,WEN-JING" userId="ab748dfa-7165-445f-94ed-33baa9a12d4c" providerId="ADAL" clId="{93B6F6AE-16C5-4FAA-A17A-69264F1D4846}" dt="2024-01-08T17:03:47.888" v="310" actId="113"/>
        <pc:sldMkLst>
          <pc:docMk/>
          <pc:sldMk cId="3238105355" sldId="256"/>
        </pc:sldMkLst>
        <pc:spChg chg="mod">
          <ac:chgData name="羅文璟 LO,WEN-JING" userId="ab748dfa-7165-445f-94ed-33baa9a12d4c" providerId="ADAL" clId="{93B6F6AE-16C5-4FAA-A17A-69264F1D4846}" dt="2024-01-08T17:03:47.888" v="310" actId="113"/>
          <ac:spMkLst>
            <pc:docMk/>
            <pc:sldMk cId="3238105355" sldId="256"/>
            <ac:spMk id="2" creationId="{D606482C-30D2-CF4A-487D-C5447269C53D}"/>
          </ac:spMkLst>
        </pc:spChg>
      </pc:sldChg>
      <pc:sldChg chg="modSp mod ord">
        <pc:chgData name="羅文璟 LO,WEN-JING" userId="ab748dfa-7165-445f-94ed-33baa9a12d4c" providerId="ADAL" clId="{93B6F6AE-16C5-4FAA-A17A-69264F1D4846}" dt="2024-01-08T17:02:08.469" v="309" actId="6549"/>
        <pc:sldMkLst>
          <pc:docMk/>
          <pc:sldMk cId="3324941417" sldId="257"/>
        </pc:sldMkLst>
        <pc:spChg chg="mod">
          <ac:chgData name="羅文璟 LO,WEN-JING" userId="ab748dfa-7165-445f-94ed-33baa9a12d4c" providerId="ADAL" clId="{93B6F6AE-16C5-4FAA-A17A-69264F1D4846}" dt="2024-01-08T16:59:38.819" v="116" actId="20577"/>
          <ac:spMkLst>
            <pc:docMk/>
            <pc:sldMk cId="3324941417" sldId="257"/>
            <ac:spMk id="2" creationId="{A9187FEC-938E-5566-42E1-3EC6136A88B7}"/>
          </ac:spMkLst>
        </pc:spChg>
        <pc:spChg chg="mod">
          <ac:chgData name="羅文璟 LO,WEN-JING" userId="ab748dfa-7165-445f-94ed-33baa9a12d4c" providerId="ADAL" clId="{93B6F6AE-16C5-4FAA-A17A-69264F1D4846}" dt="2024-01-08T17:02:08.469" v="309" actId="6549"/>
          <ac:spMkLst>
            <pc:docMk/>
            <pc:sldMk cId="3324941417" sldId="257"/>
            <ac:spMk id="3" creationId="{ECC451F7-0C78-1920-3CEB-43AD3B6DAF1B}"/>
          </ac:spMkLst>
        </pc:spChg>
      </pc:sldChg>
      <pc:sldChg chg="modSp mod">
        <pc:chgData name="羅文璟 LO,WEN-JING" userId="ab748dfa-7165-445f-94ed-33baa9a12d4c" providerId="ADAL" clId="{93B6F6AE-16C5-4FAA-A17A-69264F1D4846}" dt="2024-01-09T01:11:52.968" v="337" actId="20577"/>
        <pc:sldMkLst>
          <pc:docMk/>
          <pc:sldMk cId="259724960" sldId="258"/>
        </pc:sldMkLst>
        <pc:spChg chg="mod">
          <ac:chgData name="羅文璟 LO,WEN-JING" userId="ab748dfa-7165-445f-94ed-33baa9a12d4c" providerId="ADAL" clId="{93B6F6AE-16C5-4FAA-A17A-69264F1D4846}" dt="2024-01-09T01:11:52.968" v="337" actId="20577"/>
          <ac:spMkLst>
            <pc:docMk/>
            <pc:sldMk cId="259724960" sldId="258"/>
            <ac:spMk id="2" creationId="{91810105-046A-5499-9C35-314C7A2E959D}"/>
          </ac:spMkLst>
        </pc:spChg>
      </pc:sldChg>
      <pc:sldChg chg="modSp mod">
        <pc:chgData name="羅文璟 LO,WEN-JING" userId="ab748dfa-7165-445f-94ed-33baa9a12d4c" providerId="ADAL" clId="{93B6F6AE-16C5-4FAA-A17A-69264F1D4846}" dt="2024-01-09T01:13:32.142" v="469" actId="20577"/>
        <pc:sldMkLst>
          <pc:docMk/>
          <pc:sldMk cId="1947163856" sldId="259"/>
        </pc:sldMkLst>
        <pc:spChg chg="mod">
          <ac:chgData name="羅文璟 LO,WEN-JING" userId="ab748dfa-7165-445f-94ed-33baa9a12d4c" providerId="ADAL" clId="{93B6F6AE-16C5-4FAA-A17A-69264F1D4846}" dt="2024-01-09T01:13:32.142" v="469" actId="20577"/>
          <ac:spMkLst>
            <pc:docMk/>
            <pc:sldMk cId="1947163856" sldId="259"/>
            <ac:spMk id="2" creationId="{3E1B9BE1-BF23-DF75-DD38-200CD123E976}"/>
          </ac:spMkLst>
        </pc:spChg>
      </pc:sldChg>
      <pc:sldChg chg="modSp mod">
        <pc:chgData name="羅文璟 LO,WEN-JING" userId="ab748dfa-7165-445f-94ed-33baa9a12d4c" providerId="ADAL" clId="{93B6F6AE-16C5-4FAA-A17A-69264F1D4846}" dt="2024-01-09T01:12:32.770" v="395" actId="20577"/>
        <pc:sldMkLst>
          <pc:docMk/>
          <pc:sldMk cId="1371237420" sldId="260"/>
        </pc:sldMkLst>
        <pc:spChg chg="mod">
          <ac:chgData name="羅文璟 LO,WEN-JING" userId="ab748dfa-7165-445f-94ed-33baa9a12d4c" providerId="ADAL" clId="{93B6F6AE-16C5-4FAA-A17A-69264F1D4846}" dt="2024-01-09T01:12:32.770" v="395" actId="20577"/>
          <ac:spMkLst>
            <pc:docMk/>
            <pc:sldMk cId="1371237420" sldId="260"/>
            <ac:spMk id="2" creationId="{FB9E7D47-E3AA-CA8E-F902-8E9FBE3C1DB3}"/>
          </ac:spMkLst>
        </pc:spChg>
      </pc:sldChg>
      <pc:sldChg chg="modSp mod">
        <pc:chgData name="羅文璟 LO,WEN-JING" userId="ab748dfa-7165-445f-94ed-33baa9a12d4c" providerId="ADAL" clId="{93B6F6AE-16C5-4FAA-A17A-69264F1D4846}" dt="2024-01-09T01:13:19.202" v="464" actId="20577"/>
        <pc:sldMkLst>
          <pc:docMk/>
          <pc:sldMk cId="358355827" sldId="261"/>
        </pc:sldMkLst>
        <pc:spChg chg="mod">
          <ac:chgData name="羅文璟 LO,WEN-JING" userId="ab748dfa-7165-445f-94ed-33baa9a12d4c" providerId="ADAL" clId="{93B6F6AE-16C5-4FAA-A17A-69264F1D4846}" dt="2024-01-09T01:13:19.202" v="464" actId="20577"/>
          <ac:spMkLst>
            <pc:docMk/>
            <pc:sldMk cId="358355827" sldId="261"/>
            <ac:spMk id="2" creationId="{7C6A5FB2-753A-91E6-E36B-640EF7B758FC}"/>
          </ac:spMkLst>
        </pc:spChg>
      </pc:sldChg>
      <pc:sldChg chg="modSp new mod">
        <pc:chgData name="羅文璟 LO,WEN-JING" userId="ab748dfa-7165-445f-94ed-33baa9a12d4c" providerId="ADAL" clId="{93B6F6AE-16C5-4FAA-A17A-69264F1D4846}" dt="2024-01-09T01:13:06.768" v="462" actId="20577"/>
        <pc:sldMkLst>
          <pc:docMk/>
          <pc:sldMk cId="3587396867" sldId="262"/>
        </pc:sldMkLst>
        <pc:spChg chg="mod">
          <ac:chgData name="羅文璟 LO,WEN-JING" userId="ab748dfa-7165-445f-94ed-33baa9a12d4c" providerId="ADAL" clId="{93B6F6AE-16C5-4FAA-A17A-69264F1D4846}" dt="2024-01-09T01:13:06.768" v="462" actId="20577"/>
          <ac:spMkLst>
            <pc:docMk/>
            <pc:sldMk cId="3587396867" sldId="262"/>
            <ac:spMk id="2" creationId="{01D3C538-5D0A-831B-9CC3-6CF72CF895E3}"/>
          </ac:spMkLst>
        </pc:spChg>
      </pc:sldChg>
      <pc:sldChg chg="modSp new mod">
        <pc:chgData name="羅文璟 LO,WEN-JING" userId="ab748dfa-7165-445f-94ed-33baa9a12d4c" providerId="ADAL" clId="{93B6F6AE-16C5-4FAA-A17A-69264F1D4846}" dt="2024-01-09T01:19:28.775" v="513" actId="20577"/>
        <pc:sldMkLst>
          <pc:docMk/>
          <pc:sldMk cId="582027847" sldId="263"/>
        </pc:sldMkLst>
        <pc:spChg chg="mod">
          <ac:chgData name="羅文璟 LO,WEN-JING" userId="ab748dfa-7165-445f-94ed-33baa9a12d4c" providerId="ADAL" clId="{93B6F6AE-16C5-4FAA-A17A-69264F1D4846}" dt="2024-01-09T01:19:28.775" v="513" actId="20577"/>
          <ac:spMkLst>
            <pc:docMk/>
            <pc:sldMk cId="582027847" sldId="263"/>
            <ac:spMk id="2" creationId="{793E21A2-63E5-945E-A894-9B227202257B}"/>
          </ac:spMkLst>
        </pc:spChg>
      </pc:sldChg>
      <pc:sldChg chg="modSp new mod">
        <pc:chgData name="羅文璟 LO,WEN-JING" userId="ab748dfa-7165-445f-94ed-33baa9a12d4c" providerId="ADAL" clId="{93B6F6AE-16C5-4FAA-A17A-69264F1D4846}" dt="2024-01-09T01:23:50.361" v="546" actId="20577"/>
        <pc:sldMkLst>
          <pc:docMk/>
          <pc:sldMk cId="3261358379" sldId="264"/>
        </pc:sldMkLst>
        <pc:spChg chg="mod">
          <ac:chgData name="羅文璟 LO,WEN-JING" userId="ab748dfa-7165-445f-94ed-33baa9a12d4c" providerId="ADAL" clId="{93B6F6AE-16C5-4FAA-A17A-69264F1D4846}" dt="2024-01-09T01:23:50.361" v="546" actId="20577"/>
          <ac:spMkLst>
            <pc:docMk/>
            <pc:sldMk cId="3261358379" sldId="264"/>
            <ac:spMk id="2" creationId="{0AFC1620-9C08-71E9-AD2D-E762697BFF5E}"/>
          </ac:spMkLst>
        </pc:spChg>
      </pc:sldChg>
    </pc:docChg>
  </pc:docChgLst>
  <pc:docChgLst>
    <pc:chgData name="羅文璟 LO,WEN-JING" userId="ab748dfa-7165-445f-94ed-33baa9a12d4c" providerId="ADAL" clId="{5068E070-C049-4537-9389-683C074556F8}"/>
    <pc:docChg chg="undo custSel modSld">
      <pc:chgData name="羅文璟 LO,WEN-JING" userId="ab748dfa-7165-445f-94ed-33baa9a12d4c" providerId="ADAL" clId="{5068E070-C049-4537-9389-683C074556F8}" dt="2024-01-09T08:57:29.461" v="2"/>
      <pc:docMkLst>
        <pc:docMk/>
      </pc:docMkLst>
      <pc:sldChg chg="modSp mod">
        <pc:chgData name="羅文璟 LO,WEN-JING" userId="ab748dfa-7165-445f-94ed-33baa9a12d4c" providerId="ADAL" clId="{5068E070-C049-4537-9389-683C074556F8}" dt="2024-01-09T08:57:29.461" v="2"/>
        <pc:sldMkLst>
          <pc:docMk/>
          <pc:sldMk cId="358355827" sldId="261"/>
        </pc:sldMkLst>
        <pc:spChg chg="mod">
          <ac:chgData name="羅文璟 LO,WEN-JING" userId="ab748dfa-7165-445f-94ed-33baa9a12d4c" providerId="ADAL" clId="{5068E070-C049-4537-9389-683C074556F8}" dt="2024-01-09T08:57:29.461" v="2"/>
          <ac:spMkLst>
            <pc:docMk/>
            <pc:sldMk cId="358355827" sldId="261"/>
            <ac:spMk id="3" creationId="{6B0483AD-A45D-9A11-CCE0-8C3E7F921B5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342090-13D1-4CF4-9271-EADE8619E63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19B12AA-7A67-4D66-9C29-66C24226CF9C}">
      <dgm:prSet phldrT="[文字]" custT="1"/>
      <dgm:spPr>
        <a:solidFill>
          <a:srgbClr val="00B0F0"/>
        </a:solidFill>
      </dgm:spPr>
      <dgm:t>
        <a:bodyPr/>
        <a:lstStyle/>
        <a:p>
          <a:r>
            <a:rPr lang="zh-TW" altLang="en-US" sz="2400" dirty="0"/>
            <a:t>小模型</a:t>
          </a:r>
        </a:p>
      </dgm:t>
    </dgm:pt>
    <dgm:pt modelId="{AABB0E2D-7A8F-4BE6-A640-66E55BAD011C}" type="parTrans" cxnId="{BCFCF80D-B625-4C21-B082-0C0AEA89145E}">
      <dgm:prSet/>
      <dgm:spPr/>
      <dgm:t>
        <a:bodyPr/>
        <a:lstStyle/>
        <a:p>
          <a:endParaRPr lang="zh-TW" altLang="en-US"/>
        </a:p>
      </dgm:t>
    </dgm:pt>
    <dgm:pt modelId="{DD2CC74A-0801-4FEF-B30C-84C252738F46}" type="sibTrans" cxnId="{BCFCF80D-B625-4C21-B082-0C0AEA89145E}">
      <dgm:prSet/>
      <dgm:spPr/>
      <dgm:t>
        <a:bodyPr/>
        <a:lstStyle/>
        <a:p>
          <a:endParaRPr lang="zh-TW" altLang="en-US"/>
        </a:p>
      </dgm:t>
    </dgm:pt>
    <dgm:pt modelId="{1AB94476-1428-49EC-B8DB-DF48B9AF8985}">
      <dgm:prSet phldrT="[文字]" custT="1"/>
      <dgm:spPr>
        <a:solidFill>
          <a:srgbClr val="00B0F0"/>
        </a:solidFill>
      </dgm:spPr>
      <dgm:t>
        <a:bodyPr/>
        <a:lstStyle/>
        <a:p>
          <a:r>
            <a:rPr lang="zh-TW" altLang="en-US" sz="2400" dirty="0"/>
            <a:t>大模型</a:t>
          </a:r>
        </a:p>
      </dgm:t>
    </dgm:pt>
    <dgm:pt modelId="{823F5BCE-82D4-46AF-8BE6-53C9E106BD5C}" type="parTrans" cxnId="{C2616903-0AA9-434E-8EAE-BD021EA2CC08}">
      <dgm:prSet/>
      <dgm:spPr/>
      <dgm:t>
        <a:bodyPr/>
        <a:lstStyle/>
        <a:p>
          <a:endParaRPr lang="zh-TW" altLang="en-US"/>
        </a:p>
      </dgm:t>
    </dgm:pt>
    <dgm:pt modelId="{D1A4B631-15AC-4F32-999A-02C797C6D7A8}" type="sibTrans" cxnId="{C2616903-0AA9-434E-8EAE-BD021EA2CC08}">
      <dgm:prSet/>
      <dgm:spPr/>
      <dgm:t>
        <a:bodyPr/>
        <a:lstStyle/>
        <a:p>
          <a:endParaRPr lang="zh-TW" altLang="en-US"/>
        </a:p>
      </dgm:t>
    </dgm:pt>
    <dgm:pt modelId="{E295049F-6753-4833-A957-C6A9FE016AB5}">
      <dgm:prSet phldrT="[文字]" custT="1"/>
      <dgm:spPr>
        <a:solidFill>
          <a:srgbClr val="00B0F0"/>
        </a:solidFill>
      </dgm:spPr>
      <dgm:t>
        <a:bodyPr/>
        <a:lstStyle/>
        <a:p>
          <a:r>
            <a:rPr lang="zh-TW" altLang="en-US" sz="2400" dirty="0"/>
            <a:t>雙模型</a:t>
          </a:r>
        </a:p>
      </dgm:t>
    </dgm:pt>
    <dgm:pt modelId="{6B9EE2F3-FA31-42DA-8525-20293A28EA9D}" type="parTrans" cxnId="{7239C9F7-1963-46B9-93E9-94885A555F92}">
      <dgm:prSet/>
      <dgm:spPr/>
      <dgm:t>
        <a:bodyPr/>
        <a:lstStyle/>
        <a:p>
          <a:endParaRPr lang="zh-TW" altLang="en-US"/>
        </a:p>
      </dgm:t>
    </dgm:pt>
    <dgm:pt modelId="{ECAA5DC0-0C68-4FA9-B404-E8B3B0A0F2E3}" type="sibTrans" cxnId="{7239C9F7-1963-46B9-93E9-94885A555F92}">
      <dgm:prSet/>
      <dgm:spPr/>
      <dgm:t>
        <a:bodyPr/>
        <a:lstStyle/>
        <a:p>
          <a:endParaRPr lang="zh-TW" altLang="en-US"/>
        </a:p>
      </dgm:t>
    </dgm:pt>
    <dgm:pt modelId="{5CDD7DC9-2593-45DD-86D7-099BFE8EFAA9}">
      <dgm:prSet custT="1"/>
      <dgm:spPr/>
      <dgm:t>
        <a:bodyPr/>
        <a:lstStyle/>
        <a:p>
          <a:r>
            <a:rPr lang="zh-TW" altLang="en-US" sz="2000" dirty="0"/>
            <a:t>解凍部分層</a:t>
          </a:r>
        </a:p>
      </dgm:t>
    </dgm:pt>
    <dgm:pt modelId="{6D613BF1-F470-4D40-8146-17966D38A1E0}" type="parTrans" cxnId="{EF6A0C71-9E09-4386-9D40-2CDD6B2A8FD6}">
      <dgm:prSet/>
      <dgm:spPr/>
      <dgm:t>
        <a:bodyPr/>
        <a:lstStyle/>
        <a:p>
          <a:endParaRPr lang="zh-TW" altLang="en-US"/>
        </a:p>
      </dgm:t>
    </dgm:pt>
    <dgm:pt modelId="{7BABE4BB-D67F-47FC-BA79-70CA30097238}" type="sibTrans" cxnId="{EF6A0C71-9E09-4386-9D40-2CDD6B2A8FD6}">
      <dgm:prSet/>
      <dgm:spPr/>
      <dgm:t>
        <a:bodyPr/>
        <a:lstStyle/>
        <a:p>
          <a:endParaRPr lang="zh-TW" altLang="en-US"/>
        </a:p>
      </dgm:t>
    </dgm:pt>
    <dgm:pt modelId="{FF248899-7737-4EC7-985F-CFB10E9D3040}" type="pres">
      <dgm:prSet presAssocID="{30342090-13D1-4CF4-9271-EADE8619E639}" presName="Name0" presStyleCnt="0">
        <dgm:presLayoutVars>
          <dgm:dir/>
          <dgm:animLvl val="lvl"/>
          <dgm:resizeHandles val="exact"/>
        </dgm:presLayoutVars>
      </dgm:prSet>
      <dgm:spPr/>
    </dgm:pt>
    <dgm:pt modelId="{F461F909-86C6-44F6-B1B8-8BEA0538EA19}" type="pres">
      <dgm:prSet presAssocID="{719B12AA-7A67-4D66-9C29-66C24226CF9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01AE33D-58FD-471B-BE93-7D8595AC3B61}" type="pres">
      <dgm:prSet presAssocID="{DD2CC74A-0801-4FEF-B30C-84C252738F46}" presName="parTxOnlySpace" presStyleCnt="0"/>
      <dgm:spPr/>
    </dgm:pt>
    <dgm:pt modelId="{5AF0E32D-8104-4FEA-A15D-7582421E0429}" type="pres">
      <dgm:prSet presAssocID="{1AB94476-1428-49EC-B8DB-DF48B9AF898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A2EE8CE-B8C4-4E8E-B7C4-3A8B4B028B26}" type="pres">
      <dgm:prSet presAssocID="{D1A4B631-15AC-4F32-999A-02C797C6D7A8}" presName="parTxOnlySpace" presStyleCnt="0"/>
      <dgm:spPr/>
    </dgm:pt>
    <dgm:pt modelId="{BEB9FF09-FD3C-4858-BD37-EB9E425FB674}" type="pres">
      <dgm:prSet presAssocID="{E295049F-6753-4833-A957-C6A9FE016AB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94F139A-B693-45D2-B2F7-5364DDB06085}" type="pres">
      <dgm:prSet presAssocID="{ECAA5DC0-0C68-4FA9-B404-E8B3B0A0F2E3}" presName="parTxOnlySpace" presStyleCnt="0"/>
      <dgm:spPr/>
    </dgm:pt>
    <dgm:pt modelId="{00E1FD94-0EAB-4804-B592-B1F8E472F242}" type="pres">
      <dgm:prSet presAssocID="{5CDD7DC9-2593-45DD-86D7-099BFE8EFAA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2616903-0AA9-434E-8EAE-BD021EA2CC08}" srcId="{30342090-13D1-4CF4-9271-EADE8619E639}" destId="{1AB94476-1428-49EC-B8DB-DF48B9AF8985}" srcOrd="1" destOrd="0" parTransId="{823F5BCE-82D4-46AF-8BE6-53C9E106BD5C}" sibTransId="{D1A4B631-15AC-4F32-999A-02C797C6D7A8}"/>
    <dgm:cxn modelId="{BCFCF80D-B625-4C21-B082-0C0AEA89145E}" srcId="{30342090-13D1-4CF4-9271-EADE8619E639}" destId="{719B12AA-7A67-4D66-9C29-66C24226CF9C}" srcOrd="0" destOrd="0" parTransId="{AABB0E2D-7A8F-4BE6-A640-66E55BAD011C}" sibTransId="{DD2CC74A-0801-4FEF-B30C-84C252738F46}"/>
    <dgm:cxn modelId="{616E0C44-8DB9-4A31-9A26-117BDADF40B4}" type="presOf" srcId="{1AB94476-1428-49EC-B8DB-DF48B9AF8985}" destId="{5AF0E32D-8104-4FEA-A15D-7582421E0429}" srcOrd="0" destOrd="0" presId="urn:microsoft.com/office/officeart/2005/8/layout/chevron1"/>
    <dgm:cxn modelId="{0FBE666F-E427-4232-A856-74B0D45C8F60}" type="presOf" srcId="{30342090-13D1-4CF4-9271-EADE8619E639}" destId="{FF248899-7737-4EC7-985F-CFB10E9D3040}" srcOrd="0" destOrd="0" presId="urn:microsoft.com/office/officeart/2005/8/layout/chevron1"/>
    <dgm:cxn modelId="{EF6A0C71-9E09-4386-9D40-2CDD6B2A8FD6}" srcId="{30342090-13D1-4CF4-9271-EADE8619E639}" destId="{5CDD7DC9-2593-45DD-86D7-099BFE8EFAA9}" srcOrd="3" destOrd="0" parTransId="{6D613BF1-F470-4D40-8146-17966D38A1E0}" sibTransId="{7BABE4BB-D67F-47FC-BA79-70CA30097238}"/>
    <dgm:cxn modelId="{DD619789-575B-4F42-BEF6-5700E953CED8}" type="presOf" srcId="{719B12AA-7A67-4D66-9C29-66C24226CF9C}" destId="{F461F909-86C6-44F6-B1B8-8BEA0538EA19}" srcOrd="0" destOrd="0" presId="urn:microsoft.com/office/officeart/2005/8/layout/chevron1"/>
    <dgm:cxn modelId="{7DA7DF91-7E90-458B-9701-FAEED31294A6}" type="presOf" srcId="{5CDD7DC9-2593-45DD-86D7-099BFE8EFAA9}" destId="{00E1FD94-0EAB-4804-B592-B1F8E472F242}" srcOrd="0" destOrd="0" presId="urn:microsoft.com/office/officeart/2005/8/layout/chevron1"/>
    <dgm:cxn modelId="{337A0ADC-7854-4DE8-A93E-174C4189C483}" type="presOf" srcId="{E295049F-6753-4833-A957-C6A9FE016AB5}" destId="{BEB9FF09-FD3C-4858-BD37-EB9E425FB674}" srcOrd="0" destOrd="0" presId="urn:microsoft.com/office/officeart/2005/8/layout/chevron1"/>
    <dgm:cxn modelId="{7239C9F7-1963-46B9-93E9-94885A555F92}" srcId="{30342090-13D1-4CF4-9271-EADE8619E639}" destId="{E295049F-6753-4833-A957-C6A9FE016AB5}" srcOrd="2" destOrd="0" parTransId="{6B9EE2F3-FA31-42DA-8525-20293A28EA9D}" sibTransId="{ECAA5DC0-0C68-4FA9-B404-E8B3B0A0F2E3}"/>
    <dgm:cxn modelId="{65DCCA89-C18E-473E-90EC-14CD4A302817}" type="presParOf" srcId="{FF248899-7737-4EC7-985F-CFB10E9D3040}" destId="{F461F909-86C6-44F6-B1B8-8BEA0538EA19}" srcOrd="0" destOrd="0" presId="urn:microsoft.com/office/officeart/2005/8/layout/chevron1"/>
    <dgm:cxn modelId="{336A19DF-5284-4D79-850A-93EAF1F5C239}" type="presParOf" srcId="{FF248899-7737-4EC7-985F-CFB10E9D3040}" destId="{D01AE33D-58FD-471B-BE93-7D8595AC3B61}" srcOrd="1" destOrd="0" presId="urn:microsoft.com/office/officeart/2005/8/layout/chevron1"/>
    <dgm:cxn modelId="{DC27E435-DFFD-4CC1-80A8-80A87F019CE8}" type="presParOf" srcId="{FF248899-7737-4EC7-985F-CFB10E9D3040}" destId="{5AF0E32D-8104-4FEA-A15D-7582421E0429}" srcOrd="2" destOrd="0" presId="urn:microsoft.com/office/officeart/2005/8/layout/chevron1"/>
    <dgm:cxn modelId="{47B2D6AD-23CB-4C43-B6C1-16DD918A1DF2}" type="presParOf" srcId="{FF248899-7737-4EC7-985F-CFB10E9D3040}" destId="{DA2EE8CE-B8C4-4E8E-B7C4-3A8B4B028B26}" srcOrd="3" destOrd="0" presId="urn:microsoft.com/office/officeart/2005/8/layout/chevron1"/>
    <dgm:cxn modelId="{D353C2DC-5B2F-48C0-94BE-2DD2E721F742}" type="presParOf" srcId="{FF248899-7737-4EC7-985F-CFB10E9D3040}" destId="{BEB9FF09-FD3C-4858-BD37-EB9E425FB674}" srcOrd="4" destOrd="0" presId="urn:microsoft.com/office/officeart/2005/8/layout/chevron1"/>
    <dgm:cxn modelId="{65AA3EF7-F7E0-4FBD-9872-4945BF3BE3EE}" type="presParOf" srcId="{FF248899-7737-4EC7-985F-CFB10E9D3040}" destId="{594F139A-B693-45D2-B2F7-5364DDB06085}" srcOrd="5" destOrd="0" presId="urn:microsoft.com/office/officeart/2005/8/layout/chevron1"/>
    <dgm:cxn modelId="{61AA0870-98AF-4480-80BF-F9F8EAE939C8}" type="presParOf" srcId="{FF248899-7737-4EC7-985F-CFB10E9D3040}" destId="{00E1FD94-0EAB-4804-B592-B1F8E472F24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1F909-86C6-44F6-B1B8-8BEA0538EA19}">
      <dsp:nvSpPr>
        <dsp:cNvPr id="0" name=""/>
        <dsp:cNvSpPr/>
      </dsp:nvSpPr>
      <dsp:spPr>
        <a:xfrm>
          <a:off x="4228" y="1631146"/>
          <a:ext cx="2461361" cy="984544"/>
        </a:xfrm>
        <a:prstGeom prst="chevron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/>
            <a:t>小模型</a:t>
          </a:r>
        </a:p>
      </dsp:txBody>
      <dsp:txXfrm>
        <a:off x="496500" y="1631146"/>
        <a:ext cx="1476817" cy="984544"/>
      </dsp:txXfrm>
    </dsp:sp>
    <dsp:sp modelId="{5AF0E32D-8104-4FEA-A15D-7582421E0429}">
      <dsp:nvSpPr>
        <dsp:cNvPr id="0" name=""/>
        <dsp:cNvSpPr/>
      </dsp:nvSpPr>
      <dsp:spPr>
        <a:xfrm>
          <a:off x="2219453" y="1631146"/>
          <a:ext cx="2461361" cy="984544"/>
        </a:xfrm>
        <a:prstGeom prst="chevron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/>
            <a:t>大模型</a:t>
          </a:r>
        </a:p>
      </dsp:txBody>
      <dsp:txXfrm>
        <a:off x="2711725" y="1631146"/>
        <a:ext cx="1476817" cy="984544"/>
      </dsp:txXfrm>
    </dsp:sp>
    <dsp:sp modelId="{BEB9FF09-FD3C-4858-BD37-EB9E425FB674}">
      <dsp:nvSpPr>
        <dsp:cNvPr id="0" name=""/>
        <dsp:cNvSpPr/>
      </dsp:nvSpPr>
      <dsp:spPr>
        <a:xfrm>
          <a:off x="4434678" y="1631146"/>
          <a:ext cx="2461361" cy="984544"/>
        </a:xfrm>
        <a:prstGeom prst="chevron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/>
            <a:t>雙模型</a:t>
          </a:r>
        </a:p>
      </dsp:txBody>
      <dsp:txXfrm>
        <a:off x="4926950" y="1631146"/>
        <a:ext cx="1476817" cy="984544"/>
      </dsp:txXfrm>
    </dsp:sp>
    <dsp:sp modelId="{00E1FD94-0EAB-4804-B592-B1F8E472F242}">
      <dsp:nvSpPr>
        <dsp:cNvPr id="0" name=""/>
        <dsp:cNvSpPr/>
      </dsp:nvSpPr>
      <dsp:spPr>
        <a:xfrm>
          <a:off x="6649903" y="1631146"/>
          <a:ext cx="2461361" cy="9845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解凍部分層</a:t>
          </a:r>
        </a:p>
      </dsp:txBody>
      <dsp:txXfrm>
        <a:off x="7142175" y="1631146"/>
        <a:ext cx="1476817" cy="984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F63F-C0EA-49D5-8ED3-5067591014F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8D98-41F1-4BCA-8D9D-7B51265F18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42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F63F-C0EA-49D5-8ED3-5067591014F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8D98-41F1-4BCA-8D9D-7B51265F18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65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F63F-C0EA-49D5-8ED3-5067591014F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8D98-41F1-4BCA-8D9D-7B51265F181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806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F63F-C0EA-49D5-8ED3-5067591014F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8D98-41F1-4BCA-8D9D-7B51265F18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94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F63F-C0EA-49D5-8ED3-5067591014F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8D98-41F1-4BCA-8D9D-7B51265F181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3942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F63F-C0EA-49D5-8ED3-5067591014F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8D98-41F1-4BCA-8D9D-7B51265F18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13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F63F-C0EA-49D5-8ED3-5067591014F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8D98-41F1-4BCA-8D9D-7B51265F18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365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F63F-C0EA-49D5-8ED3-5067591014F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8D98-41F1-4BCA-8D9D-7B51265F18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49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F63F-C0EA-49D5-8ED3-5067591014F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8D98-41F1-4BCA-8D9D-7B51265F18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92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F63F-C0EA-49D5-8ED3-5067591014F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8D98-41F1-4BCA-8D9D-7B51265F18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15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F63F-C0EA-49D5-8ED3-5067591014F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8D98-41F1-4BCA-8D9D-7B51265F18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14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F63F-C0EA-49D5-8ED3-5067591014F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8D98-41F1-4BCA-8D9D-7B51265F18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26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F63F-C0EA-49D5-8ED3-5067591014F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8D98-41F1-4BCA-8D9D-7B51265F18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2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F63F-C0EA-49D5-8ED3-5067591014F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8D98-41F1-4BCA-8D9D-7B51265F18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87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F63F-C0EA-49D5-8ED3-5067591014F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8D98-41F1-4BCA-8D9D-7B51265F18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43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8D98-41F1-4BCA-8D9D-7B51265F181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F63F-C0EA-49D5-8ED3-5067591014F9}" type="datetimeFigureOut">
              <a:rPr lang="zh-TW" altLang="en-US" smtClean="0"/>
              <a:t>2024/1/10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848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CF63F-C0EA-49D5-8ED3-5067591014F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508D98-41F1-4BCA-8D9D-7B51265F18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09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kETaJegXaf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06482C-30D2-CF4A-487D-C5447269C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/>
              <a:t>Final Project </a:t>
            </a:r>
            <a:br>
              <a:rPr lang="en-US" altLang="zh-TW" sz="4000" b="1" dirty="0"/>
            </a:br>
            <a:r>
              <a:rPr lang="en-US" altLang="zh-TW" sz="4000" b="1" dirty="0"/>
              <a:t>Data Mining of</a:t>
            </a:r>
            <a:r>
              <a:rPr lang="zh-TW" altLang="en-US" sz="4000" b="1" dirty="0"/>
              <a:t> </a:t>
            </a:r>
            <a:r>
              <a:rPr lang="en-US" altLang="zh-TW" sz="4000" b="1" dirty="0"/>
              <a:t>School Meal</a:t>
            </a:r>
            <a:endParaRPr lang="zh-TW" altLang="en-US" sz="40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DD2ACDB-B99F-36E0-0C21-159680F73F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N26120820 </a:t>
            </a:r>
            <a:r>
              <a:rPr lang="zh-TW" altLang="en-US" dirty="0"/>
              <a:t>羅文璟</a:t>
            </a:r>
            <a:endParaRPr lang="en-US" altLang="zh-TW" dirty="0"/>
          </a:p>
          <a:p>
            <a:r>
              <a:rPr lang="zh-TW" altLang="en-US" dirty="0"/>
              <a:t>影片連結</a:t>
            </a:r>
            <a:r>
              <a:rPr lang="en-US" altLang="zh-TW" dirty="0"/>
              <a:t>:</a:t>
            </a:r>
            <a:r>
              <a:rPr lang="en-US" altLang="zh-TW" dirty="0">
                <a:hlinkClick r:id="rId2"/>
              </a:rPr>
              <a:t>https://youtu.be/</a:t>
            </a:r>
            <a:r>
              <a:rPr lang="en-US" altLang="zh-TW" dirty="0" err="1">
                <a:hlinkClick r:id="rId2"/>
              </a:rPr>
              <a:t>kETaJegXafU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810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EB21DB-454F-22BD-BB11-7DBB050F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模型探討</a:t>
            </a:r>
            <a:r>
              <a:rPr lang="en-US" altLang="zh-TW" dirty="0"/>
              <a:t>- EfficientNetV2L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03F96E9-CC38-457D-D8C5-CCBF3A2DE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538" y="1368319"/>
            <a:ext cx="4905754" cy="504569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C558B41-0ACF-3086-E668-83AEBC6DBAFB}"/>
              </a:ext>
            </a:extLst>
          </p:cNvPr>
          <p:cNvSpPr txBox="1"/>
          <p:nvPr/>
        </p:nvSpPr>
        <p:spPr>
          <a:xfrm>
            <a:off x="471925" y="5839754"/>
            <a:ext cx="8210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:https://arxiv.org/abs/2104.00298</a:t>
            </a:r>
          </a:p>
          <a:p>
            <a:r>
              <a:rPr lang="en-US" altLang="zh-TW" dirty="0"/>
              <a:t>	</a:t>
            </a:r>
            <a:r>
              <a:rPr lang="zh-TW" altLang="en-US" dirty="0"/>
              <a:t> </a:t>
            </a:r>
            <a:r>
              <a:rPr lang="en-US" altLang="zh-TW" dirty="0"/>
              <a:t>	</a:t>
            </a:r>
            <a:r>
              <a:rPr lang="zh-TW" altLang="en-US" dirty="0"/>
              <a:t> </a:t>
            </a:r>
            <a:r>
              <a:rPr lang="en-US" altLang="zh-TW" dirty="0"/>
              <a:t>https://arxiv.org/abs/1905.11946</a:t>
            </a:r>
          </a:p>
          <a:p>
            <a:r>
              <a:rPr lang="zh-TW" altLang="en-US" dirty="0"/>
              <a:t>              </a:t>
            </a:r>
            <a:r>
              <a:rPr lang="en-US" altLang="zh-TW" dirty="0"/>
              <a:t>https://blog.csdn.net/weixin_44878336/article/details/124990203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47C23A3-940A-0384-645E-5FBA78255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11" y="1210365"/>
            <a:ext cx="4676589" cy="36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4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5DC4A-195C-C4C1-CB40-2FFC1EF0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 layer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5DE9861-9B4D-BA4B-C6B2-CC9FAC804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40" y="2110766"/>
            <a:ext cx="6930887" cy="291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7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9E7D47-E3AA-CA8E-F902-8E9FBE3C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78" y="605877"/>
            <a:ext cx="8596668" cy="1320800"/>
          </a:xfrm>
        </p:spPr>
        <p:txBody>
          <a:bodyPr/>
          <a:lstStyle/>
          <a:p>
            <a:r>
              <a:rPr lang="en-US" altLang="zh-TW" dirty="0"/>
              <a:t>Combined model</a:t>
            </a:r>
            <a:endParaRPr lang="zh-TW" altLang="en-US" dirty="0"/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348F99E8-E921-305D-8BD6-40AF93C685EE}"/>
              </a:ext>
            </a:extLst>
          </p:cNvPr>
          <p:cNvGrpSpPr/>
          <p:nvPr/>
        </p:nvGrpSpPr>
        <p:grpSpPr>
          <a:xfrm>
            <a:off x="1848677" y="1081442"/>
            <a:ext cx="6632713" cy="5616842"/>
            <a:chOff x="3074504" y="1245365"/>
            <a:chExt cx="6632713" cy="561684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E080F90-30E8-43C2-45E3-191A6BED59B1}"/>
                </a:ext>
              </a:extLst>
            </p:cNvPr>
            <p:cNvSpPr/>
            <p:nvPr/>
          </p:nvSpPr>
          <p:spPr>
            <a:xfrm>
              <a:off x="4837044" y="1967948"/>
              <a:ext cx="2981740" cy="43789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Input Tensor</a:t>
              </a:r>
              <a:endParaRPr lang="zh-TW" altLang="en-US" dirty="0"/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6EF035DC-9E94-7062-9671-4B04E28FFD86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 flipH="1">
              <a:off x="4446104" y="2405838"/>
              <a:ext cx="1881810" cy="6918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4464EAB-9491-1678-66D7-4F8EA08F824D}"/>
                </a:ext>
              </a:extLst>
            </p:cNvPr>
            <p:cNvSpPr/>
            <p:nvPr/>
          </p:nvSpPr>
          <p:spPr>
            <a:xfrm>
              <a:off x="3074504" y="3097696"/>
              <a:ext cx="2743200" cy="6626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Xception</a:t>
              </a:r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041F576-05CC-7523-61ED-43ABDEB0C14E}"/>
                </a:ext>
              </a:extLst>
            </p:cNvPr>
            <p:cNvSpPr/>
            <p:nvPr/>
          </p:nvSpPr>
          <p:spPr>
            <a:xfrm>
              <a:off x="6964017" y="3097696"/>
              <a:ext cx="2743200" cy="66260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EfficientNetV2L</a:t>
              </a:r>
              <a:endParaRPr lang="zh-TW" altLang="en-US" dirty="0"/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BF8AABA0-533F-1C28-7951-89545E68D2C4}"/>
                </a:ext>
              </a:extLst>
            </p:cNvPr>
            <p:cNvCxnSpPr>
              <a:cxnSpLocks/>
              <a:stCxn id="4" idx="2"/>
              <a:endCxn id="9" idx="0"/>
            </p:cNvCxnSpPr>
            <p:nvPr/>
          </p:nvCxnSpPr>
          <p:spPr>
            <a:xfrm>
              <a:off x="6327914" y="2405838"/>
              <a:ext cx="2007703" cy="6918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04C0A9D-46F0-8357-DC59-F5B5A08DFC06}"/>
                </a:ext>
              </a:extLst>
            </p:cNvPr>
            <p:cNvSpPr/>
            <p:nvPr/>
          </p:nvSpPr>
          <p:spPr>
            <a:xfrm>
              <a:off x="3074504" y="4068417"/>
              <a:ext cx="2743200" cy="4362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GlobalMaxPooling2D</a:t>
              </a:r>
              <a:endParaRPr lang="zh-TW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331515B-0CCE-668F-8EFD-F93FEEA5C013}"/>
                </a:ext>
              </a:extLst>
            </p:cNvPr>
            <p:cNvSpPr/>
            <p:nvPr/>
          </p:nvSpPr>
          <p:spPr>
            <a:xfrm>
              <a:off x="6964017" y="4068417"/>
              <a:ext cx="2743200" cy="4362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GlobalMaxPooling2D</a:t>
              </a:r>
              <a:endParaRPr lang="zh-TW" altLang="en-US" dirty="0"/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C508F6BD-E33D-CA29-5B30-CCD3DBF4A43E}"/>
                </a:ext>
              </a:extLst>
            </p:cNvPr>
            <p:cNvCxnSpPr>
              <a:stCxn id="7" idx="2"/>
              <a:endCxn id="21" idx="0"/>
            </p:cNvCxnSpPr>
            <p:nvPr/>
          </p:nvCxnSpPr>
          <p:spPr>
            <a:xfrm>
              <a:off x="4446104" y="3760304"/>
              <a:ext cx="0" cy="3081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BBB497CB-826A-512D-1BEA-378C87B2EE86}"/>
                </a:ext>
              </a:extLst>
            </p:cNvPr>
            <p:cNvCxnSpPr>
              <a:stCxn id="9" idx="2"/>
              <a:endCxn id="22" idx="0"/>
            </p:cNvCxnSpPr>
            <p:nvPr/>
          </p:nvCxnSpPr>
          <p:spPr>
            <a:xfrm>
              <a:off x="8335617" y="3760304"/>
              <a:ext cx="0" cy="3081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6CA6CC9-0A33-B83E-A45D-58C5B58DAF78}"/>
                </a:ext>
              </a:extLst>
            </p:cNvPr>
            <p:cNvSpPr/>
            <p:nvPr/>
          </p:nvSpPr>
          <p:spPr>
            <a:xfrm>
              <a:off x="3074505" y="4837043"/>
              <a:ext cx="6632710" cy="43628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Concatenate</a:t>
              </a:r>
              <a:endParaRPr lang="zh-TW" altLang="en-US" dirty="0"/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BF16B3EB-D362-BDB7-D63F-F9659D5B6747}"/>
                </a:ext>
              </a:extLst>
            </p:cNvPr>
            <p:cNvCxnSpPr>
              <a:stCxn id="21" idx="2"/>
            </p:cNvCxnSpPr>
            <p:nvPr/>
          </p:nvCxnSpPr>
          <p:spPr>
            <a:xfrm>
              <a:off x="4446104" y="4504704"/>
              <a:ext cx="0" cy="3323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FF6790F1-2CA4-3BCE-FF51-F4072FDBBBB1}"/>
                </a:ext>
              </a:extLst>
            </p:cNvPr>
            <p:cNvCxnSpPr>
              <a:stCxn id="22" idx="2"/>
            </p:cNvCxnSpPr>
            <p:nvPr/>
          </p:nvCxnSpPr>
          <p:spPr>
            <a:xfrm>
              <a:off x="8335617" y="4504704"/>
              <a:ext cx="0" cy="3323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CCF26E7-15DC-9F17-7ABB-8D7F20E07EB7}"/>
                </a:ext>
              </a:extLst>
            </p:cNvPr>
            <p:cNvSpPr/>
            <p:nvPr/>
          </p:nvSpPr>
          <p:spPr>
            <a:xfrm>
              <a:off x="3074505" y="5626581"/>
              <a:ext cx="6632710" cy="43628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Top Layer(</a:t>
              </a:r>
              <a:r>
                <a:rPr lang="en-US" altLang="zh-TW" dirty="0" err="1"/>
                <a:t>FC+Softmax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EB9CAF81-D6AE-D61B-17BC-6BEFD3681D00}"/>
                </a:ext>
              </a:extLst>
            </p:cNvPr>
            <p:cNvCxnSpPr>
              <a:cxnSpLocks/>
              <a:stCxn id="27" idx="2"/>
              <a:endCxn id="36" idx="0"/>
            </p:cNvCxnSpPr>
            <p:nvPr/>
          </p:nvCxnSpPr>
          <p:spPr>
            <a:xfrm>
              <a:off x="6390860" y="5273330"/>
              <a:ext cx="0" cy="3532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ACB432FB-91C4-3A80-F153-5DCB1B60A89F}"/>
                </a:ext>
              </a:extLst>
            </p:cNvPr>
            <p:cNvCxnSpPr>
              <a:cxnSpLocks/>
              <a:stCxn id="36" idx="2"/>
              <a:endCxn id="52" idx="0"/>
            </p:cNvCxnSpPr>
            <p:nvPr/>
          </p:nvCxnSpPr>
          <p:spPr>
            <a:xfrm>
              <a:off x="6390860" y="6062868"/>
              <a:ext cx="0" cy="4300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06C5F048-8F78-C32A-1417-EC6F7AAE9D40}"/>
                </a:ext>
              </a:extLst>
            </p:cNvPr>
            <p:cNvCxnSpPr>
              <a:cxnSpLocks/>
              <a:stCxn id="51" idx="2"/>
              <a:endCxn id="4" idx="0"/>
            </p:cNvCxnSpPr>
            <p:nvPr/>
          </p:nvCxnSpPr>
          <p:spPr>
            <a:xfrm>
              <a:off x="6327914" y="1614697"/>
              <a:ext cx="0" cy="3532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DB13A723-052A-180F-D7CD-24A9A4F6A54A}"/>
                </a:ext>
              </a:extLst>
            </p:cNvPr>
            <p:cNvSpPr txBox="1"/>
            <p:nvPr/>
          </p:nvSpPr>
          <p:spPr>
            <a:xfrm>
              <a:off x="5685183" y="1245365"/>
              <a:ext cx="128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Input</a:t>
              </a:r>
              <a:endParaRPr lang="zh-TW" altLang="en-US" dirty="0"/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6CD3D839-AC42-9B38-24B7-3A73127FC6E0}"/>
                </a:ext>
              </a:extLst>
            </p:cNvPr>
            <p:cNvSpPr txBox="1"/>
            <p:nvPr/>
          </p:nvSpPr>
          <p:spPr>
            <a:xfrm>
              <a:off x="5748129" y="6492875"/>
              <a:ext cx="128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Output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210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662A74-F747-E329-52D6-7D7D5324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訓練結果</a:t>
            </a:r>
            <a:r>
              <a:rPr lang="en-US" altLang="zh-TW" dirty="0"/>
              <a:t>(</a:t>
            </a:r>
            <a:r>
              <a:rPr lang="zh-TW" altLang="en-US" dirty="0"/>
              <a:t>凍結所有層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F78C0-1E3F-D31C-0022-5801D8594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75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810105-046A-5499-9C35-314C7A2E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Xception</a:t>
            </a:r>
            <a:endParaRPr lang="zh-TW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C372C78-C50F-E06B-D897-7F8E581C6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55" y="1860041"/>
            <a:ext cx="5661369" cy="427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C2C9F786-A124-A83B-F1D8-458C048F9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160" y="1860041"/>
            <a:ext cx="5437823" cy="445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F793977-F84F-161D-BF48-E65B75BC4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152" y="411508"/>
            <a:ext cx="4862725" cy="119683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712B1FF-C7E5-9E78-37D7-CB748099914D}"/>
              </a:ext>
            </a:extLst>
          </p:cNvPr>
          <p:cNvSpPr txBox="1"/>
          <p:nvPr/>
        </p:nvSpPr>
        <p:spPr>
          <a:xfrm>
            <a:off x="933519" y="1506022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epoch:365s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72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1B9BE1-BF23-DF75-DD38-200CD123E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EfficientNetV2L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555506D-5EC7-BAFA-DE19-FEAD068D5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699" y="1771313"/>
            <a:ext cx="5722796" cy="4314412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B3A6BD1-975A-A522-B9A5-14FD23328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376" y="526574"/>
            <a:ext cx="4539467" cy="95050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E4F9C57-9E97-CD6E-68E8-681187412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336" y="1690688"/>
            <a:ext cx="5578541" cy="454881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AC55B4AA-ADF8-2E6A-88F0-5D156193A24C}"/>
              </a:ext>
            </a:extLst>
          </p:cNvPr>
          <p:cNvSpPr txBox="1"/>
          <p:nvPr/>
        </p:nvSpPr>
        <p:spPr>
          <a:xfrm>
            <a:off x="838200" y="142406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epoch:430s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716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>
            <a:extLst>
              <a:ext uri="{FF2B5EF4-FFF2-40B4-BE49-F238E27FC236}">
                <a16:creationId xmlns:a16="http://schemas.microsoft.com/office/drawing/2014/main" id="{F5E9BC37-76B0-67CB-1385-3A3A2200D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" y="269765"/>
            <a:ext cx="6002179" cy="646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1951C37D-56F3-BA71-91C6-7B2481E23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862" y="342013"/>
            <a:ext cx="5867983" cy="631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68E697-B1EE-F0A6-8EF4-2794670B1E5A}"/>
              </a:ext>
            </a:extLst>
          </p:cNvPr>
          <p:cNvSpPr txBox="1"/>
          <p:nvPr/>
        </p:nvSpPr>
        <p:spPr>
          <a:xfrm>
            <a:off x="323465" y="19082"/>
            <a:ext cx="1012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Xception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B3387ED-8AD5-3458-C153-299CE07D8DB1}"/>
              </a:ext>
            </a:extLst>
          </p:cNvPr>
          <p:cNvSpPr txBox="1"/>
          <p:nvPr/>
        </p:nvSpPr>
        <p:spPr>
          <a:xfrm>
            <a:off x="6329987" y="12854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EfficientNetV2L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53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9E7D47-E3AA-CA8E-F902-8E9FBE3C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Combined model</a:t>
            </a:r>
            <a:endParaRPr lang="zh-TW" alt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ABE4797-A668-A428-DB75-83E5D8102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78" y="2115930"/>
            <a:ext cx="5173842" cy="390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1AA85761-8804-CFCE-F18D-6139463F1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115930"/>
            <a:ext cx="5015948" cy="403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F344594-AA5D-170A-C36C-1214878D3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905" y="609600"/>
            <a:ext cx="4635738" cy="85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6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662A74-F747-E329-52D6-7D7D5324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訓練結果</a:t>
            </a:r>
            <a:r>
              <a:rPr lang="en-US" altLang="zh-TW" dirty="0"/>
              <a:t>(</a:t>
            </a:r>
            <a:r>
              <a:rPr lang="zh-TW" altLang="en-US" dirty="0"/>
              <a:t>解凍部分層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F78C0-1E3F-D31C-0022-5801D8594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82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D3C538-5D0A-831B-9CC3-6CF72CF8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908" y="381948"/>
            <a:ext cx="8596668" cy="1320800"/>
          </a:xfrm>
        </p:spPr>
        <p:txBody>
          <a:bodyPr/>
          <a:lstStyle/>
          <a:p>
            <a:r>
              <a:rPr lang="en-US" altLang="zh-TW" dirty="0"/>
              <a:t>Xception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58C14B-D715-AA14-6046-5570D274A1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24" y="1835425"/>
            <a:ext cx="3101433" cy="233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FE4085F-0FCF-D3BD-0CFB-B11FD27D8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85" y="1042348"/>
            <a:ext cx="3769496" cy="801912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F9D1629-A0A8-9604-74DD-6E5EB69E3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30" y="4173594"/>
            <a:ext cx="3133219" cy="251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39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FE2C4-906F-B80A-ED78-C8991D1C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研究過程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1F3FACE-1182-F1A5-B45B-FADE13F9A9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2481965"/>
              </p:ext>
            </p:extLst>
          </p:nvPr>
        </p:nvGraphicFramePr>
        <p:xfrm>
          <a:off x="770628" y="1643753"/>
          <a:ext cx="9115493" cy="4246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05D5B68D-A614-6B90-632F-32C9E66AA398}"/>
              </a:ext>
            </a:extLst>
          </p:cNvPr>
          <p:cNvSpPr txBox="1"/>
          <p:nvPr/>
        </p:nvSpPr>
        <p:spPr>
          <a:xfrm>
            <a:off x="2073965" y="4294569"/>
            <a:ext cx="5141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凍結整個</a:t>
            </a:r>
            <a:r>
              <a:rPr lang="en-US" altLang="zh-TW" sz="2800" dirty="0"/>
              <a:t>Pretrained model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680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D3C538-5D0A-831B-9CC3-6CF72CF8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904527" cy="1320800"/>
          </a:xfrm>
        </p:spPr>
        <p:txBody>
          <a:bodyPr/>
          <a:lstStyle/>
          <a:p>
            <a:r>
              <a:rPr lang="en-US" altLang="zh-TW" dirty="0"/>
              <a:t>EfficientNetV2L(</a:t>
            </a:r>
            <a:r>
              <a:rPr lang="zh-TW" altLang="en-US" dirty="0"/>
              <a:t>解凍</a:t>
            </a:r>
            <a:r>
              <a:rPr lang="en-US" altLang="zh-TW" dirty="0"/>
              <a:t>30 layers)</a:t>
            </a:r>
            <a:endParaRPr lang="zh-TW" alt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A086A7F-4717-4F51-CBB7-F844A2F5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81" y="1930400"/>
            <a:ext cx="5360890" cy="404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68006C6-D71D-2044-5B47-C9D4084F4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774" y="663241"/>
            <a:ext cx="4692891" cy="857294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17C8A66-921E-9714-66F5-D5B1B1857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609" y="1914323"/>
            <a:ext cx="5249414" cy="428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75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9E7D47-E3AA-CA8E-F902-8E9FBE3C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Combined model(</a:t>
            </a:r>
            <a:r>
              <a:rPr lang="zh-TW" altLang="en-US" dirty="0"/>
              <a:t>解凍</a:t>
            </a:r>
            <a:r>
              <a:rPr lang="en-US" altLang="zh-TW" dirty="0"/>
              <a:t>12</a:t>
            </a:r>
            <a:r>
              <a:rPr lang="zh-TW" altLang="en-US" dirty="0"/>
              <a:t>、</a:t>
            </a:r>
            <a:r>
              <a:rPr lang="en-US" altLang="zh-TW" dirty="0"/>
              <a:t>30</a:t>
            </a:r>
            <a:r>
              <a:rPr lang="zh-TW" altLang="en-US" dirty="0"/>
              <a:t>層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BEC4F26-BE1F-A371-BB3E-FFDBE8188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8" y="1763955"/>
            <a:ext cx="5534025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E6DA4758-A7C6-DBDC-0C69-6A1E94E74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981" y="1763955"/>
            <a:ext cx="53435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503EF54-BC68-16B4-4FAC-F8237982E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584" y="609600"/>
            <a:ext cx="4420759" cy="77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5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A5FB2-753A-91E6-E36B-640EF7B7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資料分布狀況</a:t>
            </a:r>
          </a:p>
        </p:txBody>
      </p:sp>
      <p:pic>
        <p:nvPicPr>
          <p:cNvPr id="5" name="內容版面配置區 4" descr="一張含有 繪圖, 螢幕擷取畫面, 圖表, 行 的圖片&#10;&#10;自動產生的描述">
            <a:extLst>
              <a:ext uri="{FF2B5EF4-FFF2-40B4-BE49-F238E27FC236}">
                <a16:creationId xmlns:a16="http://schemas.microsoft.com/office/drawing/2014/main" id="{046F4F09-248D-6148-D867-6672BA858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6" y="1325781"/>
            <a:ext cx="9892747" cy="5276132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D3995FE-C3EF-4CA9-60AA-D9D6E6C7E042}"/>
              </a:ext>
            </a:extLst>
          </p:cNvPr>
          <p:cNvSpPr/>
          <p:nvPr/>
        </p:nvSpPr>
        <p:spPr>
          <a:xfrm>
            <a:off x="3392557" y="6009861"/>
            <a:ext cx="152400" cy="523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8E68C5C-76C4-A9E7-4F40-C0C35FC3A590}"/>
              </a:ext>
            </a:extLst>
          </p:cNvPr>
          <p:cNvSpPr/>
          <p:nvPr/>
        </p:nvSpPr>
        <p:spPr>
          <a:xfrm>
            <a:off x="5940288" y="6009862"/>
            <a:ext cx="152400" cy="430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861A33-8155-8FB5-6DE8-AD9104EDA4A5}"/>
              </a:ext>
            </a:extLst>
          </p:cNvPr>
          <p:cNvSpPr/>
          <p:nvPr/>
        </p:nvSpPr>
        <p:spPr>
          <a:xfrm>
            <a:off x="6798365" y="6009862"/>
            <a:ext cx="152400" cy="3379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5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A5FB2-753A-91E6-E36B-640EF7B7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資料類別平衡</a:t>
            </a:r>
            <a:r>
              <a:rPr lang="en-US" altLang="zh-TW" dirty="0"/>
              <a:t>(</a:t>
            </a:r>
            <a:r>
              <a:rPr lang="zh-TW" altLang="en-US" dirty="0"/>
              <a:t>使用</a:t>
            </a:r>
            <a:r>
              <a:rPr lang="en-US" altLang="zh-TW" dirty="0" err="1"/>
              <a:t>moodle</a:t>
            </a:r>
            <a:r>
              <a:rPr lang="zh-TW" altLang="en-US" dirty="0"/>
              <a:t>新資料集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圖片 6" descr="一張含有 螢幕擷取畫面, 繪圖, 文字, 圖表 的圖片&#10;&#10;自動產生的描述">
            <a:extLst>
              <a:ext uri="{FF2B5EF4-FFF2-40B4-BE49-F238E27FC236}">
                <a16:creationId xmlns:a16="http://schemas.microsoft.com/office/drawing/2014/main" id="{5619DB1B-0BCB-524C-2528-08FA54A11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" y="1348431"/>
            <a:ext cx="9914424" cy="528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5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F6413E-59DF-E860-87CC-E3C78528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Combined model</a:t>
            </a:r>
            <a:r>
              <a:rPr lang="zh-TW" altLang="en-US" dirty="0"/>
              <a:t>訓練結果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3B1B2F6-58F3-6AC0-1F39-7B163F7842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715950"/>
              </p:ext>
            </p:extLst>
          </p:nvPr>
        </p:nvGraphicFramePr>
        <p:xfrm>
          <a:off x="1040295" y="2535052"/>
          <a:ext cx="7051945" cy="2692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104">
                  <a:extLst>
                    <a:ext uri="{9D8B030D-6E8A-4147-A177-3AD203B41FA5}">
                      <a16:colId xmlns:a16="http://schemas.microsoft.com/office/drawing/2014/main" val="2036367293"/>
                    </a:ext>
                  </a:extLst>
                </a:gridCol>
                <a:gridCol w="1333019">
                  <a:extLst>
                    <a:ext uri="{9D8B030D-6E8A-4147-A177-3AD203B41FA5}">
                      <a16:colId xmlns:a16="http://schemas.microsoft.com/office/drawing/2014/main" val="1442214907"/>
                    </a:ext>
                  </a:extLst>
                </a:gridCol>
                <a:gridCol w="1440274">
                  <a:extLst>
                    <a:ext uri="{9D8B030D-6E8A-4147-A177-3AD203B41FA5}">
                      <a16:colId xmlns:a16="http://schemas.microsoft.com/office/drawing/2014/main" val="2658579600"/>
                    </a:ext>
                  </a:extLst>
                </a:gridCol>
                <a:gridCol w="1440274">
                  <a:extLst>
                    <a:ext uri="{9D8B030D-6E8A-4147-A177-3AD203B41FA5}">
                      <a16:colId xmlns:a16="http://schemas.microsoft.com/office/drawing/2014/main" val="4068864093"/>
                    </a:ext>
                  </a:extLst>
                </a:gridCol>
                <a:gridCol w="1440274">
                  <a:extLst>
                    <a:ext uri="{9D8B030D-6E8A-4147-A177-3AD203B41FA5}">
                      <a16:colId xmlns:a16="http://schemas.microsoft.com/office/drawing/2014/main" val="3083239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原始資料集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新資料集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370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Precision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Precision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recall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81424"/>
                  </a:ext>
                </a:extLst>
              </a:tr>
              <a:tr h="62921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福山萵苣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361946"/>
                  </a:ext>
                </a:extLst>
              </a:tr>
              <a:tr h="64273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有機青松菜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503209"/>
                  </a:ext>
                </a:extLst>
              </a:tr>
              <a:tr h="67930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芥藍菜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27557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0A597058-9ADD-19A9-5F17-394E89D0F1C2}"/>
              </a:ext>
            </a:extLst>
          </p:cNvPr>
          <p:cNvSpPr txBox="1"/>
          <p:nvPr/>
        </p:nvSpPr>
        <p:spPr>
          <a:xfrm>
            <a:off x="967409" y="1630017"/>
            <a:ext cx="756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原資料集中明顯照片比較少的類別</a:t>
            </a:r>
            <a:r>
              <a:rPr lang="en-US" altLang="zh-TW" dirty="0"/>
              <a:t>:</a:t>
            </a:r>
            <a:r>
              <a:rPr lang="zh-TW" altLang="en-US" dirty="0"/>
              <a:t>福山萵苣、有機青松菜、芥藍菜</a:t>
            </a:r>
          </a:p>
        </p:txBody>
      </p:sp>
      <p:sp>
        <p:nvSpPr>
          <p:cNvPr id="6" name="箭號: 向上 5">
            <a:extLst>
              <a:ext uri="{FF2B5EF4-FFF2-40B4-BE49-F238E27FC236}">
                <a16:creationId xmlns:a16="http://schemas.microsoft.com/office/drawing/2014/main" id="{FD723EFB-6E3D-EF04-BE24-28AAB8BF95F2}"/>
              </a:ext>
            </a:extLst>
          </p:cNvPr>
          <p:cNvSpPr/>
          <p:nvPr/>
        </p:nvSpPr>
        <p:spPr>
          <a:xfrm>
            <a:off x="6281530" y="3372678"/>
            <a:ext cx="132522" cy="15074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上 6">
            <a:extLst>
              <a:ext uri="{FF2B5EF4-FFF2-40B4-BE49-F238E27FC236}">
                <a16:creationId xmlns:a16="http://schemas.microsoft.com/office/drawing/2014/main" id="{2F1306CF-9DC0-1B62-3694-2920539B6B92}"/>
              </a:ext>
            </a:extLst>
          </p:cNvPr>
          <p:cNvSpPr/>
          <p:nvPr/>
        </p:nvSpPr>
        <p:spPr>
          <a:xfrm>
            <a:off x="7692887" y="3372678"/>
            <a:ext cx="132522" cy="15074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上 7">
            <a:extLst>
              <a:ext uri="{FF2B5EF4-FFF2-40B4-BE49-F238E27FC236}">
                <a16:creationId xmlns:a16="http://schemas.microsoft.com/office/drawing/2014/main" id="{EEC16782-B64A-2C18-8861-DFF46CA220F0}"/>
              </a:ext>
            </a:extLst>
          </p:cNvPr>
          <p:cNvSpPr/>
          <p:nvPr/>
        </p:nvSpPr>
        <p:spPr>
          <a:xfrm>
            <a:off x="6255919" y="3983752"/>
            <a:ext cx="132522" cy="15074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上 8">
            <a:extLst>
              <a:ext uri="{FF2B5EF4-FFF2-40B4-BE49-F238E27FC236}">
                <a16:creationId xmlns:a16="http://schemas.microsoft.com/office/drawing/2014/main" id="{8A9A773C-F179-37F9-F8C5-03EDD0949050}"/>
              </a:ext>
            </a:extLst>
          </p:cNvPr>
          <p:cNvSpPr/>
          <p:nvPr/>
        </p:nvSpPr>
        <p:spPr>
          <a:xfrm>
            <a:off x="7692887" y="3983752"/>
            <a:ext cx="132522" cy="15074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16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527486-019F-93E7-ED29-73BD8313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16AD9F-1355-AD1C-ADED-4459376855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16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FC1620-9C08-71E9-AD2D-E762697B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易混淆的食物類別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40CB25-9827-5F6F-DDFD-FD347F4F5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r>
              <a:rPr lang="zh-TW" altLang="en-US" sz="2000" dirty="0">
                <a:latin typeface="+mn-ea"/>
              </a:rPr>
              <a:t>黑胡椒豬柳</a:t>
            </a:r>
            <a:r>
              <a:rPr lang="en-US" altLang="zh-TW" sz="2000" dirty="0">
                <a:latin typeface="+mn-ea"/>
              </a:rPr>
              <a:t>: </a:t>
            </a:r>
            <a:r>
              <a:rPr lang="zh-TW" altLang="en-US" sz="2000" dirty="0">
                <a:latin typeface="+mn-ea"/>
              </a:rPr>
              <a:t>沙茶肉片</a:t>
            </a:r>
            <a:endParaRPr lang="en-US" altLang="zh-TW" sz="2000" dirty="0">
              <a:latin typeface="+mn-ea"/>
            </a:endParaRPr>
          </a:p>
          <a:p>
            <a:r>
              <a:rPr lang="zh-TW" altLang="en-US" sz="2000" dirty="0">
                <a:latin typeface="+mn-ea"/>
              </a:rPr>
              <a:t>咖哩雞</a:t>
            </a:r>
            <a:r>
              <a:rPr lang="en-US" altLang="zh-TW" sz="2000" dirty="0">
                <a:latin typeface="+mn-ea"/>
              </a:rPr>
              <a:t>: </a:t>
            </a:r>
            <a:r>
              <a:rPr lang="zh-TW" altLang="en-US" sz="2000" dirty="0">
                <a:latin typeface="+mn-ea"/>
              </a:rPr>
              <a:t>馬鈴薯燉肉</a:t>
            </a:r>
            <a:r>
              <a:rPr lang="en-US" altLang="zh-TW" sz="2000" dirty="0">
                <a:latin typeface="+mn-ea"/>
              </a:rPr>
              <a:t>,</a:t>
            </a:r>
            <a:r>
              <a:rPr lang="zh-TW" altLang="en-US" sz="2000" dirty="0">
                <a:latin typeface="+mn-ea"/>
              </a:rPr>
              <a:t>糖醋雞丁</a:t>
            </a:r>
            <a:endParaRPr lang="en-US" altLang="zh-TW" sz="2000" dirty="0">
              <a:latin typeface="+mn-ea"/>
            </a:endParaRPr>
          </a:p>
          <a:p>
            <a:r>
              <a:rPr lang="zh-TW" altLang="en-US" sz="2000" dirty="0">
                <a:latin typeface="+mn-ea"/>
              </a:rPr>
              <a:t>福山萵苣</a:t>
            </a:r>
            <a:r>
              <a:rPr lang="en-US" altLang="zh-TW" sz="2000" dirty="0">
                <a:latin typeface="+mn-ea"/>
              </a:rPr>
              <a:t>: </a:t>
            </a:r>
            <a:r>
              <a:rPr lang="zh-TW" altLang="en-US" sz="2000" dirty="0">
                <a:latin typeface="+mn-ea"/>
              </a:rPr>
              <a:t>大陸妹</a:t>
            </a:r>
            <a:endParaRPr lang="en-US" altLang="zh-TW" sz="2000" dirty="0">
              <a:latin typeface="+mn-ea"/>
            </a:endParaRPr>
          </a:p>
          <a:p>
            <a:r>
              <a:rPr lang="zh-TW" altLang="en-US" sz="2000" dirty="0">
                <a:latin typeface="+mn-ea"/>
              </a:rPr>
              <a:t>油菜</a:t>
            </a:r>
            <a:r>
              <a:rPr lang="en-US" altLang="zh-TW" sz="2000" dirty="0">
                <a:latin typeface="+mn-ea"/>
              </a:rPr>
              <a:t>: </a:t>
            </a:r>
            <a:r>
              <a:rPr lang="zh-TW" altLang="en-US" sz="2000" dirty="0">
                <a:latin typeface="+mn-ea"/>
              </a:rPr>
              <a:t>空心菜、芥藍菜、有機小松菜、有機青松菜、青江菜</a:t>
            </a:r>
            <a:endParaRPr lang="en-US" altLang="zh-TW" sz="2000" dirty="0">
              <a:latin typeface="+mn-ea"/>
            </a:endParaRPr>
          </a:p>
          <a:p>
            <a:r>
              <a:rPr lang="zh-TW" altLang="en-US" sz="2000" dirty="0">
                <a:latin typeface="+mn-ea"/>
              </a:rPr>
              <a:t>麻油雞</a:t>
            </a:r>
            <a:r>
              <a:rPr lang="en-US" altLang="zh-TW" sz="2000" dirty="0">
                <a:latin typeface="+mn-ea"/>
              </a:rPr>
              <a:t>: </a:t>
            </a:r>
            <a:r>
              <a:rPr lang="zh-TW" altLang="en-US" sz="2000" dirty="0">
                <a:latin typeface="+mn-ea"/>
              </a:rPr>
              <a:t>滷雞腿、糖醋雞丁、三杯雞</a:t>
            </a:r>
            <a:endParaRPr lang="en-US" altLang="zh-TW" sz="2000" dirty="0">
              <a:latin typeface="+mn-ea"/>
            </a:endParaRPr>
          </a:p>
          <a:p>
            <a:r>
              <a:rPr lang="zh-TW" altLang="en-US" sz="2000" dirty="0">
                <a:latin typeface="+mn-ea"/>
              </a:rPr>
              <a:t>義大利麵</a:t>
            </a:r>
            <a:r>
              <a:rPr lang="en-US" altLang="zh-TW" sz="2000" dirty="0">
                <a:latin typeface="+mn-ea"/>
              </a:rPr>
              <a:t>: </a:t>
            </a:r>
            <a:r>
              <a:rPr lang="zh-TW" altLang="en-US" sz="2000" dirty="0">
                <a:latin typeface="+mn-ea"/>
              </a:rPr>
              <a:t>什錦炒麵</a:t>
            </a:r>
            <a:endParaRPr lang="en-US" altLang="zh-TW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135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81653B-E801-4CF2-A7F2-EFE0D01A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模型效能比較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B007C1-D102-3DA8-0863-C65368C8B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+mn-ea"/>
              </a:rPr>
              <a:t>不解凍任何一層的情況下</a:t>
            </a:r>
            <a:r>
              <a:rPr lang="en-US" altLang="zh-TW" sz="2000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	</a:t>
            </a:r>
            <a:r>
              <a:rPr lang="zh-TW" altLang="en-US" sz="2000" dirty="0">
                <a:latin typeface="+mn-ea"/>
              </a:rPr>
              <a:t>雙模型</a:t>
            </a:r>
            <a:r>
              <a:rPr lang="en-US" altLang="zh-TW" sz="2000" dirty="0">
                <a:latin typeface="+mn-ea"/>
              </a:rPr>
              <a:t>≈EfficientNetV2L&gt;Xception</a:t>
            </a:r>
          </a:p>
          <a:p>
            <a:pPr marL="0" indent="0">
              <a:buNone/>
            </a:pPr>
            <a:endParaRPr lang="en-US" altLang="zh-TW" sz="2000" dirty="0">
              <a:latin typeface="+mn-ea"/>
            </a:endParaRPr>
          </a:p>
          <a:p>
            <a:pPr marL="0" indent="0">
              <a:buNone/>
            </a:pPr>
            <a:endParaRPr lang="en-US" altLang="zh-TW" sz="2000" dirty="0">
              <a:latin typeface="+mn-ea"/>
            </a:endParaRPr>
          </a:p>
          <a:p>
            <a:r>
              <a:rPr lang="zh-TW" altLang="en-US" sz="2000" dirty="0">
                <a:latin typeface="+mn-ea"/>
              </a:rPr>
              <a:t>解凍幾層的情況下</a:t>
            </a:r>
            <a:r>
              <a:rPr lang="en-US" altLang="zh-TW" sz="2000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	</a:t>
            </a:r>
            <a:r>
              <a:rPr lang="zh-TW" altLang="en-US" sz="2000" dirty="0">
                <a:latin typeface="+mn-ea"/>
              </a:rPr>
              <a:t>三種模型表現都明顯提升，但準確度差異不大，可能受限於資料集</a:t>
            </a:r>
            <a:endParaRPr lang="en-US" altLang="zh-TW" sz="2000" dirty="0">
              <a:latin typeface="+mn-ea"/>
            </a:endParaRP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	(</a:t>
            </a:r>
            <a:r>
              <a:rPr lang="zh-TW" altLang="en-US" sz="2000" dirty="0">
                <a:latin typeface="+mn-ea"/>
              </a:rPr>
              <a:t>有些食物即便是人類也難以區分</a:t>
            </a:r>
            <a:r>
              <a:rPr lang="en-US" altLang="zh-TW" sz="2000" dirty="0">
                <a:latin typeface="+mn-ea"/>
              </a:rPr>
              <a:t>)</a:t>
            </a:r>
            <a:endParaRPr lang="zh-TW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588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939E6-9FC2-CF45-D2D3-92564BED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心得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9A0F16E-095B-17E4-8281-F605623AB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787847"/>
              </p:ext>
            </p:extLst>
          </p:nvPr>
        </p:nvGraphicFramePr>
        <p:xfrm>
          <a:off x="858659" y="1930400"/>
          <a:ext cx="8225706" cy="33553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12853">
                  <a:extLst>
                    <a:ext uri="{9D8B030D-6E8A-4147-A177-3AD203B41FA5}">
                      <a16:colId xmlns:a16="http://schemas.microsoft.com/office/drawing/2014/main" val="2760956117"/>
                    </a:ext>
                  </a:extLst>
                </a:gridCol>
                <a:gridCol w="4112853">
                  <a:extLst>
                    <a:ext uri="{9D8B030D-6E8A-4147-A177-3AD203B41FA5}">
                      <a16:colId xmlns:a16="http://schemas.microsoft.com/office/drawing/2014/main" val="773428595"/>
                    </a:ext>
                  </a:extLst>
                </a:gridCol>
              </a:tblGrid>
              <a:tr h="1677689">
                <a:tc>
                  <a:txBody>
                    <a:bodyPr/>
                    <a:lstStyle/>
                    <a:p>
                      <a:pPr algn="ctr"/>
                      <a:endParaRPr lang="zh-TW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78844"/>
                  </a:ext>
                </a:extLst>
              </a:tr>
              <a:tr h="16776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401079"/>
                  </a:ext>
                </a:extLst>
              </a:tr>
            </a:tbl>
          </a:graphicData>
        </a:graphic>
      </p:graphicFrame>
      <p:pic>
        <p:nvPicPr>
          <p:cNvPr id="6" name="圖形 5" descr="眼鏡 外框">
            <a:extLst>
              <a:ext uri="{FF2B5EF4-FFF2-40B4-BE49-F238E27FC236}">
                <a16:creationId xmlns:a16="http://schemas.microsoft.com/office/drawing/2014/main" id="{8B750129-F7C0-BE3B-CCA9-59F1BF165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9321" y="4010256"/>
            <a:ext cx="914400" cy="914400"/>
          </a:xfrm>
          <a:prstGeom prst="rect">
            <a:avLst/>
          </a:prstGeom>
        </p:spPr>
      </p:pic>
      <p:pic>
        <p:nvPicPr>
          <p:cNvPr id="7" name="圖形 6" descr="眼鏡 外框">
            <a:extLst>
              <a:ext uri="{FF2B5EF4-FFF2-40B4-BE49-F238E27FC236}">
                <a16:creationId xmlns:a16="http://schemas.microsoft.com/office/drawing/2014/main" id="{D8C6876E-C553-581A-399A-0B589805C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9338" y="3950622"/>
            <a:ext cx="914400" cy="9144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2A2784D-4847-D505-BDEE-37546DAE279F}"/>
              </a:ext>
            </a:extLst>
          </p:cNvPr>
          <p:cNvSpPr txBox="1"/>
          <p:nvPr/>
        </p:nvSpPr>
        <p:spPr>
          <a:xfrm>
            <a:off x="2113721" y="2476317"/>
            <a:ext cx="1875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人類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57D6E18-1992-BEFD-2AA8-8E1461413BC3}"/>
              </a:ext>
            </a:extLst>
          </p:cNvPr>
          <p:cNvSpPr txBox="1"/>
          <p:nvPr/>
        </p:nvSpPr>
        <p:spPr>
          <a:xfrm>
            <a:off x="6539948" y="2476317"/>
            <a:ext cx="1875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CNN</a:t>
            </a:r>
            <a:endParaRPr lang="zh-TW" altLang="en-US" sz="4000" dirty="0"/>
          </a:p>
        </p:txBody>
      </p:sp>
      <p:pic>
        <p:nvPicPr>
          <p:cNvPr id="14" name="圖形 13" descr="鼻子 外框">
            <a:extLst>
              <a:ext uri="{FF2B5EF4-FFF2-40B4-BE49-F238E27FC236}">
                <a16:creationId xmlns:a16="http://schemas.microsoft.com/office/drawing/2014/main" id="{3A8752FD-C07B-C3AB-9758-3172434F92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35086" y="4010256"/>
            <a:ext cx="914400" cy="914400"/>
          </a:xfrm>
          <a:prstGeom prst="rect">
            <a:avLst/>
          </a:prstGeom>
        </p:spPr>
      </p:pic>
      <p:pic>
        <p:nvPicPr>
          <p:cNvPr id="16" name="圖形 15" descr="嘴唇 外框">
            <a:extLst>
              <a:ext uri="{FF2B5EF4-FFF2-40B4-BE49-F238E27FC236}">
                <a16:creationId xmlns:a16="http://schemas.microsoft.com/office/drawing/2014/main" id="{24424A0D-F6AD-6D79-4BB3-ABE84C010E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70851" y="40422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5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87B3DE-D7A2-4D31-2477-FF4DA23106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Thank You !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C7F165-C943-39B8-79CA-CBCF57DCF7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1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AC1511-30BD-51F6-8C9C-35ACCC6F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訓練參數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D97C8A-8A71-3709-584F-41F432587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26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187FEC-938E-5566-42E1-3EC6136A8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C451F7-0C78-1920-3CEB-43AD3B6DA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+mn-ea"/>
              </a:rPr>
              <a:t>將每張照片都調整為</a:t>
            </a:r>
            <a:r>
              <a:rPr lang="en-US" altLang="zh-TW" sz="2400" dirty="0">
                <a:latin typeface="+mn-ea"/>
              </a:rPr>
              <a:t>(224,224,3)</a:t>
            </a:r>
            <a:r>
              <a:rPr lang="zh-TW" altLang="en-US" sz="2400" dirty="0">
                <a:latin typeface="+mn-ea"/>
              </a:rPr>
              <a:t>的大小</a:t>
            </a:r>
            <a:endParaRPr lang="en-US" altLang="zh-TW" sz="2400" dirty="0">
              <a:latin typeface="+mn-ea"/>
            </a:endParaRPr>
          </a:p>
          <a:p>
            <a:r>
              <a:rPr lang="zh-TW" altLang="en-US" sz="2400" dirty="0">
                <a:latin typeface="+mn-ea"/>
              </a:rPr>
              <a:t>並使用以下資料增強</a:t>
            </a:r>
            <a:endParaRPr lang="en-US" altLang="zh-TW" sz="2400" dirty="0">
              <a:latin typeface="+mn-ea"/>
            </a:endParaRPr>
          </a:p>
          <a:p>
            <a:pPr marL="457200" lvl="1" indent="0">
              <a:buNone/>
            </a:pPr>
            <a:r>
              <a:rPr lang="zh-TW" altLang="en-US" sz="2000" dirty="0">
                <a:latin typeface="+mn-ea"/>
              </a:rPr>
              <a:t>旋轉</a:t>
            </a:r>
            <a:r>
              <a:rPr lang="en-US" altLang="zh-TW" sz="2000" dirty="0">
                <a:latin typeface="+mn-ea"/>
              </a:rPr>
              <a:t>(</a:t>
            </a:r>
            <a:r>
              <a:rPr lang="en-US" altLang="zh-TW" sz="2000" dirty="0" err="1">
                <a:latin typeface="+mn-ea"/>
              </a:rPr>
              <a:t>rotation_range</a:t>
            </a:r>
            <a:r>
              <a:rPr lang="en-US" altLang="zh-TW" sz="2000" dirty="0">
                <a:latin typeface="+mn-ea"/>
              </a:rPr>
              <a:t>)</a:t>
            </a:r>
          </a:p>
          <a:p>
            <a:pPr marL="457200" lvl="1" indent="0">
              <a:buNone/>
            </a:pPr>
            <a:r>
              <a:rPr lang="zh-TW" altLang="en-US" sz="2000" dirty="0">
                <a:latin typeface="+mn-ea"/>
              </a:rPr>
              <a:t>平移</a:t>
            </a:r>
            <a:r>
              <a:rPr lang="en-US" altLang="zh-TW" sz="2000" dirty="0">
                <a:latin typeface="+mn-ea"/>
              </a:rPr>
              <a:t>(</a:t>
            </a:r>
            <a:r>
              <a:rPr lang="en-US" altLang="zh-TW" sz="2000" dirty="0" err="1">
                <a:latin typeface="+mn-ea"/>
              </a:rPr>
              <a:t>width_shift_range,height_shift_range</a:t>
            </a:r>
            <a:r>
              <a:rPr lang="en-US" altLang="zh-TW" sz="2000" dirty="0">
                <a:latin typeface="+mn-ea"/>
              </a:rPr>
              <a:t>)</a:t>
            </a:r>
          </a:p>
          <a:p>
            <a:pPr marL="457200" lvl="1" indent="0">
              <a:buNone/>
            </a:pPr>
            <a:r>
              <a:rPr lang="zh-TW" altLang="en-US" sz="2000" dirty="0">
                <a:latin typeface="+mn-ea"/>
              </a:rPr>
              <a:t>剪切</a:t>
            </a:r>
            <a:r>
              <a:rPr lang="en-US" altLang="zh-TW" sz="2000" dirty="0">
                <a:latin typeface="+mn-ea"/>
              </a:rPr>
              <a:t>( </a:t>
            </a:r>
            <a:r>
              <a:rPr lang="en-US" altLang="zh-TW" sz="2000" dirty="0" err="1">
                <a:latin typeface="+mn-ea"/>
              </a:rPr>
              <a:t>shear_range</a:t>
            </a:r>
            <a:r>
              <a:rPr lang="en-US" altLang="zh-TW" sz="2000" dirty="0">
                <a:latin typeface="+mn-ea"/>
              </a:rPr>
              <a:t>) 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     	</a:t>
            </a:r>
            <a:r>
              <a:rPr lang="zh-TW" altLang="en-US" sz="2000" dirty="0">
                <a:latin typeface="+mn-ea"/>
              </a:rPr>
              <a:t>縮放</a:t>
            </a:r>
            <a:r>
              <a:rPr lang="en-US" altLang="zh-TW" sz="2000" dirty="0">
                <a:latin typeface="+mn-ea"/>
              </a:rPr>
              <a:t>(</a:t>
            </a:r>
            <a:r>
              <a:rPr lang="en-US" altLang="zh-TW" sz="2000" dirty="0" err="1">
                <a:latin typeface="+mn-ea"/>
              </a:rPr>
              <a:t>zoom_range</a:t>
            </a:r>
            <a:r>
              <a:rPr lang="en-US" altLang="zh-TW" sz="20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zh-TW" altLang="en-US" sz="2000" dirty="0">
                <a:latin typeface="+mn-ea"/>
              </a:rPr>
              <a:t>     </a:t>
            </a:r>
            <a:r>
              <a:rPr lang="en-US" altLang="zh-TW" sz="2000" dirty="0">
                <a:latin typeface="+mn-ea"/>
              </a:rPr>
              <a:t>	</a:t>
            </a:r>
            <a:r>
              <a:rPr lang="zh-TW" altLang="en-US" sz="2000" dirty="0">
                <a:latin typeface="+mn-ea"/>
              </a:rPr>
              <a:t>翻轉</a:t>
            </a:r>
            <a:r>
              <a:rPr lang="en-US" altLang="zh-TW" sz="2000" dirty="0">
                <a:latin typeface="+mn-ea"/>
              </a:rPr>
              <a:t>(</a:t>
            </a:r>
            <a:r>
              <a:rPr lang="en-US" altLang="zh-TW" sz="2000" dirty="0" err="1">
                <a:latin typeface="+mn-ea"/>
              </a:rPr>
              <a:t>horizontal_flip</a:t>
            </a:r>
            <a:r>
              <a:rPr lang="zh-TW" altLang="en-US" sz="2000" dirty="0">
                <a:latin typeface="+mn-ea"/>
              </a:rPr>
              <a:t>、</a:t>
            </a:r>
            <a:r>
              <a:rPr lang="en-US" altLang="zh-TW" sz="2000" dirty="0" err="1">
                <a:latin typeface="+mn-ea"/>
              </a:rPr>
              <a:t>vertical_flip</a:t>
            </a:r>
            <a:r>
              <a:rPr lang="en-US" altLang="zh-TW" sz="2000" dirty="0">
                <a:latin typeface="+mn-ea"/>
              </a:rPr>
              <a:t>)  </a:t>
            </a:r>
          </a:p>
          <a:p>
            <a:r>
              <a:rPr lang="zh-TW" altLang="en-US" sz="2400" dirty="0">
                <a:latin typeface="+mn-ea"/>
              </a:rPr>
              <a:t>將訓練資料集切出</a:t>
            </a:r>
            <a:r>
              <a:rPr lang="en-US" altLang="zh-TW" sz="2400" dirty="0">
                <a:latin typeface="+mn-ea"/>
              </a:rPr>
              <a:t>20%</a:t>
            </a:r>
            <a:r>
              <a:rPr lang="zh-TW" altLang="en-US" sz="2400" dirty="0">
                <a:latin typeface="+mn-ea"/>
              </a:rPr>
              <a:t>作為驗證資料集</a:t>
            </a:r>
          </a:p>
        </p:txBody>
      </p:sp>
    </p:spTree>
    <p:extLst>
      <p:ext uri="{BB962C8B-B14F-4D97-AF65-F5344CB8AC3E}">
        <p14:creationId xmlns:p14="http://schemas.microsoft.com/office/powerpoint/2010/main" val="332494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3E21A2-63E5-945E-A894-9B227202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訓練策略</a:t>
            </a:r>
            <a:r>
              <a:rPr lang="en-US" altLang="zh-TW" dirty="0"/>
              <a:t>-Transfer Learning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86A5EF-0DE5-EDF2-D969-AD55B5FCD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>
                <a:latin typeface="+mn-ea"/>
              </a:rPr>
              <a:t>優點</a:t>
            </a:r>
            <a:r>
              <a:rPr lang="en-US" altLang="zh-TW" sz="2000" dirty="0">
                <a:latin typeface="+mn-ea"/>
              </a:rPr>
              <a:t>:</a:t>
            </a:r>
            <a:r>
              <a:rPr lang="zh-TW" altLang="en-US" sz="2000" dirty="0">
                <a:latin typeface="+mn-ea"/>
              </a:rPr>
              <a:t>相較於從頭訓練模型，所需時間更短</a:t>
            </a:r>
            <a:endParaRPr lang="en-US" altLang="zh-TW" sz="2000" dirty="0">
              <a:latin typeface="+mn-ea"/>
            </a:endParaRPr>
          </a:p>
          <a:p>
            <a:r>
              <a:rPr lang="zh-TW" altLang="en-US" sz="2000" dirty="0">
                <a:latin typeface="+mn-ea"/>
              </a:rPr>
              <a:t>使用</a:t>
            </a:r>
            <a:r>
              <a:rPr lang="en-US" altLang="zh-TW" sz="2000" dirty="0">
                <a:latin typeface="+mn-ea"/>
              </a:rPr>
              <a:t>ImageNet</a:t>
            </a:r>
            <a:r>
              <a:rPr lang="zh-TW" altLang="en-US" sz="2000" dirty="0">
                <a:latin typeface="+mn-ea"/>
              </a:rPr>
              <a:t>預訓練模型，</a:t>
            </a:r>
            <a:r>
              <a:rPr lang="en-US" altLang="zh-TW" sz="2000" dirty="0">
                <a:latin typeface="+mn-ea"/>
              </a:rPr>
              <a:t>ImageNet</a:t>
            </a:r>
            <a:r>
              <a:rPr lang="zh-TW" altLang="en-US" sz="2000" dirty="0">
                <a:latin typeface="+mn-ea"/>
              </a:rPr>
              <a:t>資料集中也有關於食物的資料，所以預訓練出的權重應該也適合營養午餐的資料集使用。</a:t>
            </a:r>
            <a:endParaRPr lang="en-US" altLang="zh-TW" sz="2000" dirty="0">
              <a:latin typeface="+mn-ea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EEAEF51-7756-6EF3-461A-0C03B197A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196" y="4156935"/>
            <a:ext cx="4942606" cy="68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02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D5F61382-3B51-48FA-F5D2-B19DD1ECD3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691"/>
          <a:stretch/>
        </p:blipFill>
        <p:spPr>
          <a:xfrm>
            <a:off x="2461590" y="3429000"/>
            <a:ext cx="5628861" cy="284092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93E21A2-63E5-945E-A894-9B227202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訓練策略</a:t>
            </a:r>
            <a:r>
              <a:rPr lang="en-US" altLang="zh-TW" dirty="0"/>
              <a:t>-</a:t>
            </a:r>
            <a:r>
              <a:rPr lang="en-US" altLang="zh-TW" dirty="0" err="1"/>
              <a:t>LearningRateScheduler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86A5EF-0DE5-EDF2-D969-AD55B5FCD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20799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+mn-ea"/>
              </a:rPr>
              <a:t>為了讓模型訓練更快，主動下降</a:t>
            </a:r>
            <a:r>
              <a:rPr lang="en-US" altLang="zh-TW" sz="2000" dirty="0">
                <a:latin typeface="+mn-ea"/>
              </a:rPr>
              <a:t>Learning Rate</a:t>
            </a:r>
          </a:p>
          <a:p>
            <a:r>
              <a:rPr lang="en-US" altLang="zh-TW" sz="2000" dirty="0">
                <a:latin typeface="+mn-ea"/>
              </a:rPr>
              <a:t>Optimizer : </a:t>
            </a:r>
            <a:r>
              <a:rPr lang="en-US" altLang="zh-TW" sz="2000" dirty="0" err="1">
                <a:latin typeface="+mn-ea"/>
              </a:rPr>
              <a:t>Nadam</a:t>
            </a:r>
            <a:endParaRPr lang="en-US" altLang="zh-TW" sz="2000" dirty="0">
              <a:latin typeface="+mn-ea"/>
            </a:endParaRPr>
          </a:p>
          <a:p>
            <a:r>
              <a:rPr lang="zh-TW" altLang="en-US" sz="2000" dirty="0">
                <a:latin typeface="+mn-ea"/>
              </a:rPr>
              <a:t>初始</a:t>
            </a:r>
            <a:r>
              <a:rPr lang="en-US" altLang="zh-TW" sz="2000" dirty="0">
                <a:latin typeface="+mn-ea"/>
              </a:rPr>
              <a:t>Learning rate:1e-4</a:t>
            </a:r>
            <a:endParaRPr lang="zh-TW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102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41923B-4C41-7967-991E-0A85558F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模型架構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2DDF62-9FD5-59F3-80C0-F4D1264948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98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EB21DB-454F-22BD-BB11-7DBB050F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模型架構探討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7E53BC7-DA38-CFD7-0A32-520B4D38A5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347237"/>
              </p:ext>
            </p:extLst>
          </p:nvPr>
        </p:nvGraphicFramePr>
        <p:xfrm>
          <a:off x="701846" y="2738120"/>
          <a:ext cx="857215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820">
                  <a:extLst>
                    <a:ext uri="{9D8B030D-6E8A-4147-A177-3AD203B41FA5}">
                      <a16:colId xmlns:a16="http://schemas.microsoft.com/office/drawing/2014/main" val="330048194"/>
                    </a:ext>
                  </a:extLst>
                </a:gridCol>
                <a:gridCol w="976365">
                  <a:extLst>
                    <a:ext uri="{9D8B030D-6E8A-4147-A177-3AD203B41FA5}">
                      <a16:colId xmlns:a16="http://schemas.microsoft.com/office/drawing/2014/main" val="3600081062"/>
                    </a:ext>
                  </a:extLst>
                </a:gridCol>
                <a:gridCol w="1635311">
                  <a:extLst>
                    <a:ext uri="{9D8B030D-6E8A-4147-A177-3AD203B41FA5}">
                      <a16:colId xmlns:a16="http://schemas.microsoft.com/office/drawing/2014/main" val="1436897242"/>
                    </a:ext>
                  </a:extLst>
                </a:gridCol>
                <a:gridCol w="1630017">
                  <a:extLst>
                    <a:ext uri="{9D8B030D-6E8A-4147-A177-3AD203B41FA5}">
                      <a16:colId xmlns:a16="http://schemas.microsoft.com/office/drawing/2014/main" val="997911170"/>
                    </a:ext>
                  </a:extLst>
                </a:gridCol>
                <a:gridCol w="1497496">
                  <a:extLst>
                    <a:ext uri="{9D8B030D-6E8A-4147-A177-3AD203B41FA5}">
                      <a16:colId xmlns:a16="http://schemas.microsoft.com/office/drawing/2014/main" val="955836708"/>
                    </a:ext>
                  </a:extLst>
                </a:gridCol>
                <a:gridCol w="901147">
                  <a:extLst>
                    <a:ext uri="{9D8B030D-6E8A-4147-A177-3AD203B41FA5}">
                      <a16:colId xmlns:a16="http://schemas.microsoft.com/office/drawing/2014/main" val="2617901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Size (MB)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Top-1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Top-5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Depth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51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Xception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79.0%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94.5%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22.9M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64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EfficientNetV2L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479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85.7%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97.5%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119.0M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5040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2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EB21DB-454F-22BD-BB11-7DBB050F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模型探討</a:t>
            </a:r>
            <a:r>
              <a:rPr lang="en-US" altLang="zh-TW" dirty="0"/>
              <a:t>-Xception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923C51-838F-A72F-55D5-AD774482A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917" y="1351722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+mn-ea"/>
              </a:rPr>
              <a:t>“Extreme”</a:t>
            </a:r>
            <a:r>
              <a:rPr lang="zh-TW" altLang="en-US" sz="2000" dirty="0">
                <a:latin typeface="+mn-ea"/>
              </a:rPr>
              <a:t>版本的</a:t>
            </a:r>
            <a:r>
              <a:rPr lang="en-US" altLang="zh-TW" sz="2000" dirty="0">
                <a:latin typeface="+mn-ea"/>
              </a:rPr>
              <a:t>Inception model</a:t>
            </a:r>
          </a:p>
          <a:p>
            <a:r>
              <a:rPr lang="zh-TW" altLang="en-US" sz="2000" dirty="0">
                <a:latin typeface="+mn-ea"/>
              </a:rPr>
              <a:t>使用</a:t>
            </a:r>
            <a:r>
              <a:rPr lang="en-US" altLang="zh-TW" sz="2000">
                <a:latin typeface="+mn-ea"/>
              </a:rPr>
              <a:t>Separable </a:t>
            </a:r>
            <a:r>
              <a:rPr lang="en-US" altLang="zh-TW" sz="2000" dirty="0">
                <a:latin typeface="+mn-ea"/>
              </a:rPr>
              <a:t>convolution</a:t>
            </a:r>
            <a:r>
              <a:rPr lang="zh-TW" altLang="en-US" sz="2000" dirty="0">
                <a:latin typeface="+mn-ea"/>
              </a:rPr>
              <a:t>是先考慮</a:t>
            </a:r>
            <a:r>
              <a:rPr lang="en-US" altLang="zh-TW" sz="2000" dirty="0">
                <a:latin typeface="+mn-ea"/>
              </a:rPr>
              <a:t>channel</a:t>
            </a:r>
            <a:r>
              <a:rPr lang="zh-TW" altLang="en-US" sz="2000" dirty="0">
                <a:latin typeface="+mn-ea"/>
              </a:rPr>
              <a:t>間關聯</a:t>
            </a:r>
            <a:r>
              <a:rPr lang="en-US" altLang="zh-TW" sz="2000" dirty="0">
                <a:latin typeface="+mn-ea"/>
              </a:rPr>
              <a:t>(pointwise convolution) </a:t>
            </a:r>
            <a:r>
              <a:rPr lang="zh-TW" altLang="en-US" sz="2000" dirty="0">
                <a:latin typeface="+mn-ea"/>
              </a:rPr>
              <a:t>再考慮</a:t>
            </a:r>
            <a:r>
              <a:rPr lang="en-US" altLang="zh-TW" sz="2000" dirty="0">
                <a:latin typeface="+mn-ea"/>
              </a:rPr>
              <a:t>space</a:t>
            </a:r>
            <a:r>
              <a:rPr lang="zh-TW" altLang="en-US" sz="2000" dirty="0">
                <a:latin typeface="+mn-ea"/>
              </a:rPr>
              <a:t>的關聯 </a:t>
            </a:r>
            <a:r>
              <a:rPr lang="en-US" altLang="zh-TW" sz="2000" dirty="0">
                <a:latin typeface="+mn-ea"/>
              </a:rPr>
              <a:t>(depth-wise convolution)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A87D21B-1E80-FEF4-E9F1-A049C99E2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085" y="2890524"/>
            <a:ext cx="4338518" cy="258704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E0ECC12-3689-EA4D-3F8F-D6BCB4C6C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61" y="2919236"/>
            <a:ext cx="4558874" cy="2587042"/>
          </a:xfrm>
          <a:prstGeom prst="rect">
            <a:avLst/>
          </a:prstGeom>
        </p:spPr>
      </p:pic>
      <p:sp>
        <p:nvSpPr>
          <p:cNvPr id="10" name="箭號: 向右 9">
            <a:extLst>
              <a:ext uri="{FF2B5EF4-FFF2-40B4-BE49-F238E27FC236}">
                <a16:creationId xmlns:a16="http://schemas.microsoft.com/office/drawing/2014/main" id="{D60D546A-3A6B-4C5A-6B48-B9BE7CA2BC29}"/>
              </a:ext>
            </a:extLst>
          </p:cNvPr>
          <p:cNvSpPr/>
          <p:nvPr/>
        </p:nvSpPr>
        <p:spPr>
          <a:xfrm>
            <a:off x="5130202" y="4002156"/>
            <a:ext cx="841513" cy="477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F988F58-5537-D994-FA45-1AFB5030BCA2}"/>
              </a:ext>
            </a:extLst>
          </p:cNvPr>
          <p:cNvSpPr txBox="1"/>
          <p:nvPr/>
        </p:nvSpPr>
        <p:spPr>
          <a:xfrm>
            <a:off x="9330585" y="3015161"/>
            <a:ext cx="15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Xception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E20AB24-1A02-C704-DAB2-7DD58425D798}"/>
              </a:ext>
            </a:extLst>
          </p:cNvPr>
          <p:cNvSpPr txBox="1"/>
          <p:nvPr/>
        </p:nvSpPr>
        <p:spPr>
          <a:xfrm>
            <a:off x="3625108" y="2988365"/>
            <a:ext cx="15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Inception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15054C3-06D4-C08E-30E9-B88E898FE3D8}"/>
              </a:ext>
            </a:extLst>
          </p:cNvPr>
          <p:cNvSpPr txBox="1"/>
          <p:nvPr/>
        </p:nvSpPr>
        <p:spPr>
          <a:xfrm>
            <a:off x="677334" y="5997636"/>
            <a:ext cx="5394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:https://arxiv.org/pdf/1610.02357.pdf</a:t>
            </a:r>
          </a:p>
          <a:p>
            <a:r>
              <a:rPr lang="en-US" altLang="zh-TW" dirty="0"/>
              <a:t>	</a:t>
            </a:r>
            <a:r>
              <a:rPr lang="zh-TW" altLang="en-US" dirty="0"/>
              <a:t> </a:t>
            </a:r>
            <a:r>
              <a:rPr lang="en-US" altLang="zh-TW" dirty="0"/>
              <a:t>	https://zhuanlan.zhihu.com/p/50897945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387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多面向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1078</TotalTime>
  <Words>588</Words>
  <Application>Microsoft Office PowerPoint</Application>
  <PresentationFormat>寬螢幕</PresentationFormat>
  <Paragraphs>127</Paragraphs>
  <Slides>29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4" baseType="lpstr">
      <vt:lpstr>微軟正黑體</vt:lpstr>
      <vt:lpstr>Arial</vt:lpstr>
      <vt:lpstr>Trebuchet MS</vt:lpstr>
      <vt:lpstr>Wingdings 3</vt:lpstr>
      <vt:lpstr>多面向</vt:lpstr>
      <vt:lpstr>Final Project  Data Mining of School Meal</vt:lpstr>
      <vt:lpstr>研究過程</vt:lpstr>
      <vt:lpstr>訓練參數</vt:lpstr>
      <vt:lpstr>資料處理</vt:lpstr>
      <vt:lpstr>訓練策略-Transfer Learning</vt:lpstr>
      <vt:lpstr>訓練策略-LearningRateScheduler</vt:lpstr>
      <vt:lpstr>模型架構</vt:lpstr>
      <vt:lpstr>模型架構探討</vt:lpstr>
      <vt:lpstr>模型探討-Xception</vt:lpstr>
      <vt:lpstr>模型探討- EfficientNetV2L</vt:lpstr>
      <vt:lpstr>Top layer</vt:lpstr>
      <vt:lpstr>Combined model</vt:lpstr>
      <vt:lpstr>訓練結果(凍結所有層)</vt:lpstr>
      <vt:lpstr>Xception</vt:lpstr>
      <vt:lpstr>EfficientNetV2L</vt:lpstr>
      <vt:lpstr>PowerPoint 簡報</vt:lpstr>
      <vt:lpstr>Combined model</vt:lpstr>
      <vt:lpstr>訓練結果(解凍部分層)</vt:lpstr>
      <vt:lpstr>Xception</vt:lpstr>
      <vt:lpstr>EfficientNetV2L(解凍30 layers)</vt:lpstr>
      <vt:lpstr>Combined model(解凍12、30層)</vt:lpstr>
      <vt:lpstr>資料分布狀況</vt:lpstr>
      <vt:lpstr>資料類別平衡(使用moodle新資料集)</vt:lpstr>
      <vt:lpstr>使用Combined model訓練結果</vt:lpstr>
      <vt:lpstr>結論</vt:lpstr>
      <vt:lpstr>易混淆的食物類別</vt:lpstr>
      <vt:lpstr>模型效能比較</vt:lpstr>
      <vt:lpstr>心得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 Data Mining of School Meal</dc:title>
  <dc:creator>羅文璟 LO,WEN-JING</dc:creator>
  <cp:lastModifiedBy>羅文璟 LO,WEN-JING</cp:lastModifiedBy>
  <cp:revision>2</cp:revision>
  <dcterms:created xsi:type="dcterms:W3CDTF">2024-01-08T16:49:32Z</dcterms:created>
  <dcterms:modified xsi:type="dcterms:W3CDTF">2024-01-10T15:00:47Z</dcterms:modified>
</cp:coreProperties>
</file>