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21" autoAdjust="0"/>
  </p:normalViewPr>
  <p:slideViewPr>
    <p:cSldViewPr snapToGrid="0">
      <p:cViewPr varScale="1">
        <p:scale>
          <a:sx n="121" d="100"/>
          <a:sy n="121" d="100"/>
        </p:scale>
        <p:origin x="48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916F5-F539-4017-A74B-1E983AE75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A60E77-0A38-4E2D-8BA9-1D754295C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F022A-98F5-418B-ABC0-7C9885B3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EB33-8742-4352-9E5F-5F5865E20D0B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29A0C3-5A91-40C4-9163-FD2ABF6DF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9467C4-5276-4EE9-B358-771C67B6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5CEC-9F2E-4D03-A37A-A8CEC98EC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18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2CC1E-A652-4FE5-BF72-3FF4E93A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DE5CC2-5D51-4CC5-B513-23715DD91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89BC7-6E35-486C-AA15-372B0BA3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EB33-8742-4352-9E5F-5F5865E20D0B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2F793-C9BF-46ED-9629-BF878F7B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1B60FD-B8D4-4682-B58F-A70E6C06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5CEC-9F2E-4D03-A37A-A8CEC98EC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32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0B133A-4FC8-4A07-98AF-8EBEA8188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2F4D48-74C6-49B4-BB70-C61F419E8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6F6848-C867-4E00-9158-13141957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EB33-8742-4352-9E5F-5F5865E20D0B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2AC865-EA23-43DD-95E8-CDA530D5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9895C9-E39C-47FA-BFED-546CC937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5CEC-9F2E-4D03-A37A-A8CEC98EC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22D5F-7C54-402B-A2DC-33CFD8D2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144B6-28B8-4685-983F-0D96DF1EE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09DA2-F1FA-43E9-A0A8-4A14C83C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EB33-8742-4352-9E5F-5F5865E20D0B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ACCB92-5800-4A3C-8273-7810A93C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FF5FED-EBEF-4F0B-9D58-A6548CE9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5CEC-9F2E-4D03-A37A-A8CEC98EC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31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C017D-6E43-4A5B-862E-0CC3E2139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F3F0FD-E26A-46BF-BDEB-4006548A5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A1451D-D0C7-4C3E-A1D9-E70C0EB4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EB33-8742-4352-9E5F-5F5865E20D0B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42BE68-A2BA-43E8-8A87-E6C9AFE7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54492-C262-444B-BF4D-524233D7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5CEC-9F2E-4D03-A37A-A8CEC98EC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56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431C0-2235-427D-890C-54B6B20F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002C7D-7111-4992-9E96-44E173A82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468085-7DD1-4B79-BD8A-3D442E0F1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1A8ED-E545-46C5-AC90-D38F4C43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EB33-8742-4352-9E5F-5F5865E20D0B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8B4D30-1238-428C-A62D-A0B78829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E0E529-6FCF-4C04-A01E-404C7494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5CEC-9F2E-4D03-A37A-A8CEC98EC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54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F397C-AE1A-4431-85C9-428E4FEB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72D51E-93DA-4019-9B99-3AA7AC8E0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EB2490-12FE-4E16-A719-4E798A15B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12FE8D-C8CF-432E-B39C-6788B8503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5EAF7A-A945-46C3-9DC5-0ABC383CD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30C7CA-D3D1-40E7-AFC0-0348B9AF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EB33-8742-4352-9E5F-5F5865E20D0B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7B41CD-0644-4CDA-A22F-217B1B29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34346A-0D15-41B9-BE58-E8C74BA8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5CEC-9F2E-4D03-A37A-A8CEC98EC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4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88F80-C906-47A0-9D36-A1E88430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97D862-12E4-4A45-A568-B6ADF6C5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EB33-8742-4352-9E5F-5F5865E20D0B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31559D-0917-4032-87C3-E3576CB63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62AE44-B81E-497B-A092-FF6CD8B0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5CEC-9F2E-4D03-A37A-A8CEC98EC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99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D5CB68-3B48-407E-8323-E99892F1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EB33-8742-4352-9E5F-5F5865E20D0B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5272E9-D176-451A-B2E3-DB91D984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F2C9DA-9E33-45A7-AF05-CF03488B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5CEC-9F2E-4D03-A37A-A8CEC98EC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0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C9653-03AD-48B4-BB13-A87287EC0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AEAEA-3C09-4BFF-AE0C-9C4DF1D27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4B0D89-67B1-45C3-BBC6-3110D4B39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7D287B-BE0A-44B6-B096-9A9CCC4A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EB33-8742-4352-9E5F-5F5865E20D0B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FA9154-492B-499B-BDE0-54A8BA2F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2054FC-4C67-4D01-BEF9-ABADDCAC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5CEC-9F2E-4D03-A37A-A8CEC98EC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93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54E02-B0D6-4A6B-A41F-E701C77B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3CB93B-4159-478F-9703-D7074C5DD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63E179-74E2-4A77-9ED9-5B4854ED6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908A6F-691A-40C3-9787-0B53D2B2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EB33-8742-4352-9E5F-5F5865E20D0B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839181-04E6-4F6A-BE5A-614C13EF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9B9FBA-5E26-4979-BB14-2FC7A8E1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5CEC-9F2E-4D03-A37A-A8CEC98EC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53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7EBDAC-A6CF-4F64-B6B3-48924DFAA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229DD8-F9D6-447E-8F3B-4A9E0CF26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0E91C5-B701-47CD-BBB1-8C4D08C98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0EB33-8742-4352-9E5F-5F5865E20D0B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94E8E-0267-468B-96E1-F4F0D3BCC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F7FFAC-6CA7-42E3-B2B1-CA82A6F89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D5CEC-9F2E-4D03-A37A-A8CEC98EC5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60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1ABF0-D357-4283-9DA2-B82EE49F6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一个简单的游戏设计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A5C09B-71CF-494D-91FD-D7668B279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393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19853-E084-43CB-AC8C-A7255A16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625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36BC28F0-6B85-45E5-B939-58932A41E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66F56D6-5197-4896-AEBE-2680809C3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28" y="0"/>
            <a:ext cx="106739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8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4A49F-8F38-40D7-93AE-47C4F5DDE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Sprite/</a:t>
            </a:r>
            <a:r>
              <a:rPr lang="en-US" altLang="zh-CN" dirty="0" err="1"/>
              <a:t>GameObject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0071A-6CE1-4635-A4E1-22BF7199E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一切皆“</a:t>
            </a:r>
            <a:r>
              <a:rPr lang="en-US" altLang="zh-CN" dirty="0"/>
              <a:t>sprite/</a:t>
            </a:r>
            <a:r>
              <a:rPr lang="en-US" altLang="zh-CN" dirty="0" err="1"/>
              <a:t>GameObject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对运动的游戏元素的抽象（归一）</a:t>
            </a:r>
            <a:endParaRPr lang="en-US" altLang="zh-CN" dirty="0"/>
          </a:p>
          <a:p>
            <a:pPr lvl="1"/>
            <a:r>
              <a:rPr lang="zh-CN" altLang="en-US" dirty="0"/>
              <a:t>可以同一的提供了显示方法、碰撞检测方法、触发器方法等</a:t>
            </a:r>
            <a:endParaRPr lang="en-US" altLang="zh-CN" dirty="0"/>
          </a:p>
          <a:p>
            <a:pPr lvl="1"/>
            <a:r>
              <a:rPr lang="zh-CN" altLang="en-US" dirty="0"/>
              <a:t>类似的，提供交互方法、行为方法的实体等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效果：</a:t>
            </a:r>
            <a:endParaRPr lang="en-US" altLang="zh-CN" dirty="0"/>
          </a:p>
          <a:p>
            <a:pPr lvl="1"/>
            <a:r>
              <a:rPr lang="zh-CN" altLang="en-US" dirty="0"/>
              <a:t>把所有内部实现（攻击、位置显示、特效）全部封装，外部游戏框架只需要根据需要调用方法即可</a:t>
            </a:r>
            <a:r>
              <a:rPr lang="en-US" altLang="zh-CN" dirty="0"/>
              <a:t>   -   </a:t>
            </a:r>
            <a:r>
              <a:rPr lang="zh-CN" altLang="en-US" dirty="0"/>
              <a:t>高内聚、低耦合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414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B6D76-7006-47E4-B2EC-90578BA7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游戏数据的管理</a:t>
            </a:r>
            <a:r>
              <a:rPr lang="en-US" altLang="zh-CN" dirty="0"/>
              <a:t>-</a:t>
            </a:r>
            <a:r>
              <a:rPr lang="zh-CN" altLang="en-US" dirty="0"/>
              <a:t>如何应对变化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0AFB1-C186-4096-96E2-F5DCBB6E9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7847"/>
          </a:xfrm>
        </p:spPr>
        <p:txBody>
          <a:bodyPr/>
          <a:lstStyle/>
          <a:p>
            <a:r>
              <a:rPr lang="zh-CN" altLang="en-US" sz="2000" dirty="0"/>
              <a:t>以菜单为例</a:t>
            </a:r>
            <a:endParaRPr lang="en-US" altLang="zh-CN" sz="2000" dirty="0"/>
          </a:p>
          <a:p>
            <a:r>
              <a:rPr lang="zh-CN" altLang="en-US" sz="2000" dirty="0"/>
              <a:t>开始菜单</a:t>
            </a:r>
            <a:r>
              <a:rPr lang="en-US" altLang="zh-CN" sz="2000" dirty="0"/>
              <a:t>-&gt;</a:t>
            </a:r>
            <a:r>
              <a:rPr lang="zh-CN" altLang="en-US" sz="2000" dirty="0"/>
              <a:t>暂停菜单</a:t>
            </a:r>
            <a:r>
              <a:rPr lang="en-US" altLang="zh-CN" sz="2000" dirty="0"/>
              <a:t>-&gt;</a:t>
            </a:r>
            <a:r>
              <a:rPr lang="zh-CN" altLang="en-US" sz="2000" dirty="0"/>
              <a:t>升级、商店菜单</a:t>
            </a:r>
            <a:r>
              <a:rPr lang="en-US" altLang="zh-CN" sz="2000" dirty="0"/>
              <a:t>-&gt;</a:t>
            </a:r>
            <a:r>
              <a:rPr lang="zh-CN" altLang="en-US" sz="2000" dirty="0"/>
              <a:t>动态菜单？</a:t>
            </a:r>
            <a:endParaRPr lang="en-US" altLang="zh-CN" sz="2000" dirty="0"/>
          </a:p>
          <a:p>
            <a:r>
              <a:rPr lang="zh-CN" altLang="en-US" sz="2000" dirty="0"/>
              <a:t>代码中</a:t>
            </a:r>
            <a:r>
              <a:rPr lang="en-US" altLang="zh-CN" sz="2000" dirty="0"/>
              <a:t>-&gt;</a:t>
            </a:r>
            <a:r>
              <a:rPr lang="zh-CN" altLang="en-US" sz="2000" dirty="0"/>
              <a:t>类中</a:t>
            </a:r>
            <a:r>
              <a:rPr lang="en-US" altLang="zh-CN" sz="2000" dirty="0"/>
              <a:t>-&gt;</a:t>
            </a:r>
            <a:r>
              <a:rPr lang="zh-CN" altLang="en-US" sz="2000" dirty="0"/>
              <a:t>数据结构中</a:t>
            </a:r>
            <a:endParaRPr lang="en-US" altLang="zh-CN" sz="2000" dirty="0"/>
          </a:p>
          <a:p>
            <a:r>
              <a:rPr lang="zh-CN" altLang="en-US" sz="2000" dirty="0"/>
              <a:t>抽象菜单，描述统一化的菜单设计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技能为例（物品）</a:t>
            </a:r>
            <a:endParaRPr lang="en-US" altLang="zh-CN" sz="2000" dirty="0"/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个技能</a:t>
            </a:r>
            <a:r>
              <a:rPr lang="en-US" altLang="zh-CN" sz="2000" dirty="0"/>
              <a:t>-&gt;100</a:t>
            </a:r>
            <a:r>
              <a:rPr lang="zh-CN" altLang="en-US" sz="2000" dirty="0"/>
              <a:t>个技能</a:t>
            </a:r>
            <a:r>
              <a:rPr lang="en-US" altLang="zh-CN" sz="2000" dirty="0"/>
              <a:t>-&gt;</a:t>
            </a:r>
            <a:r>
              <a:rPr lang="zh-CN" altLang="en-US" sz="2000" dirty="0"/>
              <a:t>统一化描述组合技能</a:t>
            </a:r>
            <a:endParaRPr lang="en-US" altLang="zh-CN" sz="2000" dirty="0"/>
          </a:p>
          <a:p>
            <a:endParaRPr lang="en-US" altLang="zh-CN" dirty="0"/>
          </a:p>
          <a:p>
            <a:r>
              <a:rPr lang="zh-CN" altLang="en-US" dirty="0"/>
              <a:t>对扩展开放了，对修改封闭吗？</a:t>
            </a:r>
            <a:endParaRPr lang="en-US" altLang="zh-CN" dirty="0"/>
          </a:p>
          <a:p>
            <a:pPr lvl="1"/>
            <a:r>
              <a:rPr lang="en-US" altLang="zh-CN" dirty="0"/>
              <a:t>=&gt;</a:t>
            </a:r>
            <a:r>
              <a:rPr lang="zh-CN" altLang="en-US" dirty="0"/>
              <a:t>提供构造（和</a:t>
            </a:r>
            <a:r>
              <a:rPr lang="en-US" altLang="zh-CN" dirty="0"/>
              <a:t>load</a:t>
            </a:r>
            <a:r>
              <a:rPr lang="zh-CN" altLang="en-US" dirty="0"/>
              <a:t>）方法以加载描述的需求（可持久）</a:t>
            </a:r>
            <a:endParaRPr lang="en-US" altLang="zh-CN" dirty="0"/>
          </a:p>
          <a:p>
            <a:pPr lvl="1"/>
            <a:r>
              <a:rPr lang="en-US" altLang="zh-CN" dirty="0"/>
              <a:t>=&gt;</a:t>
            </a:r>
            <a:r>
              <a:rPr lang="zh-CN" altLang="en-US" dirty="0"/>
              <a:t>编号链接？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926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FDCE0-E1F7-4526-8E45-CD855015A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400FA-7D00-4CC7-A356-8A79C909E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游戏元素的根本需求：</a:t>
            </a:r>
            <a:endParaRPr lang="en-US" altLang="zh-CN" dirty="0"/>
          </a:p>
          <a:p>
            <a:r>
              <a:rPr lang="zh-CN" altLang="en-US" dirty="0"/>
              <a:t>可操控</a:t>
            </a:r>
            <a:r>
              <a:rPr lang="en-US" altLang="zh-CN" dirty="0"/>
              <a:t>-Operate</a:t>
            </a:r>
            <a:r>
              <a:rPr lang="zh-CN" altLang="en-US" dirty="0"/>
              <a:t>接口，对输入做出反应</a:t>
            </a:r>
            <a:endParaRPr lang="en-US" altLang="zh-CN" dirty="0"/>
          </a:p>
          <a:p>
            <a:pPr lvl="1"/>
            <a:r>
              <a:rPr lang="zh-CN" altLang="en-US" dirty="0"/>
              <a:t>菜单、人物等</a:t>
            </a:r>
            <a:endParaRPr lang="en-US" altLang="zh-CN" dirty="0"/>
          </a:p>
          <a:p>
            <a:r>
              <a:rPr lang="zh-CN" altLang="en-US" dirty="0"/>
              <a:t>可显示</a:t>
            </a:r>
            <a:r>
              <a:rPr lang="en-US" altLang="zh-CN" dirty="0"/>
              <a:t>-Display</a:t>
            </a:r>
            <a:r>
              <a:rPr lang="zh-CN" altLang="en-US" dirty="0"/>
              <a:t>接口，输出到图片中</a:t>
            </a:r>
            <a:endParaRPr lang="en-US" altLang="zh-CN" dirty="0"/>
          </a:p>
          <a:p>
            <a:pPr lvl="1"/>
            <a:r>
              <a:rPr lang="zh-CN" altLang="en-US" dirty="0"/>
              <a:t>几乎所有元素</a:t>
            </a:r>
            <a:endParaRPr lang="en-US" altLang="zh-CN" dirty="0"/>
          </a:p>
          <a:p>
            <a:r>
              <a:rPr lang="zh-CN" altLang="en-US" dirty="0"/>
              <a:t>可相干</a:t>
            </a:r>
            <a:endParaRPr lang="en-US" altLang="zh-CN" dirty="0"/>
          </a:p>
          <a:p>
            <a:pPr lvl="1"/>
            <a:r>
              <a:rPr lang="en-US" altLang="zh-CN" dirty="0"/>
              <a:t>-</a:t>
            </a:r>
            <a:r>
              <a:rPr lang="en-US" altLang="zh-CN" dirty="0" err="1"/>
              <a:t>CrashDetect</a:t>
            </a:r>
            <a:r>
              <a:rPr lang="zh-CN" altLang="en-US" dirty="0"/>
              <a:t>接口，检测碰撞</a:t>
            </a:r>
            <a:endParaRPr lang="en-US" altLang="zh-CN" dirty="0"/>
          </a:p>
          <a:p>
            <a:pPr lvl="2"/>
            <a:r>
              <a:rPr lang="en-US" altLang="zh-CN" dirty="0" err="1"/>
              <a:t>Spirite</a:t>
            </a:r>
            <a:endParaRPr lang="en-US" altLang="zh-CN" dirty="0"/>
          </a:p>
          <a:p>
            <a:pPr lvl="1"/>
            <a:r>
              <a:rPr lang="en-US" altLang="zh-CN" dirty="0"/>
              <a:t>-</a:t>
            </a:r>
            <a:r>
              <a:rPr lang="zh-CN" altLang="en-US" dirty="0"/>
              <a:t>实体下的</a:t>
            </a:r>
            <a:r>
              <a:rPr lang="en-US" altLang="zh-CN" dirty="0"/>
              <a:t>Action</a:t>
            </a:r>
            <a:r>
              <a:rPr lang="zh-CN" altLang="en-US" dirty="0"/>
              <a:t>、</a:t>
            </a:r>
            <a:r>
              <a:rPr lang="en-US" altLang="zh-CN" dirty="0"/>
              <a:t>Interact</a:t>
            </a:r>
            <a:r>
              <a:rPr lang="zh-CN" altLang="en-US" dirty="0"/>
              <a:t>抽象方法，所有实体之间的消息（行为）传递</a:t>
            </a:r>
            <a:endParaRPr lang="en-US" altLang="zh-CN" dirty="0"/>
          </a:p>
          <a:p>
            <a:pPr lvl="2"/>
            <a:r>
              <a:rPr lang="zh-CN" altLang="en-US" dirty="0"/>
              <a:t>仅有实体，所以父类中的抽象方法</a:t>
            </a:r>
          </a:p>
        </p:txBody>
      </p:sp>
    </p:spTree>
    <p:extLst>
      <p:ext uri="{BB962C8B-B14F-4D97-AF65-F5344CB8AC3E}">
        <p14:creationId xmlns:p14="http://schemas.microsoft.com/office/powerpoint/2010/main" val="74286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69012-AC27-44F5-8077-458959B6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542"/>
            <a:ext cx="10515600" cy="867045"/>
          </a:xfrm>
        </p:spPr>
        <p:txBody>
          <a:bodyPr/>
          <a:lstStyle/>
          <a:p>
            <a:r>
              <a:rPr lang="zh-CN" altLang="en-US" dirty="0"/>
              <a:t>一个行为例子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DDF61-AB61-4862-AC2A-D4CBFD661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158" y="1365416"/>
            <a:ext cx="5199641" cy="4351338"/>
          </a:xfrm>
        </p:spPr>
        <p:txBody>
          <a:bodyPr/>
          <a:lstStyle/>
          <a:p>
            <a:r>
              <a:rPr lang="zh-CN" altLang="en-US" dirty="0"/>
              <a:t>实体只处理他们自己的行为（发起、接受）</a:t>
            </a:r>
            <a:endParaRPr lang="en-US" altLang="zh-CN" dirty="0"/>
          </a:p>
          <a:p>
            <a:r>
              <a:rPr lang="zh-CN" altLang="en-US" dirty="0"/>
              <a:t>实体间的关系通过消息传递给调度器，调度器通过调用碰撞检测、接收信息接口完成传递。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0A5E7A4-452A-4124-B322-8505ABCEE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24" y="1050587"/>
            <a:ext cx="4955779" cy="5514492"/>
          </a:xfrm>
          <a:prstGeom prst="rect">
            <a:avLst/>
          </a:prstGeom>
        </p:spPr>
      </p:pic>
      <p:pic>
        <p:nvPicPr>
          <p:cNvPr id="13" name="a game by lowenicte 2021-12-24 14-07-46">
            <a:hlinkClick r:id="" action="ppaction://media"/>
            <a:extLst>
              <a:ext uri="{FF2B5EF4-FFF2-40B4-BE49-F238E27FC236}">
                <a16:creationId xmlns:a16="http://schemas.microsoft.com/office/drawing/2014/main" id="{9BBFCC97-E380-4699-BB0E-6160C183E0E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931021" y="3541085"/>
            <a:ext cx="5502132" cy="297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9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623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294</Words>
  <Application>Microsoft Office PowerPoint</Application>
  <PresentationFormat>宽屏</PresentationFormat>
  <Paragraphs>35</Paragraphs>
  <Slides>6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一个简单的游戏设计</vt:lpstr>
      <vt:lpstr>PowerPoint 演示文稿</vt:lpstr>
      <vt:lpstr>Sprite/GameObject</vt:lpstr>
      <vt:lpstr>游戏数据的管理-如何应对变化</vt:lpstr>
      <vt:lpstr>接口设计</vt:lpstr>
      <vt:lpstr>一个行为例子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一个简单的游戏设计</dc:title>
  <dc:creator>杨 泽超</dc:creator>
  <cp:lastModifiedBy>杨 泽超</cp:lastModifiedBy>
  <cp:revision>24</cp:revision>
  <dcterms:created xsi:type="dcterms:W3CDTF">2021-12-23T18:11:44Z</dcterms:created>
  <dcterms:modified xsi:type="dcterms:W3CDTF">2021-12-24T06:22:02Z</dcterms:modified>
</cp:coreProperties>
</file>