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D992-BB71-4250-93D1-5DBF970F7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0DC31-A152-4097-885C-1C75B761C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3F99D-A697-4550-9A0F-06D7F1C5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382B2-DDDD-412C-9986-0EB30A1E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5E5C-9CA2-4425-8F50-4FD0EEA7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D463-84D3-4CEB-90A1-D94D4BA4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B107E-725C-4B3B-8DAB-90E164DB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FD44-679A-4B23-89A7-E76D970E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AF92-6F49-49CA-81FF-548FFB33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1EDF-F613-40B1-A7F7-E1C6345E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4FCE1-9E2D-45A3-A6A9-0A0552B80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89B69-6357-40D4-B77F-C4540FFE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A4EA-0A3C-4DA0-A4EB-E7065A42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3EFCC-9DC2-4B31-8852-C41986F6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94628-1D46-4081-A01D-551CE629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A31A-4329-42D5-B748-18980A43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2EBB-BBDE-4BF6-83D8-594EE700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623F-1F93-4DF6-9A42-7F7E648F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266E-BE03-4896-BC60-E73BB57E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AF89-4206-45A2-8C2E-74A07734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E835-35DB-4E60-A472-92FDFAF3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9017-0EF4-4F0F-B59F-170903E84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D9B91-8D90-4D12-8267-2D5EAFB4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92FEE-F722-492A-B004-939FEC12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5D65-DD06-4EEB-B8E0-95F688D7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4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70C4-BA80-4E27-B58F-A6AA55F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0056-F106-41F9-87E9-9F5F6CCBB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4EBF1-62CE-407E-9E8A-3C8BCC529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E0624-DE03-4CA4-A110-C521FC1B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42D1-4256-4DB2-A7C1-B20A42E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0161E-765D-462E-9EFE-B96064F5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1A17-4A43-41DC-B079-B8F0E141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83A8-B7C1-4DC9-A989-7F7AA4EE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A2197-324F-40F0-8DA5-EC0361620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2EC3D-05D3-4CFA-8E7D-A3571DE24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9C89B-AD03-41E4-9699-462B03D93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A3EA5-2626-4789-B72E-21BD347E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437D9-C1CF-4B9F-8E5E-FC5E2188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F86F7-6063-4C68-9F90-0AA2943C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C12-B620-4DC7-AE11-BC296C3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27F39-41FA-4307-B346-F375191A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C5BB7-B852-4B1E-9BB3-470D6D04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2E3B8-31C9-4637-875B-4908AD91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1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D2ABE-F156-4A3F-9C7D-72912DF7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89D74-7D26-4025-9453-6EAE1686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EEA9D-121B-414A-9B16-AD89D438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9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EE26-3C47-4FF0-8BE8-EA3EB1DE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1CE7-65B7-46E2-A749-2554ECB0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540B0-07FA-4E65-AC22-EB3BB6A45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F59A7-D4AF-44F4-A42F-D06AC2C7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56162-E71A-4785-AF6C-F5604939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D09EC-719F-4D9F-8C94-A2F9E57E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1D53-9521-43A2-BDD2-7FAAA142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2907D-E9EB-4F1B-A082-223EC20E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D6D17-DDCA-4AA6-A3B2-CCDC600AE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09DEF-4648-422B-A193-09BD25B1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F3B0-7496-431E-B091-87FE447172F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EA178-BBD3-4D9F-BDAA-CB5856DF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FC2C4-0298-4AAC-9282-A7B096BA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587FE-CC33-4D7A-B8E9-71EF0678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7A28-EA0F-46A4-B0D3-B92764D61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BF8D-E7F4-4B58-844D-72BC689E9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F3B0-7496-431E-B091-87FE447172FB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89AE-BE75-4697-9CE4-ADEE84C8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85BD-BC0F-47E9-9F7C-BFC1FF08D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04B4-5AD6-4899-92D0-E8012C9C3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9E98-E44C-4AD4-A9E8-4713E5DCB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PowerShell</a:t>
            </a:r>
            <a:r>
              <a:rPr lang="nl-NL" dirty="0"/>
              <a:t> Modules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F27C3-14C0-4E00-B459-EA51BD460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5FE2-FC7D-4722-89C1-2051A802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71BD-BDC2-42AB-A964-157709C1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07570" cy="4351338"/>
          </a:xfrm>
        </p:spPr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sharing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a large </a:t>
            </a:r>
            <a:r>
              <a:rPr lang="nl-NL" dirty="0" err="1"/>
              <a:t>repo</a:t>
            </a:r>
            <a:endParaRPr lang="nl-NL" dirty="0"/>
          </a:p>
          <a:p>
            <a:pPr lvl="1"/>
            <a:r>
              <a:rPr lang="nl-NL" dirty="0" err="1"/>
              <a:t>Functions</a:t>
            </a:r>
            <a:r>
              <a:rPr lang="nl-NL" dirty="0"/>
              <a:t> are </a:t>
            </a:r>
            <a:r>
              <a:rPr lang="nl-NL" dirty="0" err="1"/>
              <a:t>nice</a:t>
            </a:r>
            <a:r>
              <a:rPr lang="nl-NL" dirty="0"/>
              <a:t>, but </a:t>
            </a:r>
            <a:r>
              <a:rPr lang="nl-NL" dirty="0" err="1"/>
              <a:t>complicate</a:t>
            </a:r>
            <a:r>
              <a:rPr lang="nl-NL" dirty="0"/>
              <a:t> </a:t>
            </a:r>
            <a:r>
              <a:rPr lang="nl-NL" dirty="0" err="1"/>
              <a:t>refactoring</a:t>
            </a:r>
            <a:endParaRPr lang="nl-NL" dirty="0"/>
          </a:p>
          <a:p>
            <a:pPr lvl="1"/>
            <a:r>
              <a:rPr lang="nl-NL" dirty="0" err="1"/>
              <a:t>Nobody</a:t>
            </a:r>
            <a:r>
              <a:rPr lang="nl-NL" dirty="0"/>
              <a:t> </a:t>
            </a:r>
            <a:r>
              <a:rPr lang="nl-NL" dirty="0" err="1"/>
              <a:t>likes</a:t>
            </a:r>
            <a:r>
              <a:rPr lang="nl-NL" dirty="0"/>
              <a:t> long </a:t>
            </a:r>
            <a:r>
              <a:rPr lang="nl-NL" dirty="0" err="1"/>
              <a:t>relative</a:t>
            </a:r>
            <a:r>
              <a:rPr lang="nl-NL" dirty="0"/>
              <a:t> </a:t>
            </a:r>
            <a:r>
              <a:rPr lang="nl-NL" dirty="0" err="1"/>
              <a:t>paths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Code </a:t>
            </a:r>
            <a:r>
              <a:rPr lang="nl-NL" dirty="0" err="1"/>
              <a:t>sharing</a:t>
            </a:r>
            <a:r>
              <a:rPr lang="nl-NL" dirty="0"/>
              <a:t> </a:t>
            </a:r>
            <a:r>
              <a:rPr lang="nl-NL" dirty="0" err="1"/>
              <a:t>across</a:t>
            </a:r>
            <a:r>
              <a:rPr lang="nl-NL" dirty="0"/>
              <a:t> </a:t>
            </a:r>
            <a:r>
              <a:rPr lang="nl-NL" dirty="0" err="1"/>
              <a:t>repos</a:t>
            </a:r>
            <a:endParaRPr lang="nl-NL" dirty="0"/>
          </a:p>
          <a:p>
            <a:pPr lvl="1"/>
            <a:r>
              <a:rPr lang="nl-NL" dirty="0" err="1"/>
              <a:t>Functions</a:t>
            </a:r>
            <a:r>
              <a:rPr lang="nl-NL" dirty="0"/>
              <a:t> </a:t>
            </a:r>
            <a:r>
              <a:rPr lang="nl-NL" dirty="0" err="1"/>
              <a:t>often</a:t>
            </a:r>
            <a:r>
              <a:rPr lang="nl-NL" dirty="0"/>
              <a:t> get </a:t>
            </a:r>
            <a:r>
              <a:rPr lang="nl-NL" dirty="0" err="1"/>
              <a:t>copied</a:t>
            </a:r>
            <a:r>
              <a:rPr lang="nl-NL" dirty="0"/>
              <a:t> </a:t>
            </a:r>
            <a:r>
              <a:rPr lang="nl-NL" dirty="0" err="1"/>
              <a:t>across</a:t>
            </a:r>
            <a:r>
              <a:rPr lang="nl-NL" dirty="0"/>
              <a:t>, </a:t>
            </a:r>
            <a:r>
              <a:rPr lang="nl-NL" dirty="0" err="1"/>
              <a:t>creating</a:t>
            </a:r>
            <a:r>
              <a:rPr lang="nl-NL" dirty="0"/>
              <a:t> a hard-</a:t>
            </a:r>
            <a:r>
              <a:rPr lang="nl-NL" dirty="0" err="1"/>
              <a:t>to</a:t>
            </a:r>
            <a:r>
              <a:rPr lang="nl-NL" dirty="0"/>
              <a:t>-debug </a:t>
            </a:r>
            <a:r>
              <a:rPr lang="nl-NL" dirty="0" err="1"/>
              <a:t>and</a:t>
            </a:r>
            <a:r>
              <a:rPr lang="nl-NL" dirty="0"/>
              <a:t> hard-</a:t>
            </a:r>
            <a:r>
              <a:rPr lang="nl-NL" dirty="0" err="1"/>
              <a:t>to</a:t>
            </a:r>
            <a:r>
              <a:rPr lang="nl-NL" dirty="0"/>
              <a:t>-</a:t>
            </a:r>
            <a:r>
              <a:rPr lang="nl-NL" dirty="0" err="1"/>
              <a:t>maintain</a:t>
            </a:r>
            <a:r>
              <a:rPr lang="nl-NL" dirty="0"/>
              <a:t> landscape of </a:t>
            </a:r>
            <a:r>
              <a:rPr lang="nl-NL" dirty="0" err="1"/>
              <a:t>repos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D2846-9846-4B40-9177-6AE0818D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59" y="2517378"/>
            <a:ext cx="3990975" cy="219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4CDB19-1D03-4B97-84D0-38F4633EC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4" r="-1"/>
          <a:stretch/>
        </p:blipFill>
        <p:spPr>
          <a:xfrm>
            <a:off x="6690359" y="4001294"/>
            <a:ext cx="2459027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47B3B-C61B-4526-A6D0-CE6EBCAA3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560" y="4001294"/>
            <a:ext cx="2352675" cy="1152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E15D79-DEAA-4E73-8D26-F8BD8BAB0036}"/>
              </a:ext>
            </a:extLst>
          </p:cNvPr>
          <p:cNvSpPr/>
          <p:nvPr/>
        </p:nvSpPr>
        <p:spPr>
          <a:xfrm>
            <a:off x="7399020" y="4511040"/>
            <a:ext cx="1424940" cy="19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11A220-AA01-4798-8708-52B93DE3D321}"/>
              </a:ext>
            </a:extLst>
          </p:cNvPr>
          <p:cNvSpPr/>
          <p:nvPr/>
        </p:nvSpPr>
        <p:spPr>
          <a:xfrm>
            <a:off x="7399020" y="5028406"/>
            <a:ext cx="1424940" cy="19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87851-F2EC-48BD-A92D-A1D98FE4C2D1}"/>
              </a:ext>
            </a:extLst>
          </p:cNvPr>
          <p:cNvSpPr/>
          <p:nvPr/>
        </p:nvSpPr>
        <p:spPr>
          <a:xfrm>
            <a:off x="10241280" y="4511040"/>
            <a:ext cx="1424940" cy="19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CDCEAE-63EB-426D-83FD-ACD034EAB874}"/>
              </a:ext>
            </a:extLst>
          </p:cNvPr>
          <p:cNvSpPr/>
          <p:nvPr/>
        </p:nvSpPr>
        <p:spPr>
          <a:xfrm>
            <a:off x="10241280" y="4709160"/>
            <a:ext cx="1424940" cy="19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FFC4-F8E3-4EAC-B052-4C31E30E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Solution: code 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E1CF-70FF-49DE-85C3-589BADD6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Well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:</a:t>
            </a:r>
          </a:p>
          <a:p>
            <a:r>
              <a:rPr lang="nl-NL" dirty="0" err="1"/>
              <a:t>NuGet</a:t>
            </a:r>
            <a:endParaRPr lang="nl-NL" dirty="0"/>
          </a:p>
          <a:p>
            <a:r>
              <a:rPr lang="nl-NL" dirty="0"/>
              <a:t>NPM</a:t>
            </a:r>
          </a:p>
          <a:p>
            <a:r>
              <a:rPr lang="nl-NL" dirty="0"/>
              <a:t>PIP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For </a:t>
            </a:r>
            <a:r>
              <a:rPr lang="nl-NL" dirty="0" err="1"/>
              <a:t>PowerShell</a:t>
            </a:r>
            <a:r>
              <a:rPr lang="nl-NL" dirty="0"/>
              <a:t>:</a:t>
            </a:r>
          </a:p>
          <a:p>
            <a:r>
              <a:rPr lang="nl-NL" dirty="0" err="1"/>
              <a:t>PowerShell</a:t>
            </a:r>
            <a:r>
              <a:rPr lang="nl-NL" dirty="0"/>
              <a:t>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8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Creating PowerShell Modules</vt:lpstr>
      <vt:lpstr>Problem</vt:lpstr>
      <vt:lpstr>Solution: code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PowerShell Modules</dc:title>
  <dc:creator>Beenker, M.C.J. (Martijn)</dc:creator>
  <cp:lastModifiedBy>Beenker, M.C.J. (Martijn)</cp:lastModifiedBy>
  <cp:revision>2</cp:revision>
  <dcterms:created xsi:type="dcterms:W3CDTF">2019-09-30T05:53:24Z</dcterms:created>
  <dcterms:modified xsi:type="dcterms:W3CDTF">2019-09-30T06:04:21Z</dcterms:modified>
</cp:coreProperties>
</file>