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0"/>
  </p:notesMasterIdLst>
  <p:sldIdLst>
    <p:sldId id="256" r:id="rId2"/>
    <p:sldId id="258" r:id="rId3"/>
    <p:sldId id="260" r:id="rId4"/>
    <p:sldId id="267" r:id="rId5"/>
    <p:sldId id="265" r:id="rId6"/>
    <p:sldId id="259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FF"/>
    <a:srgbClr val="E1DFE2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11"/>
    <p:restoredTop sz="86392"/>
  </p:normalViewPr>
  <p:slideViewPr>
    <p:cSldViewPr snapToGrid="0" snapToObjects="1">
      <p:cViewPr varScale="1">
        <p:scale>
          <a:sx n="95" d="100"/>
          <a:sy n="95" d="100"/>
        </p:scale>
        <p:origin x="1168" y="176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72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11C919A1-7361-1F44-B599-7E9DB3DD7A32}"/>
              </a:ext>
            </a:extLst>
          </p:cNvPr>
          <p:cNvSpPr/>
          <p:nvPr userDrawn="1"/>
        </p:nvSpPr>
        <p:spPr>
          <a:xfrm>
            <a:off x="378178" y="1750294"/>
            <a:ext cx="11435645" cy="2323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27E11570-1C13-394D-8C65-136BC3D04ED2}"/>
              </a:ext>
            </a:extLst>
          </p:cNvPr>
          <p:cNvSpPr/>
          <p:nvPr userDrawn="1"/>
        </p:nvSpPr>
        <p:spPr>
          <a:xfrm>
            <a:off x="8382000" y="4155707"/>
            <a:ext cx="3431823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FB5F265-5FC7-B54E-AB48-4D8DA46E458F}"/>
              </a:ext>
            </a:extLst>
          </p:cNvPr>
          <p:cNvSpPr/>
          <p:nvPr userDrawn="1"/>
        </p:nvSpPr>
        <p:spPr>
          <a:xfrm>
            <a:off x="378177" y="4155707"/>
            <a:ext cx="7918756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9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9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94A483F-9AA2-A24C-BA23-AD5256267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43" y="246213"/>
            <a:ext cx="2538904" cy="107441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6" y="1921565"/>
            <a:ext cx="10993549" cy="1961322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4352306"/>
            <a:ext cx="10993546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F9AFCA-0D8E-7C4B-9EE4-15258FA226B6}"/>
              </a:ext>
            </a:extLst>
          </p:cNvPr>
          <p:cNvSpPr/>
          <p:nvPr userDrawn="1"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93E312-E758-E548-90FC-22E1E7EC6CCE}"/>
              </a:ext>
            </a:extLst>
          </p:cNvPr>
          <p:cNvSpPr/>
          <p:nvPr userDrawn="1"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93673" y="675726"/>
            <a:ext cx="1849692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D8F7654-F738-DB4A-BDC9-C147359A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9875D8-CF05-584E-A606-B0C7A6C6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FDE4144-AE9C-764C-8F13-6FBD3DFF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AA848F8-630D-E443-AA17-338684B167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10741520" y="759097"/>
            <a:ext cx="835423" cy="83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C91EB146-E429-F542-B185-DC14BCA9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D2AB89F7-7C87-3347-A0CB-FCEE9D36F083}"/>
              </a:ext>
            </a:extLst>
          </p:cNvPr>
          <p:cNvSpPr>
            <a:spLocks noChangeAspect="1"/>
          </p:cNvSpPr>
          <p:nvPr userDrawn="1"/>
        </p:nvSpPr>
        <p:spPr>
          <a:xfrm>
            <a:off x="564440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2DDD330-FA82-EF43-849A-7ADBF95B75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714158" y="759097"/>
            <a:ext cx="835423" cy="83542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89" y="1137355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774" y="1964074"/>
            <a:ext cx="2568408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5609871-59AA-714A-B688-568A52C6B22B}"/>
              </a:ext>
            </a:extLst>
          </p:cNvPr>
          <p:cNvSpPr/>
          <p:nvPr userDrawn="1"/>
        </p:nvSpPr>
        <p:spPr>
          <a:xfrm rot="5400000">
            <a:off x="2678806" y="5475222"/>
            <a:ext cx="1800000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1598806" y="2538272"/>
            <a:ext cx="3960000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7DE89DA6-356D-194E-8935-6C10024491A7}"/>
              </a:ext>
            </a:extLst>
          </p:cNvPr>
          <p:cNvSpPr>
            <a:spLocks noChangeAspect="1"/>
          </p:cNvSpPr>
          <p:nvPr userDrawn="1"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4DB8D1A-12A8-B34E-ABB0-AFDEDA44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8C8D98C-AAE6-6D4F-8FDD-A93E2E112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63894592-A78C-994C-A7F8-16460B6D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620A79B4-2346-8146-8C5E-F662BBFF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187CC3-F105-CE4C-957B-55AE9DA6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4B7B0FB-2B7D-854A-BFC8-CA2B184B6C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10666843" y="5353675"/>
            <a:ext cx="835423" cy="83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5F10BF9-D5CD-1D48-BAAA-1C82ACBE3EEC}"/>
              </a:ext>
            </a:extLst>
          </p:cNvPr>
          <p:cNvSpPr/>
          <p:nvPr userDrawn="1"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91DCB4B-F7F0-EB42-A850-558FBD4EBF7E}"/>
              </a:ext>
            </a:extLst>
          </p:cNvPr>
          <p:cNvSpPr/>
          <p:nvPr userDrawn="1"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C278D8D-4BDA-514C-BBD8-4B99228D3B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10666843" y="5353675"/>
            <a:ext cx="835423" cy="8354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8"/>
            <a:ext cx="4708931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E1DFE2"/>
            </a:gs>
            <a:gs pos="50000">
              <a:schemeClr val="bg1">
                <a:lumMod val="95000"/>
              </a:schemeClr>
            </a:gs>
            <a:gs pos="100000">
              <a:srgbClr val="E1DFE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465EDF8-BCFD-134D-9B0D-9430B7390985}"/>
              </a:ext>
            </a:extLst>
          </p:cNvPr>
          <p:cNvSpPr>
            <a:spLocks noChangeAspect="1"/>
          </p:cNvSpPr>
          <p:nvPr userDrawn="1"/>
        </p:nvSpPr>
        <p:spPr>
          <a:xfrm>
            <a:off x="389467" y="347880"/>
            <a:ext cx="11413067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4928"/>
            <a:ext cx="10119381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EB4E09BB-6BE0-EA44-AA53-9AE037BE7450}"/>
              </a:ext>
            </a:extLst>
          </p:cNvPr>
          <p:cNvSpPr/>
          <p:nvPr userDrawn="1"/>
        </p:nvSpPr>
        <p:spPr>
          <a:xfrm>
            <a:off x="8144933" y="15921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4F762D50-DB36-754B-B4EC-1EBF590E4A4F}"/>
              </a:ext>
            </a:extLst>
          </p:cNvPr>
          <p:cNvSpPr/>
          <p:nvPr userDrawn="1"/>
        </p:nvSpPr>
        <p:spPr>
          <a:xfrm>
            <a:off x="389467" y="15921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D451767-2F75-4E41-AC6B-6A5B92D938A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10700573" y="524817"/>
            <a:ext cx="835423" cy="83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4A8A-A46B-8D41-8F44-8C17E1B63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清华简约主题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</a:t>
            </a:r>
            <a:br>
              <a:rPr kumimoji="1" lang="en-US" altLang="zh-CN" dirty="0"/>
            </a:br>
            <a:r>
              <a:rPr kumimoji="1" lang="zh-CN" altLang="en-US" dirty="0"/>
              <a:t>留边风格 </a:t>
            </a:r>
            <a:r>
              <a:rPr kumimoji="1" lang="en-US" altLang="zh-CN" dirty="0"/>
              <a:t>16:9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C49AC-161B-B74A-A7A2-0878EABB0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陈伟浩</a:t>
            </a:r>
            <a:endParaRPr kumimoji="1" lang="en-US" altLang="zh-CN" dirty="0"/>
          </a:p>
          <a:p>
            <a:r>
              <a:rPr kumimoji="1" lang="zh-CN" altLang="en-US" dirty="0"/>
              <a:t>新雅书院</a:t>
            </a:r>
            <a:endParaRPr kumimoji="1" lang="en-US" altLang="zh-CN" dirty="0"/>
          </a:p>
          <a:p>
            <a:r>
              <a:rPr kumimoji="1" lang="en-US" altLang="zh-CN" dirty="0"/>
              <a:t>2020</a:t>
            </a:r>
            <a:r>
              <a:rPr kumimoji="1" lang="zh-CN" altLang="en-US" dirty="0"/>
              <a:t>年</a:t>
            </a:r>
            <a:r>
              <a:rPr kumimoji="1" lang="en-US" altLang="zh-CN" dirty="0"/>
              <a:t>6</a:t>
            </a:r>
            <a:r>
              <a:rPr kumimoji="1" lang="zh-CN" altLang="en-US" dirty="0"/>
              <a:t>月</a:t>
            </a:r>
            <a:r>
              <a:rPr kumimoji="1" lang="en-US" altLang="zh-CN" dirty="0"/>
              <a:t>9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08254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这里可以写你的目录内容</a:t>
            </a:r>
            <a:endParaRPr kumimoji="1" lang="en-US" altLang="zh-CN" dirty="0"/>
          </a:p>
          <a:p>
            <a:r>
              <a:rPr kumimoji="1" lang="zh-CN" altLang="en-US" dirty="0"/>
              <a:t>一</a:t>
            </a:r>
            <a:endParaRPr kumimoji="1" lang="en-US" altLang="zh-CN" dirty="0"/>
          </a:p>
          <a:p>
            <a:r>
              <a:rPr kumimoji="1" lang="zh-CN" altLang="en-US" dirty="0"/>
              <a:t>二</a:t>
            </a:r>
            <a:endParaRPr kumimoji="1" lang="en-US" altLang="zh-CN" dirty="0"/>
          </a:p>
          <a:p>
            <a:r>
              <a:rPr kumimoji="1" lang="zh-CN" altLang="en-US" dirty="0"/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74923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0E1DE6-4AA7-1948-9434-A4F23538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PowerPoint</a:t>
            </a:r>
            <a:r>
              <a:rPr kumimoji="1" lang="zh-CN" altLang="en-US" dirty="0"/>
              <a:t>的新建幻灯片的选项卡里，可以自己选择合适的页面</a:t>
            </a:r>
            <a:endParaRPr kumimoji="1" lang="en-US" altLang="zh-CN" dirty="0"/>
          </a:p>
          <a:p>
            <a:r>
              <a:rPr kumimoji="1" lang="zh-CN" altLang="en-US" dirty="0"/>
              <a:t>本清华主题模板实际上编辑了幻灯片母版，使图案和配色固定下来，使用时可类似于使用</a:t>
            </a:r>
            <a:r>
              <a:rPr kumimoji="1" lang="en-US" altLang="zh-CN" dirty="0"/>
              <a:t>office</a:t>
            </a:r>
            <a:r>
              <a:rPr kumimoji="1" lang="zh-CN" altLang="en-US" dirty="0"/>
              <a:t>自带模板一样不必为模板细节操心</a:t>
            </a:r>
            <a:endParaRPr kumimoji="1" lang="en-US" altLang="zh-CN" dirty="0"/>
          </a:p>
          <a:p>
            <a:r>
              <a:rPr kumimoji="1" lang="zh-CN" altLang="en-US" dirty="0"/>
              <a:t>如果需要定制，可自行编辑幻灯片母版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FF93AD-B291-5347-AC70-D7287AB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234603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新雅书院终于迎来了第一批在籍毕业生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  <a:endParaRPr kumimoji="1" lang="en-US" altLang="zh-CN" dirty="0"/>
          </a:p>
          <a:p>
            <a:r>
              <a:rPr kumimoji="1" lang="zh-CN" altLang="en-US" dirty="0"/>
              <a:t>一行不够，两行充数</a:t>
            </a:r>
            <a:endParaRPr kumimoji="1" lang="en-US" altLang="zh-CN" dirty="0"/>
          </a:p>
          <a:p>
            <a:r>
              <a:rPr kumimoji="1" lang="zh-CN" altLang="en-US" dirty="0"/>
              <a:t>更多页面款式供你选！</a:t>
            </a:r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 dirty="0"/>
              <a:t>Bar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" altLang="zh-CN" dirty="0"/>
              <a:t>Made by</a:t>
            </a:r>
            <a:r>
              <a:rPr kumimoji="1" lang="zh-CN" altLang="en-US" dirty="0"/>
              <a:t> </a:t>
            </a:r>
            <a:r>
              <a:rPr kumimoji="1" lang="en" altLang="zh-CN" dirty="0"/>
              <a:t>Weihao CHEN from Xinya College</a:t>
            </a:r>
          </a:p>
          <a:p>
            <a:r>
              <a:rPr kumimoji="1" lang="en-US" altLang="zh-CN" dirty="0"/>
              <a:t>Sweeper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Technology</a:t>
            </a:r>
          </a:p>
          <a:p>
            <a:r>
              <a:rPr kumimoji="1" lang="zh-CN" altLang="en-US" dirty="0"/>
              <a:t>陈伟浩做了一个清净的主题模板</a:t>
            </a:r>
            <a:endParaRPr kumimoji="1" lang="en-US" altLang="zh-CN" dirty="0"/>
          </a:p>
          <a:p>
            <a:r>
              <a:rPr kumimoji="1" lang="zh-CN" altLang="en" dirty="0"/>
              <a:t>欢迎大家</a:t>
            </a:r>
            <a:r>
              <a:rPr kumimoji="1" lang="zh-CN" altLang="en-US" dirty="0"/>
              <a:t>广而传播使用！</a:t>
            </a:r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艾敝舍</a:t>
            </a:r>
          </a:p>
        </p:txBody>
      </p:sp>
    </p:spTree>
    <p:extLst>
      <p:ext uri="{BB962C8B-B14F-4D97-AF65-F5344CB8AC3E}">
        <p14:creationId xmlns:p14="http://schemas.microsoft.com/office/powerpoint/2010/main" val="323222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0B13F-42D2-8A44-A2CA-732B1A98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可以使用的页面如上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CEC49-30FC-484A-B809-CD53E899B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/>
              <a:t>本页空白比较大，可以放图等内容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DAA259-EDB5-AD42-AA89-A60BA785141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CECEC"/>
              </a:clrFrom>
              <a:clrTo>
                <a:srgbClr val="ECECE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3527" y="887619"/>
            <a:ext cx="7764946" cy="362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1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4BB7B-3953-EC47-A0EB-2FE48D54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下一个章节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56719-6C6D-A144-880F-C329C26FB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157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E0E24-E099-8B4F-8CA2-04B828D790EF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dirty="0"/>
              <a:t>竖排文本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F21B7-6DD4-2240-86E2-0461F609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kumimoji="1" lang="zh-CN" altLang="en-US" dirty="0"/>
              <a:t>这里还可以写一些竖排文本，效果大概是这样的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</a:p>
        </p:txBody>
      </p:sp>
    </p:spTree>
    <p:extLst>
      <p:ext uri="{BB962C8B-B14F-4D97-AF65-F5344CB8AC3E}">
        <p14:creationId xmlns:p14="http://schemas.microsoft.com/office/powerpoint/2010/main" val="232507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感谢使用和支持！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Atomie</a:t>
            </a:r>
            <a:endParaRPr kumimoji="1" lang="en-US" altLang="zh-CN" dirty="0"/>
          </a:p>
          <a:p>
            <a:r>
              <a:rPr kumimoji="1" lang="en-US" altLang="zh-CN" dirty="0"/>
              <a:t>9999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13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32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433308298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留边-16:9">
  <a:themeElements>
    <a:clrScheme name="自定义 4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C2F7D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3969</TotalTime>
  <Words>211</Words>
  <Application>Microsoft Macintosh PowerPoint</Application>
  <PresentationFormat>宽屏</PresentationFormat>
  <Paragraphs>35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Gill Sans MT</vt:lpstr>
      <vt:lpstr>Wingdings 2</vt:lpstr>
      <vt:lpstr>清华简约主题-留边-16:9</vt:lpstr>
      <vt:lpstr>清华简约主题PPT模板 留边风格 16:9</vt:lpstr>
      <vt:lpstr>目录</vt:lpstr>
      <vt:lpstr>使用方法</vt:lpstr>
      <vt:lpstr>艾敝舍</vt:lpstr>
      <vt:lpstr>可以使用的页面如上</vt:lpstr>
      <vt:lpstr>下一个章节</vt:lpstr>
      <vt:lpstr>竖排文本</vt:lpstr>
      <vt:lpstr>感谢使用和支持！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陈 伟浩</cp:lastModifiedBy>
  <cp:revision>1164</cp:revision>
  <cp:lastPrinted>2020-04-04T02:50:47Z</cp:lastPrinted>
  <dcterms:created xsi:type="dcterms:W3CDTF">2020-01-04T07:43:38Z</dcterms:created>
  <dcterms:modified xsi:type="dcterms:W3CDTF">2022-06-05T03:52:09Z</dcterms:modified>
</cp:coreProperties>
</file>