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7" r:id="rId5"/>
    <p:sldId id="262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7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800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4" y="675728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9FF5BF-9D10-464A-8341-1A4EA2F42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799583" y="237613"/>
            <a:ext cx="1140243" cy="11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DD8DF0D-52C6-E541-BD5C-34EC1811C1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248291" y="237613"/>
            <a:ext cx="1140243" cy="114024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ED7C10-B7EC-CE4D-B410-A99267152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5349943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99F1C42-7202-F94A-974A-BB8A86D24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5349943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AF9D175-885C-1A49-B3DA-29DD434BF3A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176939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顶边风格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4F5122-B1B8-F347-BC7E-EEA0D2948A3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8200" y="637393"/>
            <a:ext cx="7975600" cy="377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2159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3953</TotalTime>
  <Words>210</Words>
  <Application>Microsoft Macintosh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清华简约主题-顶边-16:9</vt:lpstr>
      <vt:lpstr>清华简约主题PPT模板 顶边风格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1144</cp:revision>
  <cp:lastPrinted>2020-04-04T02:50:47Z</cp:lastPrinted>
  <dcterms:created xsi:type="dcterms:W3CDTF">2020-01-04T07:43:38Z</dcterms:created>
  <dcterms:modified xsi:type="dcterms:W3CDTF">2022-06-05T03:50:58Z</dcterms:modified>
</cp:coreProperties>
</file>