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6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0842" cy="10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56" y="675729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5826EF-53DA-AD46-AD39-BF8E284E1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67429" y="177144"/>
            <a:ext cx="1129284" cy="1129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445129-324C-FB4D-BDE9-F764F9C3C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532445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1F149B-0952-6340-A546-C92DD1BFD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94263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占位符 6">
            <a:extLst>
              <a:ext uri="{FF2B5EF4-FFF2-40B4-BE49-F238E27FC236}">
                <a16:creationId xmlns:a16="http://schemas.microsoft.com/office/drawing/2014/main" id="{BF561D2F-645F-2240-9899-6C715947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642" t="642" r="281" b="1955"/>
          <a:stretch/>
        </p:blipFill>
        <p:spPr>
          <a:xfrm>
            <a:off x="1943101" y="1358550"/>
            <a:ext cx="5242892" cy="2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210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清华简约主题-顶边-4:3</vt:lpstr>
      <vt:lpstr>清华简约主题PPT模板 顶边风格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1220</cp:revision>
  <cp:lastPrinted>2020-04-04T02:50:47Z</cp:lastPrinted>
  <dcterms:created xsi:type="dcterms:W3CDTF">2020-01-04T07:43:38Z</dcterms:created>
  <dcterms:modified xsi:type="dcterms:W3CDTF">2022-06-05T03:51:20Z</dcterms:modified>
</cp:coreProperties>
</file>