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664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6286501" y="4155707"/>
            <a:ext cx="2573867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283633" y="4155707"/>
            <a:ext cx="5939067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3175" cy="10737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20" y="1921565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52307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5255" y="675727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79AA7-0E4E-324F-BEA0-1021E4D2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38661" y="720883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38DE5D-C6BE-184F-9F9E-3BBA77E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128F0BC-581E-9D44-8AAD-AFF794A4CB52}"/>
              </a:ext>
            </a:extLst>
          </p:cNvPr>
          <p:cNvSpPr>
            <a:spLocks noChangeAspect="1"/>
          </p:cNvSpPr>
          <p:nvPr userDrawn="1"/>
        </p:nvSpPr>
        <p:spPr>
          <a:xfrm>
            <a:off x="435438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F215CC-AC89-D044-B2A8-9A83896DB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545239" y="720883"/>
            <a:ext cx="839724" cy="83972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7" y="1137356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96" y="1964075"/>
            <a:ext cx="1926306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1807099" y="5480675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727099" y="2543725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6AB7F2-4C8C-7347-BA33-D23DDB5DF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47629" y="5350820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9394E5E1-AA4C-0E4D-99E5-D36232F886D4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1765BC-1F43-284B-8A6A-E6472F050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47629" y="5350820"/>
            <a:ext cx="839724" cy="839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44611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5" y="5956140"/>
            <a:ext cx="20472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292101" y="347880"/>
            <a:ext cx="85598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434928"/>
            <a:ext cx="741173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6108700" y="15921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292101" y="15921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51767-2F75-4E41-AC6B-6A5B92D93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47629" y="52481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352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249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40848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7595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B9F994-2448-6A41-A38E-FC11692F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BEC"/>
              </a:clrFrom>
              <a:clrTo>
                <a:srgbClr val="ECEB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704" y="841924"/>
            <a:ext cx="6820591" cy="38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4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12227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35780849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陈伟浩-清华简约主题-留边-4-3" id="{733F1F6C-FD46-A044-A0A8-76CA288F48E2}" vid="{3D1A6830-FEF0-684C-B082-4EBF0CD95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210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清华简约主题-留边-4:3</vt:lpstr>
      <vt:lpstr>清华简约主题PPT模板 留边风格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1172</cp:revision>
  <cp:lastPrinted>2020-04-04T02:50:47Z</cp:lastPrinted>
  <dcterms:created xsi:type="dcterms:W3CDTF">2020-01-04T07:43:38Z</dcterms:created>
  <dcterms:modified xsi:type="dcterms:W3CDTF">2022-06-05T03:51:41Z</dcterms:modified>
</cp:coreProperties>
</file>