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6" r:id="rId5"/>
    <p:sldId id="262" r:id="rId6"/>
    <p:sldId id="259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9144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20" y="1731653"/>
            <a:ext cx="8245162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27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4194263"/>
            <a:ext cx="8245160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 cap="all">
                <a:solidFill>
                  <a:schemeClr val="accent2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40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4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40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2" y="246214"/>
            <a:ext cx="2540842" cy="10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2" indent="0">
              <a:buNone/>
              <a:defRPr sz="1200"/>
            </a:lvl2pPr>
            <a:lvl3pPr marL="685783" indent="0">
              <a:buNone/>
              <a:defRPr sz="120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FC0135-3847-5245-B840-AA4191BB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0"/>
            <a:ext cx="25145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56" y="675729"/>
            <a:ext cx="1387269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72784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5826EF-53DA-AD46-AD39-BF8E284E1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2180499"/>
            <a:ext cx="8272211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27CEA6-4B56-C94A-8C3A-41BC2793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261600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5956140"/>
            <a:ext cx="78938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8" y="1964075"/>
            <a:ext cx="224356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8DF0D-52C6-E541-BD5C-34EC1811C1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167429" y="177144"/>
            <a:ext cx="1129284" cy="1129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218" y="1137358"/>
            <a:ext cx="4549889" cy="4583289"/>
          </a:xfrm>
        </p:spPr>
        <p:txBody>
          <a:bodyPr anchor="ctr">
            <a:normAutofit/>
          </a:bodyPr>
          <a:lstStyle>
            <a:lvl1pPr algn="l">
              <a:defRPr sz="2400"/>
            </a:lvl1pPr>
            <a:lvl2pPr algn="l">
              <a:defRPr sz="2400"/>
            </a:lvl2pPr>
            <a:lvl3pPr algn="l">
              <a:defRPr sz="18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445129-324C-FB4D-BDE9-F764F9C3C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EA1D8C-CB04-5C4C-8337-237D7C0A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5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2250895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02AA2A-A9DB-EB4C-B727-D6BE1D7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4D2424-5CD8-4040-A536-A33570AB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"/>
            <a:ext cx="15134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7"/>
            <a:ext cx="9144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3532445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342892" indent="0">
              <a:buNone/>
              <a:defRPr sz="825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1F149B-0952-6340-A546-C92DD1BFD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5356394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783" y="87749"/>
            <a:ext cx="7942632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595614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5" y="5951814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595614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2"/>
            <a:ext cx="9144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F9D175-885C-1A49-B3DA-29DD434BF3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lum bright="100000"/>
          </a:blip>
          <a:stretch>
            <a:fillRect/>
          </a:stretch>
        </p:blipFill>
        <p:spPr>
          <a:xfrm>
            <a:off x="8145415" y="174787"/>
            <a:ext cx="839724" cy="8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342892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94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488" indent="-229494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984" indent="-202495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477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470" indent="-17549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4965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59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54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948" indent="-171446" algn="l" defTabSz="342892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清华简约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顶边风格 </a:t>
            </a:r>
            <a:r>
              <a:rPr kumimoji="1" lang="en-US" altLang="zh-CN" dirty="0"/>
              <a:t>4:3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157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415687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715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2431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占位符 6">
            <a:extLst>
              <a:ext uri="{FF2B5EF4-FFF2-40B4-BE49-F238E27FC236}">
                <a16:creationId xmlns:a16="http://schemas.microsoft.com/office/drawing/2014/main" id="{BF561D2F-645F-2240-9899-6C715947E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642" t="642" r="281" b="1955"/>
          <a:stretch/>
        </p:blipFill>
        <p:spPr>
          <a:xfrm>
            <a:off x="1943101" y="1358550"/>
            <a:ext cx="5242892" cy="2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4732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5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4:3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</TotalTime>
  <Words>210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清华简约主题-顶边-4:3</vt:lpstr>
      <vt:lpstr>清华简约主题PPT模板 顶边风格 4:3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1223</cp:revision>
  <cp:lastPrinted>2020-04-04T02:50:47Z</cp:lastPrinted>
  <dcterms:created xsi:type="dcterms:W3CDTF">2020-01-04T07:43:38Z</dcterms:created>
  <dcterms:modified xsi:type="dcterms:W3CDTF">2022-06-05T04:36:47Z</dcterms:modified>
</cp:coreProperties>
</file>