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sldIdLst>
    <p:sldId id="256" r:id="rId2"/>
    <p:sldId id="258" r:id="rId3"/>
    <p:sldId id="260" r:id="rId4"/>
    <p:sldId id="267" r:id="rId5"/>
    <p:sldId id="265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/>
    <p:restoredTop sz="86378"/>
  </p:normalViewPr>
  <p:slideViewPr>
    <p:cSldViewPr snapToGrid="0" snapToObjects="1">
      <p:cViewPr varScale="1">
        <p:scale>
          <a:sx n="95" d="100"/>
          <a:sy n="95" d="100"/>
        </p:scale>
        <p:origin x="1168" y="19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261713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598806" y="2538272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4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1029616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/>
              <a:t>留边白底变体</a:t>
            </a:r>
            <a:r>
              <a:rPr kumimoji="1" lang="zh-CN" altLang="en-US" dirty="0"/>
              <a:t>无图案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/>
              <a:t>计算机系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5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C30D10-E469-C54C-B8A6-CC3949B9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24" y="847165"/>
            <a:ext cx="8046751" cy="3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15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3973</TotalTime>
  <Words>214</Words>
  <Application>Microsoft Macintosh PowerPoint</Application>
  <PresentationFormat>宽屏</PresentationFormat>
  <Paragraphs>35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Gill Sans MT</vt:lpstr>
      <vt:lpstr>Wingdings 2</vt:lpstr>
      <vt:lpstr>清华简约主题-留边-16:9</vt:lpstr>
      <vt:lpstr>清华简约主题PPT模板 留边白底变体无图案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1175</cp:revision>
  <cp:lastPrinted>2020-04-04T02:50:47Z</cp:lastPrinted>
  <dcterms:created xsi:type="dcterms:W3CDTF">2020-01-04T07:43:38Z</dcterms:created>
  <dcterms:modified xsi:type="dcterms:W3CDTF">2022-06-05T04:55:39Z</dcterms:modified>
</cp:coreProperties>
</file>