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7"/>
    <p:restoredTop sz="86378"/>
  </p:normalViewPr>
  <p:slideViewPr>
    <p:cSldViewPr snapToGrid="0" snapToObjects="1">
      <p:cViewPr varScale="1">
        <p:scale>
          <a:sx n="95" d="100"/>
          <a:sy n="95" d="100"/>
        </p:scale>
        <p:origin x="800" y="19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4" y="675728"/>
            <a:ext cx="242340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3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595" y="87749"/>
            <a:ext cx="1165081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顶</a:t>
            </a:r>
            <a:r>
              <a:rPr kumimoji="1" lang="zh-CN" altLang="en-US"/>
              <a:t>边白底变体</a:t>
            </a:r>
            <a:r>
              <a:rPr kumimoji="1" lang="zh-CN" altLang="en-US" dirty="0"/>
              <a:t>无图案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5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CCC05C-5FF8-5A46-AF67-3972FE1D9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13" y="822137"/>
            <a:ext cx="8271173" cy="387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</TotalTime>
  <Words>213</Words>
  <Application>Microsoft Macintosh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清华简约主题-顶边-16:9</vt:lpstr>
      <vt:lpstr>清华简约主题PPT模板 顶边白底变体无图案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1160</cp:revision>
  <cp:lastPrinted>2020-04-04T02:50:47Z</cp:lastPrinted>
  <dcterms:created xsi:type="dcterms:W3CDTF">2020-01-04T07:43:38Z</dcterms:created>
  <dcterms:modified xsi:type="dcterms:W3CDTF">2022-06-05T04:52:15Z</dcterms:modified>
</cp:coreProperties>
</file>