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7" r:id="rId5"/>
    <p:sldId id="262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27"/>
    <p:restoredTop sz="86378"/>
  </p:normalViewPr>
  <p:slideViewPr>
    <p:cSldViewPr snapToGrid="0" snapToObjects="1">
      <p:cViewPr varScale="1">
        <p:scale>
          <a:sx n="95" d="100"/>
          <a:sy n="95" d="100"/>
        </p:scale>
        <p:origin x="800" y="19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3" y="246213"/>
            <a:ext cx="2538904" cy="10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4" y="675728"/>
            <a:ext cx="184969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9704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9FF5BF-9D10-464A-8341-1A4EA2F421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0799583" y="237613"/>
            <a:ext cx="1140243" cy="11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DD8DF0D-52C6-E541-BD5C-34EC1811C1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248291" y="237613"/>
            <a:ext cx="1140243" cy="114024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5ED7C10-B7EC-CE4D-B410-A99267152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1065982" y="5349943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99F1C42-7202-F94A-974A-BB8A86D24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1065982" y="5349943"/>
            <a:ext cx="835423" cy="83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AF9D175-885C-1A49-B3DA-29DD434BF3A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1065982" y="176939"/>
            <a:ext cx="835423" cy="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顶边白底变体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5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17158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EE0A38-EA57-5A42-8319-9A25AD4B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21" y="745566"/>
            <a:ext cx="8125758" cy="377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8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4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12159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16:9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3954</TotalTime>
  <Words>211</Words>
  <Application>Microsoft Macintosh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清华简约主题-顶边-16:9</vt:lpstr>
      <vt:lpstr>清华简约主题PPT模板 顶边白底变体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1149</cp:revision>
  <cp:lastPrinted>2020-04-04T02:50:47Z</cp:lastPrinted>
  <dcterms:created xsi:type="dcterms:W3CDTF">2020-01-04T07:43:38Z</dcterms:created>
  <dcterms:modified xsi:type="dcterms:W3CDTF">2022-06-05T04:51:29Z</dcterms:modified>
</cp:coreProperties>
</file>