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000663" cy="18000663"/>
  <p:notesSz cx="6858000" cy="9144000"/>
  <p:defaultTextStyle>
    <a:defPPr>
      <a:defRPr lang="en-US"/>
    </a:defPPr>
    <a:lvl1pPr marL="0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>
      <p:cViewPr>
        <p:scale>
          <a:sx n="62" d="100"/>
          <a:sy n="62" d="100"/>
        </p:scale>
        <p:origin x="1376" y="-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4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1" indent="0" algn="ctr">
              <a:buNone/>
              <a:defRPr sz="3937"/>
            </a:lvl2pPr>
            <a:lvl3pPr marL="1800082" indent="0" algn="ctr">
              <a:buNone/>
              <a:defRPr sz="3543"/>
            </a:lvl3pPr>
            <a:lvl4pPr marL="2700123" indent="0" algn="ctr">
              <a:buNone/>
              <a:defRPr sz="3150"/>
            </a:lvl4pPr>
            <a:lvl5pPr marL="3600164" indent="0" algn="ctr">
              <a:buNone/>
              <a:defRPr sz="3150"/>
            </a:lvl5pPr>
            <a:lvl6pPr marL="4500205" indent="0" algn="ctr">
              <a:buNone/>
              <a:defRPr sz="3150"/>
            </a:lvl6pPr>
            <a:lvl7pPr marL="5400246" indent="0" algn="ctr">
              <a:buNone/>
              <a:defRPr sz="3150"/>
            </a:lvl7pPr>
            <a:lvl8pPr marL="6300286" indent="0" algn="ctr">
              <a:buNone/>
              <a:defRPr sz="3150"/>
            </a:lvl8pPr>
            <a:lvl9pPr marL="7200327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3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2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35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1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2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2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0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4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28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2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3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3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3" y="6575243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3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3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1" indent="0">
              <a:buNone/>
              <a:defRPr sz="5512"/>
            </a:lvl2pPr>
            <a:lvl3pPr marL="1800082" indent="0">
              <a:buNone/>
              <a:defRPr sz="4725"/>
            </a:lvl3pPr>
            <a:lvl4pPr marL="2700123" indent="0">
              <a:buNone/>
              <a:defRPr sz="3937"/>
            </a:lvl4pPr>
            <a:lvl5pPr marL="3600164" indent="0">
              <a:buNone/>
              <a:defRPr sz="3937"/>
            </a:lvl5pPr>
            <a:lvl6pPr marL="4500205" indent="0">
              <a:buNone/>
              <a:defRPr sz="3937"/>
            </a:lvl6pPr>
            <a:lvl7pPr marL="5400246" indent="0">
              <a:buNone/>
              <a:defRPr sz="3937"/>
            </a:lvl7pPr>
            <a:lvl8pPr marL="6300286" indent="0">
              <a:buNone/>
              <a:defRPr sz="3937"/>
            </a:lvl8pPr>
            <a:lvl9pPr marL="7200327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4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7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7" y="4791844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3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4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2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0" indent="-450020" algn="l" defTabSz="1800082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1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02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44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8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2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6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07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48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1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2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23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64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05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4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28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27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19.jpeg"/><Relationship Id="rId10" Type="http://schemas.openxmlformats.org/officeDocument/2006/relationships/image" Target="../media/image22.jpeg"/><Relationship Id="rId4" Type="http://schemas.openxmlformats.org/officeDocument/2006/relationships/image" Target="../media/image13.jpe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18" Type="http://schemas.openxmlformats.org/officeDocument/2006/relationships/image" Target="../media/image47.jpeg"/><Relationship Id="rId3" Type="http://schemas.openxmlformats.org/officeDocument/2006/relationships/image" Target="../media/image32.jpeg"/><Relationship Id="rId21" Type="http://schemas.openxmlformats.org/officeDocument/2006/relationships/image" Target="../media/image50.jpeg"/><Relationship Id="rId7" Type="http://schemas.openxmlformats.org/officeDocument/2006/relationships/image" Target="../media/image36.jpeg"/><Relationship Id="rId12" Type="http://schemas.openxmlformats.org/officeDocument/2006/relationships/image" Target="../media/image41.jpeg"/><Relationship Id="rId17" Type="http://schemas.openxmlformats.org/officeDocument/2006/relationships/image" Target="../media/image46.jpeg"/><Relationship Id="rId25" Type="http://schemas.openxmlformats.org/officeDocument/2006/relationships/image" Target="../media/image54.jpeg"/><Relationship Id="rId2" Type="http://schemas.openxmlformats.org/officeDocument/2006/relationships/image" Target="../media/image31.jpeg"/><Relationship Id="rId16" Type="http://schemas.openxmlformats.org/officeDocument/2006/relationships/image" Target="../media/image45.jpeg"/><Relationship Id="rId20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24" Type="http://schemas.openxmlformats.org/officeDocument/2006/relationships/image" Target="../media/image53.jpeg"/><Relationship Id="rId5" Type="http://schemas.openxmlformats.org/officeDocument/2006/relationships/image" Target="../media/image34.jpeg"/><Relationship Id="rId15" Type="http://schemas.openxmlformats.org/officeDocument/2006/relationships/image" Target="../media/image44.jpeg"/><Relationship Id="rId23" Type="http://schemas.openxmlformats.org/officeDocument/2006/relationships/image" Target="../media/image52.jpeg"/><Relationship Id="rId10" Type="http://schemas.openxmlformats.org/officeDocument/2006/relationships/image" Target="../media/image39.jpeg"/><Relationship Id="rId19" Type="http://schemas.openxmlformats.org/officeDocument/2006/relationships/image" Target="../media/image48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Relationship Id="rId14" Type="http://schemas.openxmlformats.org/officeDocument/2006/relationships/image" Target="../media/image43.jpeg"/><Relationship Id="rId22" Type="http://schemas.openxmlformats.org/officeDocument/2006/relationships/image" Target="../media/image5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36E9A-A300-AC44-BD2C-B8D63F35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D21D3F-EA80-A142-A315-53F7DF55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11" y="1857189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1E7BF-5A32-764F-890B-2665B585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11" y="4137474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8C622-DB52-B743-9C00-99D140578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11" y="4137473"/>
            <a:ext cx="3931920" cy="2211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01A40-B7A1-5E48-93A6-D0D3004B7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411" y="641775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29488C-83F4-7644-A7CA-2AE0EC4B6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11" y="6417758"/>
            <a:ext cx="3931920" cy="2211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58ECAA-993D-0740-9B84-20FC53A91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1" y="8698042"/>
            <a:ext cx="3931920" cy="22117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F65609-8CF1-504C-82E1-F24A7E70F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8411" y="8698042"/>
            <a:ext cx="3931920" cy="2211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21C777-856F-BE47-98CD-B6D3464CB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068411" y="10978323"/>
            <a:ext cx="3931920" cy="22117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B1FB51-A6E7-3D4F-8D2E-597BABD77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21011" y="10978323"/>
            <a:ext cx="3931920" cy="2211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EA8DA78-536F-1549-AA12-BBFC8F175D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8411" y="13258606"/>
            <a:ext cx="3931920" cy="22117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8AC9DDB-31F5-5040-A786-3FDC538B90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011" y="13258606"/>
            <a:ext cx="3931920" cy="2211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9A3D0A-F786-9345-9DB2-1EBCE5E8DB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5813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56321-C271-4F40-A0A4-FF3A610505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15813" y="4137473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43AB3-AAA5-5A44-BAEE-BF6B43638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5813" y="6417758"/>
            <a:ext cx="3931920" cy="22117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484E2-47B2-CF48-BC6F-1E931764A2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5813" y="8698042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71D863-65EC-D747-A66D-6B3E7B9515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15813" y="10978323"/>
            <a:ext cx="3931920" cy="2211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41A0D-128D-A04D-AEA4-69A2B7FA8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5813" y="13258606"/>
            <a:ext cx="3931920" cy="22117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D5D7A68-2368-004D-9ADB-1EC551EF55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363213" y="1857189"/>
            <a:ext cx="3931920" cy="22117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C2B660-2C15-634C-8758-E65AEE1309C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63213" y="4137473"/>
            <a:ext cx="3931920" cy="2211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66EFC4-B199-7247-91A9-D11CAB53501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363213" y="6417758"/>
            <a:ext cx="3931920" cy="221170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2B31B8-D2E1-8143-8156-D537D318C4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363213" y="8698042"/>
            <a:ext cx="3931920" cy="22117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CBC853-5CA8-4149-A8CE-BE24E8205C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63213" y="10978323"/>
            <a:ext cx="3931920" cy="22117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4F8B3B-EE24-F14B-ADFC-0CCDD4A2AD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363213" y="13258606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2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6D29A1-AA2A-F443-9E3F-A3C0772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67879A-2F44-3A4D-B46D-F94110A5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72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BC75B5-CF05-BD4C-AA9D-DBE90186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933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8EC8ED-90B0-BB43-8467-F77EAF52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8894" y="1857189"/>
            <a:ext cx="3931920" cy="2211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53F3F-3976-694B-97CA-43087042F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972" y="4206051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D0C0A9-4F07-AD46-8906-30BA32106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11" y="4206049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36797A-3A53-0546-B8B3-A94A3D796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933" y="4206049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BC9D10-4C79-4C48-AF30-FE22669FC6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8894" y="420604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A9AAF5-C84D-C341-B44F-C0CD3D023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8894" y="6554910"/>
            <a:ext cx="3931920" cy="22117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8031B3-B53D-FA42-8EB6-1C00961FC6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933" y="6554909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A55433-568C-5940-A269-59C0F2CE7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976972" y="6554909"/>
            <a:ext cx="3931920" cy="22117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373376-B4E7-EC4E-891E-23A8D3A650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011" y="6554909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1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F0E6E4-AB7C-0142-8670-63FC10E1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823" y="1571457"/>
            <a:ext cx="4160000" cy="234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D0D7F-EE3C-5E4B-A477-8F4267E6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72" y="1571457"/>
            <a:ext cx="4160000" cy="23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21588F-3AB1-4B40-97C2-878A26CB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121" y="1593678"/>
            <a:ext cx="4160000" cy="23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48ED76-43E6-324C-86AD-6B571E59B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23" y="4059802"/>
            <a:ext cx="4160000" cy="23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7ABDA4-4EDC-944A-A0F6-93070D77A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5121" y="4059802"/>
            <a:ext cx="4160000" cy="23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C326CC-F50D-8F47-B0E7-2810775E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972" y="4059802"/>
            <a:ext cx="416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36E9A-A300-AC44-BD2C-B8D63F35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D21D3F-EA80-A142-A315-53F7DF55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8411" y="1857189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1E7BF-5A32-764F-890B-2665B585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68411" y="4137474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8C622-DB52-B743-9C00-99D1405782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1011" y="4137473"/>
            <a:ext cx="3931920" cy="2211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01A40-B7A1-5E48-93A6-D0D3004B7B8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068411" y="641775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29488C-83F4-7644-A7CA-2AE0EC4B6E9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21011" y="6417758"/>
            <a:ext cx="3931920" cy="2211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58ECAA-993D-0740-9B84-20FC53A913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21011" y="8698042"/>
            <a:ext cx="3931920" cy="22117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F65609-8CF1-504C-82E1-F24A7E70F64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68411" y="8698042"/>
            <a:ext cx="3931920" cy="2211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21C777-856F-BE47-98CD-B6D3464CB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068411" y="10978323"/>
            <a:ext cx="3931920" cy="22117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B1FB51-A6E7-3D4F-8D2E-597BABD77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21011" y="10978323"/>
            <a:ext cx="3931920" cy="2211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EA8DA78-536F-1549-AA12-BBFC8F175DC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068411" y="13258606"/>
            <a:ext cx="3931920" cy="22117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8AC9DDB-31F5-5040-A786-3FDC538B90E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21011" y="13258606"/>
            <a:ext cx="3931920" cy="2211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9A3D0A-F786-9345-9DB2-1EBCE5E8DB5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9215813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56321-C271-4F40-A0A4-FF3A610505A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15813" y="4137473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43AB3-AAA5-5A44-BAEE-BF6B43638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215813" y="6417758"/>
            <a:ext cx="3931920" cy="22117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484E2-47B2-CF48-BC6F-1E931764A266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215813" y="8698042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71D863-65EC-D747-A66D-6B3E7B9515F1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9215813" y="10978323"/>
            <a:ext cx="3931920" cy="2211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41A0D-128D-A04D-AEA4-69A2B7FA8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9215813" y="13258606"/>
            <a:ext cx="3931920" cy="22117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D5D7A68-2368-004D-9ADB-1EC551EF55F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13363213" y="1857189"/>
            <a:ext cx="3931920" cy="22117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C2B660-2C15-634C-8758-E65AEE1309C7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3363213" y="4137473"/>
            <a:ext cx="3931920" cy="2211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66EFC4-B199-7247-91A9-D11CAB53501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3363213" y="6417758"/>
            <a:ext cx="3931920" cy="221170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2B31B8-D2E1-8143-8156-D537D318C43A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3363213" y="8698042"/>
            <a:ext cx="3931920" cy="22117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CBC853-5CA8-4149-A8CE-BE24E8205C0B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13363213" y="10978323"/>
            <a:ext cx="3931920" cy="22117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4F8B3B-EE24-F14B-ADFC-0CCDD4A2AD88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3363213" y="13258606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0</Words>
  <Application>Microsoft Macintosh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17</cp:revision>
  <dcterms:created xsi:type="dcterms:W3CDTF">2020-06-09T12:50:20Z</dcterms:created>
  <dcterms:modified xsi:type="dcterms:W3CDTF">2022-06-05T05:00:32Z</dcterms:modified>
</cp:coreProperties>
</file>