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7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6378"/>
  </p:normalViewPr>
  <p:slideViewPr>
    <p:cSldViewPr snapToGrid="0" snapToObjects="1">
      <p:cViewPr varScale="1">
        <p:scale>
          <a:sx n="95" d="100"/>
          <a:sy n="95" d="100"/>
        </p:scale>
        <p:origin x="1168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AA848F8-630D-E443-AA17-338684B16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DDD330-FA82-EF43-849A-7ADBF95B7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B7B0FB-2B7D-854A-BFC8-CA2B184B6C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278D8D-4BDA-514C-BBD8-4B99228D3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/>
              <a:t>留边白底</a:t>
            </a:r>
            <a:r>
              <a:rPr kumimoji="1" lang="zh-CN" altLang="en-US" dirty="0"/>
              <a:t>变体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/>
              <a:t>计算机系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76507-722E-AC43-BDA9-FD5F3F13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80" y="972306"/>
            <a:ext cx="7688040" cy="35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212</Words>
  <Application>Microsoft Macintosh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1170</cp:revision>
  <cp:lastPrinted>2020-04-04T02:50:47Z</cp:lastPrinted>
  <dcterms:created xsi:type="dcterms:W3CDTF">2020-01-04T07:43:38Z</dcterms:created>
  <dcterms:modified xsi:type="dcterms:W3CDTF">2022-06-05T04:54:43Z</dcterms:modified>
</cp:coreProperties>
</file>